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8" r:id="rId1"/>
  </p:sldMasterIdLst>
  <p:notesMasterIdLst>
    <p:notesMasterId r:id="rId15"/>
  </p:notesMasterIdLst>
  <p:sldIdLst>
    <p:sldId id="256" r:id="rId2"/>
    <p:sldId id="258" r:id="rId3"/>
    <p:sldId id="261" r:id="rId4"/>
    <p:sldId id="304" r:id="rId5"/>
    <p:sldId id="269" r:id="rId6"/>
    <p:sldId id="260" r:id="rId7"/>
    <p:sldId id="333" r:id="rId8"/>
    <p:sldId id="280" r:id="rId9"/>
    <p:sldId id="263" r:id="rId10"/>
    <p:sldId id="334" r:id="rId11"/>
    <p:sldId id="271" r:id="rId12"/>
    <p:sldId id="279" r:id="rId13"/>
    <p:sldId id="305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60023B1-BACA-4AA7-92F3-BF660C05BD27}">
  <a:tblStyle styleId="{A60023B1-BACA-4AA7-92F3-BF660C05BD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4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7464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136e9380871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136e9380871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14012da7022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14012da7022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3296;g136e5f6188a_0_4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7" name="Google Shape;3297;g136e5f6188a_0_4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136e938087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136e938087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136e9380871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136e9380871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4" name="Google Shape;3274;g136e5f6188a_0_4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5" name="Google Shape;3275;g136e5f6188a_0_4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136e5f6188a_0_4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136e5f6188a_0_4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136e5f6188a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136e5f6188a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g136e9380871_3_26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4" name="Google Shape;2734;g136e9380871_3_26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g14012da7022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1" name="Google Shape;2171;g14012da7022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14012da7022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14012da7022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1325" y="-17850"/>
            <a:ext cx="4028100" cy="51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60175" y="320513"/>
            <a:ext cx="8623650" cy="4531050"/>
            <a:chOff x="260175" y="320513"/>
            <a:chExt cx="8623650" cy="4531050"/>
          </a:xfrm>
        </p:grpSpPr>
        <p:sp>
          <p:nvSpPr>
            <p:cNvPr id="11" name="Google Shape;11;p2"/>
            <p:cNvSpPr/>
            <p:nvPr/>
          </p:nvSpPr>
          <p:spPr>
            <a:xfrm>
              <a:off x="8746125" y="32051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8632041" y="3247910"/>
              <a:ext cx="216300" cy="965800"/>
              <a:chOff x="4664716" y="3950185"/>
              <a:chExt cx="216300" cy="965800"/>
            </a:xfrm>
          </p:grpSpPr>
          <p:sp>
            <p:nvSpPr>
              <p:cNvPr id="13" name="Google Shape;13;p2"/>
              <p:cNvSpPr/>
              <p:nvPr/>
            </p:nvSpPr>
            <p:spPr>
              <a:xfrm rot="-5400000">
                <a:off x="4664716" y="4699685"/>
                <a:ext cx="216300" cy="216300"/>
              </a:xfrm>
              <a:prstGeom prst="ellipse">
                <a:avLst/>
              </a:prstGeom>
              <a:solidFill>
                <a:srgbClr val="BA6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38252" y="3950185"/>
                <a:ext cx="69000" cy="7956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80000">
                    <a:srgbClr val="BA68C8">
                      <a:alpha val="0"/>
                    </a:srgbClr>
                  </a:gs>
                  <a:gs pos="100000">
                    <a:srgbClr val="BA68C8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>
              <a:off x="260175" y="471386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874612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8632041" y="3247910"/>
            <a:ext cx="216300" cy="965800"/>
            <a:chOff x="4664716" y="3950185"/>
            <a:chExt cx="216300" cy="965800"/>
          </a:xfrm>
        </p:grpSpPr>
        <p:sp>
          <p:nvSpPr>
            <p:cNvPr id="18" name="Google Shape;18;p2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4664725" y="1250000"/>
            <a:ext cx="3770100" cy="15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5326952" y="2834125"/>
            <a:ext cx="2445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2"/>
          </p:nvPr>
        </p:nvSpPr>
        <p:spPr>
          <a:xfrm>
            <a:off x="4664737" y="460857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title" idx="3" hasCustomPrompt="1"/>
          </p:nvPr>
        </p:nvSpPr>
        <p:spPr>
          <a:xfrm>
            <a:off x="4664725" y="21582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22"/>
          <p:cNvGrpSpPr/>
          <p:nvPr/>
        </p:nvGrpSpPr>
        <p:grpSpPr>
          <a:xfrm>
            <a:off x="260175" y="320513"/>
            <a:ext cx="8623650" cy="4531050"/>
            <a:chOff x="260175" y="320513"/>
            <a:chExt cx="8623650" cy="4531050"/>
          </a:xfrm>
        </p:grpSpPr>
        <p:sp>
          <p:nvSpPr>
            <p:cNvPr id="191" name="Google Shape;191;p22"/>
            <p:cNvSpPr/>
            <p:nvPr/>
          </p:nvSpPr>
          <p:spPr>
            <a:xfrm flipH="1">
              <a:off x="260175" y="32051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2"/>
            <p:cNvSpPr/>
            <p:nvPr/>
          </p:nvSpPr>
          <p:spPr>
            <a:xfrm flipH="1">
              <a:off x="8746125" y="471386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22"/>
          <p:cNvSpPr txBox="1">
            <a:spLocks noGrp="1"/>
          </p:cNvSpPr>
          <p:nvPr>
            <p:ph type="subTitle" idx="1"/>
          </p:nvPr>
        </p:nvSpPr>
        <p:spPr>
          <a:xfrm flipH="1">
            <a:off x="2407649" y="3679462"/>
            <a:ext cx="2020800" cy="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2"/>
          </p:nvPr>
        </p:nvSpPr>
        <p:spPr>
          <a:xfrm flipH="1">
            <a:off x="2407659" y="3308654"/>
            <a:ext cx="20208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subTitle" idx="3"/>
          </p:nvPr>
        </p:nvSpPr>
        <p:spPr>
          <a:xfrm flipH="1">
            <a:off x="2406919" y="2049588"/>
            <a:ext cx="2020800" cy="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4"/>
          </p:nvPr>
        </p:nvSpPr>
        <p:spPr>
          <a:xfrm>
            <a:off x="2407659" y="1678800"/>
            <a:ext cx="20208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 Mono"/>
              <a:buNone/>
              <a:defRPr sz="3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/>
          <p:nvPr/>
        </p:nvSpPr>
        <p:spPr>
          <a:xfrm>
            <a:off x="260175" y="471386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22"/>
          <p:cNvGrpSpPr/>
          <p:nvPr/>
        </p:nvGrpSpPr>
        <p:grpSpPr>
          <a:xfrm flipH="1">
            <a:off x="8642441" y="116735"/>
            <a:ext cx="216300" cy="965800"/>
            <a:chOff x="4664716" y="3950185"/>
            <a:chExt cx="216300" cy="965800"/>
          </a:xfrm>
        </p:grpSpPr>
        <p:sp>
          <p:nvSpPr>
            <p:cNvPr id="200" name="Google Shape;200;p22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>
            <a:spLocks noGrp="1"/>
          </p:cNvSpPr>
          <p:nvPr>
            <p:ph type="subTitle" idx="1"/>
          </p:nvPr>
        </p:nvSpPr>
        <p:spPr>
          <a:xfrm>
            <a:off x="1638913" y="3305900"/>
            <a:ext cx="22509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subTitle" idx="2"/>
          </p:nvPr>
        </p:nvSpPr>
        <p:spPr>
          <a:xfrm>
            <a:off x="5971787" y="2120563"/>
            <a:ext cx="22518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ubTitle" idx="3"/>
          </p:nvPr>
        </p:nvSpPr>
        <p:spPr>
          <a:xfrm>
            <a:off x="5971790" y="1751138"/>
            <a:ext cx="2251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ubTitle" idx="4"/>
          </p:nvPr>
        </p:nvSpPr>
        <p:spPr>
          <a:xfrm>
            <a:off x="1638911" y="2935094"/>
            <a:ext cx="22509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ubTitle" idx="5"/>
          </p:nvPr>
        </p:nvSpPr>
        <p:spPr>
          <a:xfrm>
            <a:off x="1639739" y="2128261"/>
            <a:ext cx="22509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subTitle" idx="6"/>
          </p:nvPr>
        </p:nvSpPr>
        <p:spPr>
          <a:xfrm flipH="1">
            <a:off x="1639225" y="1757463"/>
            <a:ext cx="22509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7"/>
          </p:nvPr>
        </p:nvSpPr>
        <p:spPr>
          <a:xfrm>
            <a:off x="5971787" y="3305900"/>
            <a:ext cx="22518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6"/>
          <p:cNvSpPr txBox="1">
            <a:spLocks noGrp="1"/>
          </p:cNvSpPr>
          <p:nvPr>
            <p:ph type="subTitle" idx="8"/>
          </p:nvPr>
        </p:nvSpPr>
        <p:spPr>
          <a:xfrm>
            <a:off x="5971786" y="2935101"/>
            <a:ext cx="2251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245" name="Google Shape;245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 Mono"/>
              <a:buNone/>
              <a:defRPr sz="3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26"/>
          <p:cNvSpPr/>
          <p:nvPr/>
        </p:nvSpPr>
        <p:spPr>
          <a:xfrm>
            <a:off x="-175" y="4605275"/>
            <a:ext cx="9144000" cy="5382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"/>
          <p:cNvSpPr txBox="1">
            <a:spLocks noGrp="1"/>
          </p:cNvSpPr>
          <p:nvPr>
            <p:ph type="subTitle" idx="1"/>
          </p:nvPr>
        </p:nvSpPr>
        <p:spPr>
          <a:xfrm>
            <a:off x="2015859" y="2493342"/>
            <a:ext cx="3692400" cy="2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subTitle" idx="2"/>
          </p:nvPr>
        </p:nvSpPr>
        <p:spPr>
          <a:xfrm>
            <a:off x="2015859" y="1651850"/>
            <a:ext cx="3692400" cy="2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7"/>
          <p:cNvSpPr txBox="1">
            <a:spLocks noGrp="1"/>
          </p:cNvSpPr>
          <p:nvPr>
            <p:ph type="subTitle" idx="3"/>
          </p:nvPr>
        </p:nvSpPr>
        <p:spPr>
          <a:xfrm>
            <a:off x="2016047" y="1336500"/>
            <a:ext cx="36924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subTitle" idx="4"/>
          </p:nvPr>
        </p:nvSpPr>
        <p:spPr>
          <a:xfrm>
            <a:off x="2016047" y="2177992"/>
            <a:ext cx="36924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252" name="Google Shape;252;p27"/>
          <p:cNvSpPr txBox="1">
            <a:spLocks noGrp="1"/>
          </p:cNvSpPr>
          <p:nvPr>
            <p:ph type="subTitle" idx="5"/>
          </p:nvPr>
        </p:nvSpPr>
        <p:spPr>
          <a:xfrm>
            <a:off x="2015859" y="3334858"/>
            <a:ext cx="3692400" cy="2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7"/>
          <p:cNvSpPr txBox="1">
            <a:spLocks noGrp="1"/>
          </p:cNvSpPr>
          <p:nvPr>
            <p:ph type="subTitle" idx="6"/>
          </p:nvPr>
        </p:nvSpPr>
        <p:spPr>
          <a:xfrm flipH="1">
            <a:off x="2015601" y="3019508"/>
            <a:ext cx="36924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254" name="Google Shape;254;p27"/>
          <p:cNvSpPr txBox="1">
            <a:spLocks noGrp="1"/>
          </p:cNvSpPr>
          <p:nvPr>
            <p:ph type="subTitle" idx="7"/>
          </p:nvPr>
        </p:nvSpPr>
        <p:spPr>
          <a:xfrm>
            <a:off x="2015859" y="4176350"/>
            <a:ext cx="3692400" cy="2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7"/>
          <p:cNvSpPr txBox="1">
            <a:spLocks noGrp="1"/>
          </p:cNvSpPr>
          <p:nvPr>
            <p:ph type="subTitle" idx="8"/>
          </p:nvPr>
        </p:nvSpPr>
        <p:spPr>
          <a:xfrm flipH="1">
            <a:off x="2015601" y="3861000"/>
            <a:ext cx="36924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hare Tech Mono"/>
              <a:buNone/>
              <a:defRPr sz="2000" b="1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256" name="Google Shape;256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 Mono"/>
              <a:buNone/>
              <a:defRPr sz="3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7"/>
          <p:cNvSpPr txBox="1">
            <a:spLocks noGrp="1"/>
          </p:cNvSpPr>
          <p:nvPr>
            <p:ph type="subTitle" idx="9"/>
          </p:nvPr>
        </p:nvSpPr>
        <p:spPr>
          <a:xfrm>
            <a:off x="4664737" y="460857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9pPr>
          </a:lstStyle>
          <a:p>
            <a:endParaRPr/>
          </a:p>
        </p:txBody>
      </p:sp>
      <p:sp>
        <p:nvSpPr>
          <p:cNvPr id="258" name="Google Shape;258;p27"/>
          <p:cNvSpPr txBox="1">
            <a:spLocks noGrp="1"/>
          </p:cNvSpPr>
          <p:nvPr>
            <p:ph type="title" idx="13" hasCustomPrompt="1"/>
          </p:nvPr>
        </p:nvSpPr>
        <p:spPr>
          <a:xfrm>
            <a:off x="4664725" y="21582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3_1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5468700" cy="9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 Mono"/>
              <a:buNone/>
              <a:defRPr sz="3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313" name="Google Shape;313;p33"/>
          <p:cNvGrpSpPr/>
          <p:nvPr/>
        </p:nvGrpSpPr>
        <p:grpSpPr>
          <a:xfrm>
            <a:off x="260175" y="320513"/>
            <a:ext cx="8623650" cy="4573647"/>
            <a:chOff x="260175" y="320513"/>
            <a:chExt cx="8623650" cy="4573647"/>
          </a:xfrm>
        </p:grpSpPr>
        <p:grpSp>
          <p:nvGrpSpPr>
            <p:cNvPr id="314" name="Google Shape;314;p33"/>
            <p:cNvGrpSpPr/>
            <p:nvPr/>
          </p:nvGrpSpPr>
          <p:grpSpPr>
            <a:xfrm flipH="1">
              <a:off x="8214425" y="3928360"/>
              <a:ext cx="216300" cy="965800"/>
              <a:chOff x="4664716" y="5243660"/>
              <a:chExt cx="216300" cy="965800"/>
            </a:xfrm>
          </p:grpSpPr>
          <p:sp>
            <p:nvSpPr>
              <p:cNvPr id="315" name="Google Shape;315;p33"/>
              <p:cNvSpPr/>
              <p:nvPr/>
            </p:nvSpPr>
            <p:spPr>
              <a:xfrm rot="-5400000">
                <a:off x="4664716" y="5993160"/>
                <a:ext cx="216300" cy="216300"/>
              </a:xfrm>
              <a:prstGeom prst="ellipse">
                <a:avLst/>
              </a:prstGeom>
              <a:solidFill>
                <a:srgbClr val="BA6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3"/>
              <p:cNvSpPr/>
              <p:nvPr/>
            </p:nvSpPr>
            <p:spPr>
              <a:xfrm>
                <a:off x="4738252" y="5243660"/>
                <a:ext cx="69000" cy="7956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80000">
                    <a:srgbClr val="BA68C8">
                      <a:alpha val="0"/>
                    </a:srgbClr>
                  </a:gs>
                  <a:gs pos="100000">
                    <a:srgbClr val="BA68C8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33"/>
            <p:cNvSpPr/>
            <p:nvPr/>
          </p:nvSpPr>
          <p:spPr>
            <a:xfrm>
              <a:off x="260175" y="471386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8746125" y="32051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>
            <a:spLocks noGrp="1"/>
          </p:cNvSpPr>
          <p:nvPr>
            <p:ph type="subTitle" idx="1"/>
          </p:nvPr>
        </p:nvSpPr>
        <p:spPr>
          <a:xfrm>
            <a:off x="2316900" y="1569900"/>
            <a:ext cx="4510200" cy="12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1" name="Google Shape;351;p37"/>
          <p:cNvSpPr txBox="1">
            <a:spLocks noGrp="1"/>
          </p:cNvSpPr>
          <p:nvPr>
            <p:ph type="ctrTitle"/>
          </p:nvPr>
        </p:nvSpPr>
        <p:spPr>
          <a:xfrm>
            <a:off x="2316900" y="615700"/>
            <a:ext cx="4510200" cy="11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2" name="Google Shape;352;p37"/>
          <p:cNvSpPr txBox="1"/>
          <p:nvPr/>
        </p:nvSpPr>
        <p:spPr>
          <a:xfrm flipH="1">
            <a:off x="2971800" y="3535925"/>
            <a:ext cx="32004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100" b="1">
                <a:solidFill>
                  <a:schemeClr val="accent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100" b="1">
                <a:solidFill>
                  <a:schemeClr val="accent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53" name="Google Shape;353;p37"/>
          <p:cNvSpPr txBox="1">
            <a:spLocks noGrp="1"/>
          </p:cNvSpPr>
          <p:nvPr>
            <p:ph type="subTitle" idx="2"/>
          </p:nvPr>
        </p:nvSpPr>
        <p:spPr>
          <a:xfrm>
            <a:off x="2686956" y="460857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9pPr>
          </a:lstStyle>
          <a:p>
            <a:endParaRPr/>
          </a:p>
        </p:txBody>
      </p:sp>
      <p:sp>
        <p:nvSpPr>
          <p:cNvPr id="354" name="Google Shape;354;p37"/>
          <p:cNvSpPr txBox="1">
            <a:spLocks noGrp="1"/>
          </p:cNvSpPr>
          <p:nvPr>
            <p:ph type="title" idx="3" hasCustomPrompt="1"/>
          </p:nvPr>
        </p:nvSpPr>
        <p:spPr>
          <a:xfrm>
            <a:off x="2686944" y="21582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355" name="Google Shape;355;p37"/>
          <p:cNvSpPr/>
          <p:nvPr/>
        </p:nvSpPr>
        <p:spPr>
          <a:xfrm>
            <a:off x="-41325" y="-13950"/>
            <a:ext cx="754500" cy="517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7"/>
          <p:cNvSpPr/>
          <p:nvPr/>
        </p:nvSpPr>
        <p:spPr>
          <a:xfrm>
            <a:off x="8430825" y="-13950"/>
            <a:ext cx="754500" cy="517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7"/>
          <p:cNvSpPr/>
          <p:nvPr/>
        </p:nvSpPr>
        <p:spPr>
          <a:xfrm flipH="1">
            <a:off x="26017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7"/>
          <p:cNvSpPr/>
          <p:nvPr/>
        </p:nvSpPr>
        <p:spPr>
          <a:xfrm flipH="1">
            <a:off x="8746125" y="471386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8"/>
          <p:cNvGrpSpPr/>
          <p:nvPr/>
        </p:nvGrpSpPr>
        <p:grpSpPr>
          <a:xfrm>
            <a:off x="260175" y="116735"/>
            <a:ext cx="8623650" cy="4799250"/>
            <a:chOff x="260175" y="116735"/>
            <a:chExt cx="8623650" cy="4799250"/>
          </a:xfrm>
        </p:grpSpPr>
        <p:grpSp>
          <p:nvGrpSpPr>
            <p:cNvPr id="361" name="Google Shape;361;p38"/>
            <p:cNvGrpSpPr/>
            <p:nvPr/>
          </p:nvGrpSpPr>
          <p:grpSpPr>
            <a:xfrm>
              <a:off x="4664716" y="3950185"/>
              <a:ext cx="216300" cy="965800"/>
              <a:chOff x="4664716" y="3950185"/>
              <a:chExt cx="216300" cy="965800"/>
            </a:xfrm>
          </p:grpSpPr>
          <p:sp>
            <p:nvSpPr>
              <p:cNvPr id="362" name="Google Shape;362;p38"/>
              <p:cNvSpPr/>
              <p:nvPr/>
            </p:nvSpPr>
            <p:spPr>
              <a:xfrm rot="-5400000">
                <a:off x="4664716" y="4699685"/>
                <a:ext cx="216300" cy="216300"/>
              </a:xfrm>
              <a:prstGeom prst="ellipse">
                <a:avLst/>
              </a:prstGeom>
              <a:solidFill>
                <a:srgbClr val="BA6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8"/>
              <p:cNvSpPr/>
              <p:nvPr/>
            </p:nvSpPr>
            <p:spPr>
              <a:xfrm>
                <a:off x="4738252" y="3950185"/>
                <a:ext cx="69000" cy="7956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80000">
                    <a:srgbClr val="BA68C8">
                      <a:alpha val="0"/>
                    </a:srgbClr>
                  </a:gs>
                  <a:gs pos="100000">
                    <a:srgbClr val="BA68C8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4" name="Google Shape;364;p38"/>
            <p:cNvSpPr/>
            <p:nvPr/>
          </p:nvSpPr>
          <p:spPr>
            <a:xfrm>
              <a:off x="8746125" y="32051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5" name="Google Shape;365;p38"/>
            <p:cNvGrpSpPr/>
            <p:nvPr/>
          </p:nvGrpSpPr>
          <p:grpSpPr>
            <a:xfrm>
              <a:off x="8632041" y="3247910"/>
              <a:ext cx="216300" cy="965800"/>
              <a:chOff x="4664716" y="3950185"/>
              <a:chExt cx="216300" cy="965800"/>
            </a:xfrm>
          </p:grpSpPr>
          <p:sp>
            <p:nvSpPr>
              <p:cNvPr id="366" name="Google Shape;366;p38"/>
              <p:cNvSpPr/>
              <p:nvPr/>
            </p:nvSpPr>
            <p:spPr>
              <a:xfrm rot="-5400000">
                <a:off x="4664716" y="4699685"/>
                <a:ext cx="216300" cy="216300"/>
              </a:xfrm>
              <a:prstGeom prst="ellipse">
                <a:avLst/>
              </a:prstGeom>
              <a:solidFill>
                <a:srgbClr val="BA6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8"/>
              <p:cNvSpPr/>
              <p:nvPr/>
            </p:nvSpPr>
            <p:spPr>
              <a:xfrm>
                <a:off x="4738252" y="3950185"/>
                <a:ext cx="69000" cy="7956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80000">
                    <a:srgbClr val="BA68C8">
                      <a:alpha val="0"/>
                    </a:srgbClr>
                  </a:gs>
                  <a:gs pos="100000">
                    <a:srgbClr val="BA68C8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8" name="Google Shape;368;p38"/>
            <p:cNvGrpSpPr/>
            <p:nvPr/>
          </p:nvGrpSpPr>
          <p:grpSpPr>
            <a:xfrm>
              <a:off x="3387291" y="116735"/>
              <a:ext cx="216300" cy="965800"/>
              <a:chOff x="4664716" y="3950185"/>
              <a:chExt cx="216300" cy="965800"/>
            </a:xfrm>
          </p:grpSpPr>
          <p:sp>
            <p:nvSpPr>
              <p:cNvPr id="369" name="Google Shape;369;p38"/>
              <p:cNvSpPr/>
              <p:nvPr/>
            </p:nvSpPr>
            <p:spPr>
              <a:xfrm rot="-5400000">
                <a:off x="4664716" y="4699685"/>
                <a:ext cx="216300" cy="216300"/>
              </a:xfrm>
              <a:prstGeom prst="ellipse">
                <a:avLst/>
              </a:prstGeom>
              <a:solidFill>
                <a:srgbClr val="BA6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8"/>
              <p:cNvSpPr/>
              <p:nvPr/>
            </p:nvSpPr>
            <p:spPr>
              <a:xfrm>
                <a:off x="4738252" y="3950185"/>
                <a:ext cx="69000" cy="7956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80000">
                    <a:srgbClr val="BA68C8">
                      <a:alpha val="0"/>
                    </a:srgbClr>
                  </a:gs>
                  <a:gs pos="100000">
                    <a:srgbClr val="BA68C8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1" name="Google Shape;371;p38"/>
            <p:cNvSpPr/>
            <p:nvPr/>
          </p:nvSpPr>
          <p:spPr>
            <a:xfrm>
              <a:off x="260175" y="471386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39"/>
          <p:cNvGrpSpPr/>
          <p:nvPr/>
        </p:nvGrpSpPr>
        <p:grpSpPr>
          <a:xfrm>
            <a:off x="260175" y="116735"/>
            <a:ext cx="8623650" cy="4799250"/>
            <a:chOff x="260175" y="116735"/>
            <a:chExt cx="8623650" cy="4799250"/>
          </a:xfrm>
        </p:grpSpPr>
        <p:grpSp>
          <p:nvGrpSpPr>
            <p:cNvPr id="374" name="Google Shape;374;p39"/>
            <p:cNvGrpSpPr/>
            <p:nvPr/>
          </p:nvGrpSpPr>
          <p:grpSpPr>
            <a:xfrm flipH="1">
              <a:off x="4262984" y="3950185"/>
              <a:ext cx="216300" cy="965800"/>
              <a:chOff x="4664716" y="3950185"/>
              <a:chExt cx="216300" cy="965800"/>
            </a:xfrm>
          </p:grpSpPr>
          <p:sp>
            <p:nvSpPr>
              <p:cNvPr id="375" name="Google Shape;375;p39"/>
              <p:cNvSpPr/>
              <p:nvPr/>
            </p:nvSpPr>
            <p:spPr>
              <a:xfrm rot="-5400000">
                <a:off x="4664716" y="4699685"/>
                <a:ext cx="216300" cy="216300"/>
              </a:xfrm>
              <a:prstGeom prst="ellipse">
                <a:avLst/>
              </a:prstGeom>
              <a:solidFill>
                <a:srgbClr val="BA6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9"/>
              <p:cNvSpPr/>
              <p:nvPr/>
            </p:nvSpPr>
            <p:spPr>
              <a:xfrm>
                <a:off x="4738252" y="3950185"/>
                <a:ext cx="69000" cy="7956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80000">
                    <a:srgbClr val="BA68C8">
                      <a:alpha val="0"/>
                    </a:srgbClr>
                  </a:gs>
                  <a:gs pos="100000">
                    <a:srgbClr val="BA68C8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7" name="Google Shape;377;p39"/>
            <p:cNvSpPr/>
            <p:nvPr/>
          </p:nvSpPr>
          <p:spPr>
            <a:xfrm flipH="1">
              <a:off x="8746125" y="4685288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9"/>
            <p:cNvSpPr/>
            <p:nvPr/>
          </p:nvSpPr>
          <p:spPr>
            <a:xfrm flipH="1">
              <a:off x="260175" y="32051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39"/>
            <p:cNvGrpSpPr/>
            <p:nvPr/>
          </p:nvGrpSpPr>
          <p:grpSpPr>
            <a:xfrm flipH="1">
              <a:off x="295659" y="3247910"/>
              <a:ext cx="216300" cy="965800"/>
              <a:chOff x="4664716" y="3950185"/>
              <a:chExt cx="216300" cy="965800"/>
            </a:xfrm>
          </p:grpSpPr>
          <p:sp>
            <p:nvSpPr>
              <p:cNvPr id="380" name="Google Shape;380;p39"/>
              <p:cNvSpPr/>
              <p:nvPr/>
            </p:nvSpPr>
            <p:spPr>
              <a:xfrm rot="-5400000">
                <a:off x="4664716" y="4699685"/>
                <a:ext cx="216300" cy="216300"/>
              </a:xfrm>
              <a:prstGeom prst="ellipse">
                <a:avLst/>
              </a:prstGeom>
              <a:solidFill>
                <a:srgbClr val="BA6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9"/>
              <p:cNvSpPr/>
              <p:nvPr/>
            </p:nvSpPr>
            <p:spPr>
              <a:xfrm>
                <a:off x="4738252" y="3950185"/>
                <a:ext cx="69000" cy="7956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80000">
                    <a:srgbClr val="BA68C8">
                      <a:alpha val="0"/>
                    </a:srgbClr>
                  </a:gs>
                  <a:gs pos="100000">
                    <a:srgbClr val="BA68C8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" name="Google Shape;382;p39"/>
            <p:cNvGrpSpPr/>
            <p:nvPr/>
          </p:nvGrpSpPr>
          <p:grpSpPr>
            <a:xfrm flipH="1">
              <a:off x="8214484" y="116735"/>
              <a:ext cx="216300" cy="965800"/>
              <a:chOff x="4664716" y="3950185"/>
              <a:chExt cx="216300" cy="965800"/>
            </a:xfrm>
          </p:grpSpPr>
          <p:sp>
            <p:nvSpPr>
              <p:cNvPr id="383" name="Google Shape;383;p39"/>
              <p:cNvSpPr/>
              <p:nvPr/>
            </p:nvSpPr>
            <p:spPr>
              <a:xfrm rot="-5400000">
                <a:off x="4664716" y="4699685"/>
                <a:ext cx="216300" cy="216300"/>
              </a:xfrm>
              <a:prstGeom prst="ellipse">
                <a:avLst/>
              </a:prstGeom>
              <a:solidFill>
                <a:srgbClr val="BA6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9"/>
              <p:cNvSpPr/>
              <p:nvPr/>
            </p:nvSpPr>
            <p:spPr>
              <a:xfrm>
                <a:off x="4738252" y="3950185"/>
                <a:ext cx="69000" cy="7956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80000">
                    <a:srgbClr val="BA68C8">
                      <a:alpha val="0"/>
                    </a:srgbClr>
                  </a:gs>
                  <a:gs pos="100000">
                    <a:srgbClr val="BA68C8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 flipH="1">
            <a:off x="1253476" y="1952075"/>
            <a:ext cx="2689800" cy="149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949629" y="901325"/>
            <a:ext cx="1297500" cy="129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1253479" y="3446975"/>
            <a:ext cx="2689800" cy="5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3"/>
          </p:nvPr>
        </p:nvSpPr>
        <p:spPr>
          <a:xfrm>
            <a:off x="713237" y="460857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21582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 flipH="1">
            <a:off x="5115875" y="-17850"/>
            <a:ext cx="4061100" cy="51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8746125" y="471386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 flipH="1">
            <a:off x="254334" y="3247910"/>
            <a:ext cx="216300" cy="965800"/>
            <a:chOff x="4664716" y="3950185"/>
            <a:chExt cx="216300" cy="965800"/>
          </a:xfrm>
        </p:grpSpPr>
        <p:sp>
          <p:nvSpPr>
            <p:cNvPr id="33" name="Google Shape;33;p3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 flipH="1">
            <a:off x="26017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 flipH="1">
            <a:off x="4900375" y="1072600"/>
            <a:ext cx="3530400" cy="15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 Mono"/>
              <a:buNone/>
              <a:defRPr sz="3000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ubTitle" idx="1"/>
          </p:nvPr>
        </p:nvSpPr>
        <p:spPr>
          <a:xfrm flipH="1">
            <a:off x="4660663" y="460857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660675" y="21582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3"/>
          </p:nvPr>
        </p:nvSpPr>
        <p:spPr>
          <a:xfrm>
            <a:off x="4900375" y="2653200"/>
            <a:ext cx="3530400" cy="12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142325" y="1049250"/>
            <a:ext cx="6859500" cy="28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ubTitle" idx="1"/>
          </p:nvPr>
        </p:nvSpPr>
        <p:spPr>
          <a:xfrm>
            <a:off x="2686956" y="460857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title" idx="2" hasCustomPrompt="1"/>
          </p:nvPr>
        </p:nvSpPr>
        <p:spPr>
          <a:xfrm>
            <a:off x="2686944" y="21582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8"/>
          <p:cNvSpPr/>
          <p:nvPr/>
        </p:nvSpPr>
        <p:spPr>
          <a:xfrm>
            <a:off x="-41325" y="-13950"/>
            <a:ext cx="754500" cy="517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8430825" y="-13950"/>
            <a:ext cx="754500" cy="517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 flipH="1">
            <a:off x="26017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 flipH="1">
            <a:off x="8746125" y="471386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4664725" y="2613300"/>
            <a:ext cx="3765900" cy="1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4664725" y="901325"/>
            <a:ext cx="3765900" cy="17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2"/>
          </p:nvPr>
        </p:nvSpPr>
        <p:spPr>
          <a:xfrm>
            <a:off x="4664737" y="460857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title" idx="3" hasCustomPrompt="1"/>
          </p:nvPr>
        </p:nvSpPr>
        <p:spPr>
          <a:xfrm>
            <a:off x="4664725" y="21582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9"/>
          <p:cNvSpPr/>
          <p:nvPr/>
        </p:nvSpPr>
        <p:spPr>
          <a:xfrm>
            <a:off x="-41325" y="-16050"/>
            <a:ext cx="4028100" cy="517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874612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9"/>
          <p:cNvGrpSpPr/>
          <p:nvPr/>
        </p:nvGrpSpPr>
        <p:grpSpPr>
          <a:xfrm>
            <a:off x="8632041" y="3247910"/>
            <a:ext cx="216300" cy="965800"/>
            <a:chOff x="4664716" y="3950185"/>
            <a:chExt cx="216300" cy="965800"/>
          </a:xfrm>
        </p:grpSpPr>
        <p:sp>
          <p:nvSpPr>
            <p:cNvPr id="71" name="Google Shape;71;p9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9"/>
          <p:cNvSpPr/>
          <p:nvPr/>
        </p:nvSpPr>
        <p:spPr>
          <a:xfrm>
            <a:off x="260175" y="471386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 flipH="1">
            <a:off x="-16500" y="-17850"/>
            <a:ext cx="9177000" cy="5179200"/>
          </a:xfrm>
          <a:prstGeom prst="rect">
            <a:avLst/>
          </a:prstGeom>
          <a:solidFill>
            <a:srgbClr val="380093">
              <a:alpha val="21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ubTitle" idx="1"/>
          </p:nvPr>
        </p:nvSpPr>
        <p:spPr>
          <a:xfrm>
            <a:off x="713237" y="460857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1">
                <a:solidFill>
                  <a:schemeClr val="accent3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713225" y="438892"/>
            <a:ext cx="4023900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8" name="Google Shape;78;p10"/>
          <p:cNvGrpSpPr/>
          <p:nvPr/>
        </p:nvGrpSpPr>
        <p:grpSpPr>
          <a:xfrm>
            <a:off x="260175" y="320513"/>
            <a:ext cx="8623650" cy="4531050"/>
            <a:chOff x="260175" y="320513"/>
            <a:chExt cx="8623650" cy="4531050"/>
          </a:xfrm>
        </p:grpSpPr>
        <p:sp>
          <p:nvSpPr>
            <p:cNvPr id="79" name="Google Shape;79;p10"/>
            <p:cNvSpPr/>
            <p:nvPr/>
          </p:nvSpPr>
          <p:spPr>
            <a:xfrm>
              <a:off x="8746125" y="32051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260175" y="4713863"/>
              <a:ext cx="137700" cy="137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10"/>
            <p:cNvGrpSpPr/>
            <p:nvPr/>
          </p:nvGrpSpPr>
          <p:grpSpPr>
            <a:xfrm>
              <a:off x="8632041" y="3247910"/>
              <a:ext cx="216300" cy="965800"/>
              <a:chOff x="4664716" y="3950185"/>
              <a:chExt cx="216300" cy="965800"/>
            </a:xfrm>
          </p:grpSpPr>
          <p:sp>
            <p:nvSpPr>
              <p:cNvPr id="82" name="Google Shape;82;p10"/>
              <p:cNvSpPr/>
              <p:nvPr/>
            </p:nvSpPr>
            <p:spPr>
              <a:xfrm>
                <a:off x="4738252" y="3950185"/>
                <a:ext cx="69000" cy="795600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80000">
                    <a:srgbClr val="BA68C8">
                      <a:alpha val="0"/>
                    </a:srgbClr>
                  </a:gs>
                  <a:gs pos="100000">
                    <a:srgbClr val="BA68C8">
                      <a:alpha val="0"/>
                    </a:srgbClr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0"/>
              <p:cNvSpPr/>
              <p:nvPr/>
            </p:nvSpPr>
            <p:spPr>
              <a:xfrm rot="-5400000">
                <a:off x="4664716" y="4699685"/>
                <a:ext cx="216300" cy="216300"/>
              </a:xfrm>
              <a:prstGeom prst="ellipse">
                <a:avLst/>
              </a:prstGeom>
              <a:solidFill>
                <a:srgbClr val="BA6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72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640225" y="2105053"/>
            <a:ext cx="2226900" cy="51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>
            <a:off x="713225" y="1807038"/>
            <a:ext cx="848700" cy="512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1640225" y="3495710"/>
            <a:ext cx="2226900" cy="51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3"/>
          </p:nvPr>
        </p:nvSpPr>
        <p:spPr>
          <a:xfrm>
            <a:off x="1640225" y="2890732"/>
            <a:ext cx="2226900" cy="61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195512"/>
            <a:ext cx="848700" cy="512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1640225" y="1502238"/>
            <a:ext cx="2226900" cy="61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6"/>
          </p:nvPr>
        </p:nvSpPr>
        <p:spPr>
          <a:xfrm flipH="1">
            <a:off x="5278842" y="2105062"/>
            <a:ext cx="2226900" cy="51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 flipH="1">
            <a:off x="5278842" y="1502238"/>
            <a:ext cx="2226900" cy="61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0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7582034" y="1807038"/>
            <a:ext cx="848700" cy="512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9"/>
          </p:nvPr>
        </p:nvSpPr>
        <p:spPr>
          <a:xfrm flipH="1">
            <a:off x="5278842" y="3495713"/>
            <a:ext cx="2226900" cy="51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 flipH="1">
            <a:off x="5278832" y="2890737"/>
            <a:ext cx="2226900" cy="61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0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hare Tech Mono"/>
              <a:buNone/>
              <a:defRPr sz="2200">
                <a:solidFill>
                  <a:schemeClr val="dk1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582034" y="3195513"/>
            <a:ext cx="848700" cy="512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713225" y="539500"/>
            <a:ext cx="7717500" cy="5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 Mono"/>
              <a:buNone/>
              <a:defRPr sz="3000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flipH="1">
            <a:off x="8746125" y="471386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3"/>
          <p:cNvSpPr/>
          <p:nvPr/>
        </p:nvSpPr>
        <p:spPr>
          <a:xfrm flipH="1">
            <a:off x="26017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3"/>
          <p:cNvSpPr/>
          <p:nvPr/>
        </p:nvSpPr>
        <p:spPr>
          <a:xfrm>
            <a:off x="260175" y="471386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3"/>
          <p:cNvSpPr/>
          <p:nvPr/>
        </p:nvSpPr>
        <p:spPr>
          <a:xfrm>
            <a:off x="874612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4924825" y="2264850"/>
            <a:ext cx="3241800" cy="9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title" idx="2" hasCustomPrompt="1"/>
          </p:nvPr>
        </p:nvSpPr>
        <p:spPr>
          <a:xfrm>
            <a:off x="5896575" y="1024530"/>
            <a:ext cx="1298400" cy="129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1"/>
          </p:nvPr>
        </p:nvSpPr>
        <p:spPr>
          <a:xfrm>
            <a:off x="4924875" y="3447250"/>
            <a:ext cx="3241800" cy="7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title" idx="3" hasCustomPrompt="1"/>
          </p:nvPr>
        </p:nvSpPr>
        <p:spPr>
          <a:xfrm>
            <a:off x="4660675" y="21582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80093"/>
              </a:buClr>
              <a:buSzPts val="1400"/>
              <a:buFont typeface="Barlow"/>
              <a:buNone/>
              <a:defRPr sz="1400">
                <a:solidFill>
                  <a:srgbClr val="38009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4"/>
          </p:nvPr>
        </p:nvSpPr>
        <p:spPr>
          <a:xfrm>
            <a:off x="4660675" y="460857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9pPr>
          </a:lstStyle>
          <a:p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-41325" y="-54300"/>
            <a:ext cx="4028100" cy="5252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260175" y="471386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25982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>
            <a:off x="874612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17"/>
          <p:cNvGrpSpPr/>
          <p:nvPr/>
        </p:nvGrpSpPr>
        <p:grpSpPr>
          <a:xfrm>
            <a:off x="8529829" y="3750385"/>
            <a:ext cx="216300" cy="965800"/>
            <a:chOff x="-3711584" y="4450360"/>
            <a:chExt cx="216300" cy="965800"/>
          </a:xfrm>
        </p:grpSpPr>
        <p:sp>
          <p:nvSpPr>
            <p:cNvPr id="152" name="Google Shape;152;p17"/>
            <p:cNvSpPr/>
            <p:nvPr/>
          </p:nvSpPr>
          <p:spPr>
            <a:xfrm rot="-5400000">
              <a:off x="-3711584" y="5199860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-3638048" y="4450360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 Mono"/>
              <a:buNone/>
              <a:defRPr sz="3000" b="1">
                <a:solidFill>
                  <a:schemeClr val="accent6"/>
                </a:solidFill>
                <a:latin typeface="Share Tech Mono"/>
                <a:ea typeface="Share Tech Mono"/>
                <a:cs typeface="Share Tech Mono"/>
                <a:sym typeface="Share Tech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077700"/>
            <a:ext cx="7717500" cy="3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●"/>
              <a:defRPr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○"/>
              <a:defRPr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■"/>
              <a:defRPr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●"/>
              <a:defRPr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○"/>
              <a:defRPr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■"/>
              <a:defRPr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●"/>
              <a:defRPr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○"/>
              <a:defRPr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■"/>
              <a:defRPr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3" r:id="rId9"/>
    <p:sldLayoutId id="2147483668" r:id="rId10"/>
    <p:sldLayoutId id="2147483672" r:id="rId11"/>
    <p:sldLayoutId id="2147483673" r:id="rId12"/>
    <p:sldLayoutId id="2147483679" r:id="rId13"/>
    <p:sldLayoutId id="2147483683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principal34@yandex.r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3"/>
          <p:cNvSpPr txBox="1">
            <a:spLocks noGrp="1"/>
          </p:cNvSpPr>
          <p:nvPr>
            <p:ph type="title" idx="3"/>
          </p:nvPr>
        </p:nvSpPr>
        <p:spPr>
          <a:xfrm>
            <a:off x="4783092" y="4583935"/>
            <a:ext cx="37701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2022</a:t>
            </a:r>
            <a:endParaRPr dirty="0"/>
          </a:p>
        </p:txBody>
      </p:sp>
      <p:sp>
        <p:nvSpPr>
          <p:cNvPr id="396" name="Google Shape;396;p43"/>
          <p:cNvSpPr txBox="1">
            <a:spLocks noGrp="1"/>
          </p:cNvSpPr>
          <p:nvPr>
            <p:ph type="ctrTitle"/>
          </p:nvPr>
        </p:nvSpPr>
        <p:spPr>
          <a:xfrm>
            <a:off x="4271309" y="1537481"/>
            <a:ext cx="4608512" cy="15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>
              <a:buSzPts val="990"/>
            </a:pPr>
            <a:r>
              <a:rPr lang="ru-RU" sz="3200" dirty="0" smtClean="0"/>
              <a:t>Опыт проектирования цифровой трансформации современной школы</a:t>
            </a:r>
            <a:endParaRPr lang="ru-RU" sz="3200" dirty="0"/>
          </a:p>
        </p:txBody>
      </p:sp>
      <p:sp>
        <p:nvSpPr>
          <p:cNvPr id="397" name="Google Shape;397;p43"/>
          <p:cNvSpPr txBox="1">
            <a:spLocks noGrp="1"/>
          </p:cNvSpPr>
          <p:nvPr>
            <p:ph type="subTitle" idx="1"/>
          </p:nvPr>
        </p:nvSpPr>
        <p:spPr>
          <a:xfrm>
            <a:off x="4738252" y="3114593"/>
            <a:ext cx="386505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Franklin Gothic Demi" pitchFamily="34" charset="0"/>
              </a:rPr>
              <a:t>Капкова Елена Евгеньевна 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Franklin Gothic Demi" pitchFamily="34" charset="0"/>
            </a:endParaRPr>
          </a:p>
          <a:p>
            <a:pPr algn="r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Franklin Gothic Demi" pitchFamily="34" charset="0"/>
              </a:rPr>
              <a:t>д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Franklin Gothic Demi" pitchFamily="34" charset="0"/>
              </a:rPr>
              <a:t>иректор МОАУ «СОШ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Franklin Gothic Demi" pitchFamily="34" charset="0"/>
              </a:rPr>
              <a:t>№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Franklin Gothic Demi" pitchFamily="34" charset="0"/>
              </a:rPr>
              <a:t>34»</a:t>
            </a:r>
          </a:p>
          <a:p>
            <a:pPr algn="r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Franklin Gothic Demi" pitchFamily="34" charset="0"/>
              </a:rPr>
              <a:t>г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Franklin Gothic Demi" pitchFamily="34" charset="0"/>
              </a:rPr>
              <a:t>. Оренбург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Franklin Gothic Demi" pitchFamily="34" charset="0"/>
            </a:endParaRPr>
          </a:p>
        </p:txBody>
      </p:sp>
      <p:grpSp>
        <p:nvGrpSpPr>
          <p:cNvPr id="398" name="Google Shape;398;p43"/>
          <p:cNvGrpSpPr/>
          <p:nvPr/>
        </p:nvGrpSpPr>
        <p:grpSpPr>
          <a:xfrm>
            <a:off x="428046" y="1146218"/>
            <a:ext cx="3089343" cy="3060027"/>
            <a:chOff x="514246" y="1153662"/>
            <a:chExt cx="3089343" cy="3060027"/>
          </a:xfrm>
        </p:grpSpPr>
        <p:sp>
          <p:nvSpPr>
            <p:cNvPr id="399" name="Google Shape;399;p43"/>
            <p:cNvSpPr/>
            <p:nvPr/>
          </p:nvSpPr>
          <p:spPr>
            <a:xfrm>
              <a:off x="1647525" y="3139975"/>
              <a:ext cx="1552700" cy="994950"/>
            </a:xfrm>
            <a:custGeom>
              <a:avLst/>
              <a:gdLst/>
              <a:ahLst/>
              <a:cxnLst/>
              <a:rect l="l" t="t" r="r" b="b"/>
              <a:pathLst>
                <a:path w="62108" h="39798" extrusionOk="0">
                  <a:moveTo>
                    <a:pt x="3718" y="25339"/>
                  </a:moveTo>
                  <a:lnTo>
                    <a:pt x="28644" y="39798"/>
                  </a:lnTo>
                  <a:lnTo>
                    <a:pt x="62108" y="20243"/>
                  </a:lnTo>
                  <a:lnTo>
                    <a:pt x="27680" y="0"/>
                  </a:lnTo>
                  <a:lnTo>
                    <a:pt x="0" y="15010"/>
                  </a:lnTo>
                  <a:lnTo>
                    <a:pt x="10879" y="21207"/>
                  </a:lnTo>
                  <a:close/>
                </a:path>
              </a:pathLst>
            </a:custGeom>
            <a:solidFill>
              <a:srgbClr val="000000">
                <a:alpha val="45490"/>
              </a:srgbClr>
            </a:solidFill>
            <a:ln>
              <a:noFill/>
            </a:ln>
          </p:spPr>
        </p:sp>
        <p:sp>
          <p:nvSpPr>
            <p:cNvPr id="400" name="Google Shape;400;p43"/>
            <p:cNvSpPr/>
            <p:nvPr/>
          </p:nvSpPr>
          <p:spPr>
            <a:xfrm>
              <a:off x="3116266" y="3308686"/>
              <a:ext cx="356306" cy="189253"/>
            </a:xfrm>
            <a:custGeom>
              <a:avLst/>
              <a:gdLst/>
              <a:ahLst/>
              <a:cxnLst/>
              <a:rect l="l" t="t" r="r" b="b"/>
              <a:pathLst>
                <a:path w="21683" h="11517" extrusionOk="0">
                  <a:moveTo>
                    <a:pt x="10842" y="0"/>
                  </a:moveTo>
                  <a:cubicBezTo>
                    <a:pt x="8315" y="0"/>
                    <a:pt x="5788" y="567"/>
                    <a:pt x="3870" y="1702"/>
                  </a:cubicBezTo>
                  <a:cubicBezTo>
                    <a:pt x="1" y="3937"/>
                    <a:pt x="1" y="7606"/>
                    <a:pt x="3870" y="9841"/>
                  </a:cubicBezTo>
                  <a:cubicBezTo>
                    <a:pt x="5788" y="10958"/>
                    <a:pt x="8315" y="11517"/>
                    <a:pt x="10842" y="11517"/>
                  </a:cubicBezTo>
                  <a:cubicBezTo>
                    <a:pt x="13368" y="11517"/>
                    <a:pt x="15895" y="10958"/>
                    <a:pt x="17813" y="9841"/>
                  </a:cubicBezTo>
                  <a:cubicBezTo>
                    <a:pt x="21683" y="7572"/>
                    <a:pt x="21683" y="3937"/>
                    <a:pt x="17813" y="1702"/>
                  </a:cubicBezTo>
                  <a:cubicBezTo>
                    <a:pt x="15895" y="567"/>
                    <a:pt x="13368" y="0"/>
                    <a:pt x="10842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3"/>
            <p:cNvSpPr/>
            <p:nvPr/>
          </p:nvSpPr>
          <p:spPr>
            <a:xfrm>
              <a:off x="514246" y="2759446"/>
              <a:ext cx="1663068" cy="959395"/>
            </a:xfrm>
            <a:custGeom>
              <a:avLst/>
              <a:gdLst/>
              <a:ahLst/>
              <a:cxnLst/>
              <a:rect l="l" t="t" r="r" b="b"/>
              <a:pathLst>
                <a:path w="101206" h="58384" extrusionOk="0">
                  <a:moveTo>
                    <a:pt x="92683" y="0"/>
                  </a:moveTo>
                  <a:cubicBezTo>
                    <a:pt x="92416" y="0"/>
                    <a:pt x="92149" y="67"/>
                    <a:pt x="91899" y="201"/>
                  </a:cubicBezTo>
                  <a:lnTo>
                    <a:pt x="434" y="53005"/>
                  </a:lnTo>
                  <a:cubicBezTo>
                    <a:pt x="0" y="53138"/>
                    <a:pt x="0" y="53772"/>
                    <a:pt x="434" y="53906"/>
                  </a:cubicBezTo>
                  <a:lnTo>
                    <a:pt x="7772" y="58209"/>
                  </a:lnTo>
                  <a:cubicBezTo>
                    <a:pt x="8023" y="58326"/>
                    <a:pt x="8298" y="58384"/>
                    <a:pt x="8569" y="58384"/>
                  </a:cubicBezTo>
                  <a:cubicBezTo>
                    <a:pt x="8840" y="58384"/>
                    <a:pt x="9107" y="58326"/>
                    <a:pt x="9340" y="58209"/>
                  </a:cubicBezTo>
                  <a:lnTo>
                    <a:pt x="24851" y="49236"/>
                  </a:lnTo>
                  <a:cubicBezTo>
                    <a:pt x="25051" y="49402"/>
                    <a:pt x="25285" y="49536"/>
                    <a:pt x="25518" y="49703"/>
                  </a:cubicBezTo>
                  <a:lnTo>
                    <a:pt x="37360" y="56541"/>
                  </a:lnTo>
                  <a:cubicBezTo>
                    <a:pt x="39011" y="57392"/>
                    <a:pt x="40821" y="57817"/>
                    <a:pt x="42626" y="57817"/>
                  </a:cubicBezTo>
                  <a:cubicBezTo>
                    <a:pt x="44432" y="57817"/>
                    <a:pt x="46233" y="57392"/>
                    <a:pt x="47868" y="56541"/>
                  </a:cubicBezTo>
                  <a:lnTo>
                    <a:pt x="70751" y="43331"/>
                  </a:lnTo>
                  <a:cubicBezTo>
                    <a:pt x="72452" y="42331"/>
                    <a:pt x="73419" y="40896"/>
                    <a:pt x="73419" y="39329"/>
                  </a:cubicBezTo>
                  <a:cubicBezTo>
                    <a:pt x="73419" y="37761"/>
                    <a:pt x="72452" y="36293"/>
                    <a:pt x="70751" y="35292"/>
                  </a:cubicBezTo>
                  <a:lnTo>
                    <a:pt x="59810" y="28988"/>
                  </a:lnTo>
                  <a:lnTo>
                    <a:pt x="100772" y="5304"/>
                  </a:lnTo>
                  <a:cubicBezTo>
                    <a:pt x="101206" y="5137"/>
                    <a:pt x="101206" y="4537"/>
                    <a:pt x="100772" y="4404"/>
                  </a:cubicBezTo>
                  <a:lnTo>
                    <a:pt x="93467" y="201"/>
                  </a:lnTo>
                  <a:cubicBezTo>
                    <a:pt x="93217" y="67"/>
                    <a:pt x="92950" y="0"/>
                    <a:pt x="92683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3"/>
            <p:cNvSpPr/>
            <p:nvPr/>
          </p:nvSpPr>
          <p:spPr>
            <a:xfrm>
              <a:off x="2266640" y="2783421"/>
              <a:ext cx="751524" cy="431550"/>
            </a:xfrm>
            <a:custGeom>
              <a:avLst/>
              <a:gdLst/>
              <a:ahLst/>
              <a:cxnLst/>
              <a:rect l="l" t="t" r="r" b="b"/>
              <a:pathLst>
                <a:path w="45734" h="26262" extrusionOk="0">
                  <a:moveTo>
                    <a:pt x="38662" y="1"/>
                  </a:moveTo>
                  <a:cubicBezTo>
                    <a:pt x="38387" y="1"/>
                    <a:pt x="38112" y="59"/>
                    <a:pt x="37861" y="176"/>
                  </a:cubicBezTo>
                  <a:lnTo>
                    <a:pt x="435" y="21791"/>
                  </a:lnTo>
                  <a:cubicBezTo>
                    <a:pt x="1" y="21925"/>
                    <a:pt x="1" y="22559"/>
                    <a:pt x="435" y="22692"/>
                  </a:cubicBezTo>
                  <a:lnTo>
                    <a:pt x="6305" y="26061"/>
                  </a:lnTo>
                  <a:cubicBezTo>
                    <a:pt x="6556" y="26195"/>
                    <a:pt x="6823" y="26261"/>
                    <a:pt x="7089" y="26261"/>
                  </a:cubicBezTo>
                  <a:cubicBezTo>
                    <a:pt x="7356" y="26261"/>
                    <a:pt x="7623" y="26195"/>
                    <a:pt x="7873" y="26061"/>
                  </a:cubicBezTo>
                  <a:lnTo>
                    <a:pt x="45300" y="4479"/>
                  </a:lnTo>
                  <a:cubicBezTo>
                    <a:pt x="45734" y="4312"/>
                    <a:pt x="45734" y="3712"/>
                    <a:pt x="45300" y="3545"/>
                  </a:cubicBezTo>
                  <a:lnTo>
                    <a:pt x="39462" y="176"/>
                  </a:lnTo>
                  <a:cubicBezTo>
                    <a:pt x="39212" y="59"/>
                    <a:pt x="38937" y="1"/>
                    <a:pt x="38662" y="1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3"/>
            <p:cNvSpPr/>
            <p:nvPr/>
          </p:nvSpPr>
          <p:spPr>
            <a:xfrm>
              <a:off x="2409160" y="2865518"/>
              <a:ext cx="643546" cy="369452"/>
            </a:xfrm>
            <a:custGeom>
              <a:avLst/>
              <a:gdLst/>
              <a:ahLst/>
              <a:cxnLst/>
              <a:rect l="l" t="t" r="r" b="b"/>
              <a:pathLst>
                <a:path w="39163" h="22483" extrusionOk="0">
                  <a:moveTo>
                    <a:pt x="33587" y="0"/>
                  </a:moveTo>
                  <a:cubicBezTo>
                    <a:pt x="33375" y="0"/>
                    <a:pt x="33158" y="50"/>
                    <a:pt x="32958" y="150"/>
                  </a:cubicBezTo>
                  <a:lnTo>
                    <a:pt x="334" y="18964"/>
                  </a:lnTo>
                  <a:cubicBezTo>
                    <a:pt x="1" y="19064"/>
                    <a:pt x="1" y="19564"/>
                    <a:pt x="334" y="19664"/>
                  </a:cubicBezTo>
                  <a:lnTo>
                    <a:pt x="4971" y="22333"/>
                  </a:lnTo>
                  <a:cubicBezTo>
                    <a:pt x="5171" y="22433"/>
                    <a:pt x="5380" y="22483"/>
                    <a:pt x="5588" y="22483"/>
                  </a:cubicBezTo>
                  <a:cubicBezTo>
                    <a:pt x="5797" y="22483"/>
                    <a:pt x="6005" y="22433"/>
                    <a:pt x="6205" y="22333"/>
                  </a:cubicBezTo>
                  <a:lnTo>
                    <a:pt x="38829" y="3519"/>
                  </a:lnTo>
                  <a:cubicBezTo>
                    <a:pt x="39162" y="3419"/>
                    <a:pt x="39162" y="2919"/>
                    <a:pt x="38829" y="2785"/>
                  </a:cubicBezTo>
                  <a:lnTo>
                    <a:pt x="34192" y="150"/>
                  </a:lnTo>
                  <a:cubicBezTo>
                    <a:pt x="34008" y="50"/>
                    <a:pt x="33800" y="0"/>
                    <a:pt x="33587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3"/>
            <p:cNvSpPr/>
            <p:nvPr/>
          </p:nvSpPr>
          <p:spPr>
            <a:xfrm>
              <a:off x="1169262" y="3828873"/>
              <a:ext cx="633128" cy="384816"/>
            </a:xfrm>
            <a:custGeom>
              <a:avLst/>
              <a:gdLst/>
              <a:ahLst/>
              <a:cxnLst/>
              <a:rect l="l" t="t" r="r" b="b"/>
              <a:pathLst>
                <a:path w="38529" h="23418" extrusionOk="0">
                  <a:moveTo>
                    <a:pt x="19489" y="8604"/>
                  </a:moveTo>
                  <a:cubicBezTo>
                    <a:pt x="21085" y="8604"/>
                    <a:pt x="22645" y="8973"/>
                    <a:pt x="24051" y="9741"/>
                  </a:cubicBezTo>
                  <a:cubicBezTo>
                    <a:pt x="25052" y="10308"/>
                    <a:pt x="25653" y="11042"/>
                    <a:pt x="25653" y="11709"/>
                  </a:cubicBezTo>
                  <a:cubicBezTo>
                    <a:pt x="25653" y="12376"/>
                    <a:pt x="25052" y="13110"/>
                    <a:pt x="24051" y="13677"/>
                  </a:cubicBezTo>
                  <a:cubicBezTo>
                    <a:pt x="22550" y="14427"/>
                    <a:pt x="20916" y="14803"/>
                    <a:pt x="19277" y="14803"/>
                  </a:cubicBezTo>
                  <a:cubicBezTo>
                    <a:pt x="17639" y="14803"/>
                    <a:pt x="15996" y="14427"/>
                    <a:pt x="14478" y="13677"/>
                  </a:cubicBezTo>
                  <a:cubicBezTo>
                    <a:pt x="13477" y="13110"/>
                    <a:pt x="12910" y="12376"/>
                    <a:pt x="12910" y="11709"/>
                  </a:cubicBezTo>
                  <a:cubicBezTo>
                    <a:pt x="12910" y="11042"/>
                    <a:pt x="13477" y="10308"/>
                    <a:pt x="14478" y="9741"/>
                  </a:cubicBezTo>
                  <a:cubicBezTo>
                    <a:pt x="15921" y="9003"/>
                    <a:pt x="17488" y="8605"/>
                    <a:pt x="19089" y="8605"/>
                  </a:cubicBezTo>
                  <a:cubicBezTo>
                    <a:pt x="19153" y="8605"/>
                    <a:pt x="19217" y="8605"/>
                    <a:pt x="19281" y="8607"/>
                  </a:cubicBezTo>
                  <a:cubicBezTo>
                    <a:pt x="19351" y="8605"/>
                    <a:pt x="19420" y="8604"/>
                    <a:pt x="19489" y="8604"/>
                  </a:cubicBezTo>
                  <a:close/>
                  <a:moveTo>
                    <a:pt x="16880" y="0"/>
                  </a:moveTo>
                  <a:cubicBezTo>
                    <a:pt x="16012" y="0"/>
                    <a:pt x="15245" y="634"/>
                    <a:pt x="15078" y="1501"/>
                  </a:cubicBezTo>
                  <a:lnTo>
                    <a:pt x="14745" y="3136"/>
                  </a:lnTo>
                  <a:cubicBezTo>
                    <a:pt x="14044" y="3269"/>
                    <a:pt x="13344" y="3436"/>
                    <a:pt x="12677" y="3636"/>
                  </a:cubicBezTo>
                  <a:lnTo>
                    <a:pt x="9508" y="2169"/>
                  </a:lnTo>
                  <a:cubicBezTo>
                    <a:pt x="9241" y="2069"/>
                    <a:pt x="8941" y="2002"/>
                    <a:pt x="8607" y="2002"/>
                  </a:cubicBezTo>
                  <a:cubicBezTo>
                    <a:pt x="8240" y="2002"/>
                    <a:pt x="7873" y="2102"/>
                    <a:pt x="7540" y="2269"/>
                  </a:cubicBezTo>
                  <a:lnTo>
                    <a:pt x="4304" y="4137"/>
                  </a:lnTo>
                  <a:cubicBezTo>
                    <a:pt x="3237" y="4704"/>
                    <a:pt x="3170" y="6205"/>
                    <a:pt x="4171" y="6872"/>
                  </a:cubicBezTo>
                  <a:lnTo>
                    <a:pt x="5838" y="8106"/>
                  </a:lnTo>
                  <a:cubicBezTo>
                    <a:pt x="5772" y="8206"/>
                    <a:pt x="5705" y="8340"/>
                    <a:pt x="5638" y="8440"/>
                  </a:cubicBezTo>
                  <a:lnTo>
                    <a:pt x="1669" y="8707"/>
                  </a:lnTo>
                  <a:cubicBezTo>
                    <a:pt x="735" y="8773"/>
                    <a:pt x="1" y="9541"/>
                    <a:pt x="1" y="10508"/>
                  </a:cubicBezTo>
                  <a:lnTo>
                    <a:pt x="1" y="12910"/>
                  </a:lnTo>
                  <a:cubicBezTo>
                    <a:pt x="1" y="13844"/>
                    <a:pt x="735" y="14644"/>
                    <a:pt x="1669" y="14711"/>
                  </a:cubicBezTo>
                  <a:lnTo>
                    <a:pt x="5638" y="14944"/>
                  </a:lnTo>
                  <a:cubicBezTo>
                    <a:pt x="5705" y="15078"/>
                    <a:pt x="5772" y="15178"/>
                    <a:pt x="5872" y="15311"/>
                  </a:cubicBezTo>
                  <a:lnTo>
                    <a:pt x="4171" y="16512"/>
                  </a:lnTo>
                  <a:cubicBezTo>
                    <a:pt x="3170" y="17213"/>
                    <a:pt x="3237" y="18680"/>
                    <a:pt x="4304" y="19247"/>
                  </a:cubicBezTo>
                  <a:lnTo>
                    <a:pt x="7540" y="21115"/>
                  </a:lnTo>
                  <a:cubicBezTo>
                    <a:pt x="7873" y="21316"/>
                    <a:pt x="8240" y="21416"/>
                    <a:pt x="8607" y="21416"/>
                  </a:cubicBezTo>
                  <a:cubicBezTo>
                    <a:pt x="8941" y="21416"/>
                    <a:pt x="9241" y="21349"/>
                    <a:pt x="9508" y="21216"/>
                  </a:cubicBezTo>
                  <a:lnTo>
                    <a:pt x="12677" y="19748"/>
                  </a:lnTo>
                  <a:cubicBezTo>
                    <a:pt x="13377" y="19948"/>
                    <a:pt x="14044" y="20148"/>
                    <a:pt x="14778" y="20282"/>
                  </a:cubicBezTo>
                  <a:lnTo>
                    <a:pt x="15078" y="21883"/>
                  </a:lnTo>
                  <a:cubicBezTo>
                    <a:pt x="15245" y="22750"/>
                    <a:pt x="16012" y="23384"/>
                    <a:pt x="16880" y="23417"/>
                  </a:cubicBezTo>
                  <a:lnTo>
                    <a:pt x="21650" y="23417"/>
                  </a:lnTo>
                  <a:cubicBezTo>
                    <a:pt x="22550" y="23384"/>
                    <a:pt x="23284" y="22750"/>
                    <a:pt x="23484" y="21883"/>
                  </a:cubicBezTo>
                  <a:lnTo>
                    <a:pt x="23785" y="20282"/>
                  </a:lnTo>
                  <a:cubicBezTo>
                    <a:pt x="24485" y="20115"/>
                    <a:pt x="25186" y="19948"/>
                    <a:pt x="25853" y="19748"/>
                  </a:cubicBezTo>
                  <a:lnTo>
                    <a:pt x="29022" y="21216"/>
                  </a:lnTo>
                  <a:cubicBezTo>
                    <a:pt x="29322" y="21349"/>
                    <a:pt x="29622" y="21416"/>
                    <a:pt x="29922" y="21416"/>
                  </a:cubicBezTo>
                  <a:cubicBezTo>
                    <a:pt x="30289" y="21416"/>
                    <a:pt x="30690" y="21316"/>
                    <a:pt x="31023" y="21115"/>
                  </a:cubicBezTo>
                  <a:lnTo>
                    <a:pt x="34259" y="19247"/>
                  </a:lnTo>
                  <a:cubicBezTo>
                    <a:pt x="34726" y="18981"/>
                    <a:pt x="35026" y="18480"/>
                    <a:pt x="35093" y="17913"/>
                  </a:cubicBezTo>
                  <a:cubicBezTo>
                    <a:pt x="35093" y="17379"/>
                    <a:pt x="34826" y="16846"/>
                    <a:pt x="34392" y="16512"/>
                  </a:cubicBezTo>
                  <a:lnTo>
                    <a:pt x="32691" y="15311"/>
                  </a:lnTo>
                  <a:cubicBezTo>
                    <a:pt x="32758" y="15178"/>
                    <a:pt x="32824" y="15078"/>
                    <a:pt x="32924" y="14944"/>
                  </a:cubicBezTo>
                  <a:lnTo>
                    <a:pt x="36861" y="14711"/>
                  </a:lnTo>
                  <a:cubicBezTo>
                    <a:pt x="37795" y="14644"/>
                    <a:pt x="38528" y="13844"/>
                    <a:pt x="38528" y="12910"/>
                  </a:cubicBezTo>
                  <a:lnTo>
                    <a:pt x="38528" y="10508"/>
                  </a:lnTo>
                  <a:cubicBezTo>
                    <a:pt x="38528" y="9541"/>
                    <a:pt x="37795" y="8773"/>
                    <a:pt x="36861" y="8707"/>
                  </a:cubicBezTo>
                  <a:lnTo>
                    <a:pt x="32924" y="8440"/>
                  </a:lnTo>
                  <a:cubicBezTo>
                    <a:pt x="32824" y="8340"/>
                    <a:pt x="32758" y="8206"/>
                    <a:pt x="32691" y="8106"/>
                  </a:cubicBezTo>
                  <a:lnTo>
                    <a:pt x="34392" y="6872"/>
                  </a:lnTo>
                  <a:cubicBezTo>
                    <a:pt x="35360" y="6205"/>
                    <a:pt x="35293" y="4704"/>
                    <a:pt x="34259" y="4137"/>
                  </a:cubicBezTo>
                  <a:lnTo>
                    <a:pt x="31023" y="2269"/>
                  </a:lnTo>
                  <a:cubicBezTo>
                    <a:pt x="30690" y="2102"/>
                    <a:pt x="30289" y="2002"/>
                    <a:pt x="29922" y="2002"/>
                  </a:cubicBezTo>
                  <a:cubicBezTo>
                    <a:pt x="29622" y="2002"/>
                    <a:pt x="29322" y="2069"/>
                    <a:pt x="29022" y="2169"/>
                  </a:cubicBezTo>
                  <a:lnTo>
                    <a:pt x="25853" y="3636"/>
                  </a:lnTo>
                  <a:cubicBezTo>
                    <a:pt x="25186" y="3436"/>
                    <a:pt x="24485" y="3269"/>
                    <a:pt x="23785" y="3136"/>
                  </a:cubicBezTo>
                  <a:lnTo>
                    <a:pt x="23484" y="1501"/>
                  </a:lnTo>
                  <a:cubicBezTo>
                    <a:pt x="23284" y="634"/>
                    <a:pt x="22550" y="0"/>
                    <a:pt x="21650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3"/>
            <p:cNvSpPr/>
            <p:nvPr/>
          </p:nvSpPr>
          <p:spPr>
            <a:xfrm>
              <a:off x="754867" y="3733446"/>
              <a:ext cx="492811" cy="300945"/>
            </a:xfrm>
            <a:custGeom>
              <a:avLst/>
              <a:gdLst/>
              <a:ahLst/>
              <a:cxnLst/>
              <a:rect l="l" t="t" r="r" b="b"/>
              <a:pathLst>
                <a:path w="29990" h="18314" extrusionOk="0">
                  <a:moveTo>
                    <a:pt x="14978" y="7306"/>
                  </a:moveTo>
                  <a:cubicBezTo>
                    <a:pt x="16513" y="7306"/>
                    <a:pt x="17947" y="7739"/>
                    <a:pt x="18748" y="8407"/>
                  </a:cubicBezTo>
                  <a:cubicBezTo>
                    <a:pt x="18948" y="8573"/>
                    <a:pt x="19281" y="8907"/>
                    <a:pt x="19248" y="9241"/>
                  </a:cubicBezTo>
                  <a:cubicBezTo>
                    <a:pt x="19181" y="9574"/>
                    <a:pt x="18748" y="10108"/>
                    <a:pt x="17714" y="10541"/>
                  </a:cubicBezTo>
                  <a:cubicBezTo>
                    <a:pt x="16846" y="10842"/>
                    <a:pt x="15912" y="11008"/>
                    <a:pt x="14978" y="11008"/>
                  </a:cubicBezTo>
                  <a:cubicBezTo>
                    <a:pt x="13477" y="11008"/>
                    <a:pt x="12010" y="10608"/>
                    <a:pt x="11209" y="9941"/>
                  </a:cubicBezTo>
                  <a:cubicBezTo>
                    <a:pt x="11009" y="9741"/>
                    <a:pt x="10675" y="9407"/>
                    <a:pt x="10742" y="9107"/>
                  </a:cubicBezTo>
                  <a:cubicBezTo>
                    <a:pt x="10775" y="8774"/>
                    <a:pt x="11209" y="8240"/>
                    <a:pt x="12276" y="7806"/>
                  </a:cubicBezTo>
                  <a:cubicBezTo>
                    <a:pt x="13071" y="7501"/>
                    <a:pt x="13893" y="7335"/>
                    <a:pt x="14744" y="7335"/>
                  </a:cubicBezTo>
                  <a:cubicBezTo>
                    <a:pt x="14822" y="7335"/>
                    <a:pt x="14900" y="7336"/>
                    <a:pt x="14978" y="7339"/>
                  </a:cubicBezTo>
                  <a:lnTo>
                    <a:pt x="14978" y="7306"/>
                  </a:lnTo>
                  <a:close/>
                  <a:moveTo>
                    <a:pt x="15779" y="1"/>
                  </a:moveTo>
                  <a:cubicBezTo>
                    <a:pt x="14945" y="1"/>
                    <a:pt x="14178" y="468"/>
                    <a:pt x="13777" y="1235"/>
                  </a:cubicBezTo>
                  <a:lnTo>
                    <a:pt x="13277" y="2169"/>
                  </a:lnTo>
                  <a:cubicBezTo>
                    <a:pt x="12843" y="2202"/>
                    <a:pt x="12376" y="2269"/>
                    <a:pt x="11943" y="2336"/>
                  </a:cubicBezTo>
                  <a:lnTo>
                    <a:pt x="10375" y="1301"/>
                  </a:lnTo>
                  <a:cubicBezTo>
                    <a:pt x="9975" y="1035"/>
                    <a:pt x="9474" y="901"/>
                    <a:pt x="8974" y="901"/>
                  </a:cubicBezTo>
                  <a:cubicBezTo>
                    <a:pt x="8674" y="901"/>
                    <a:pt x="8374" y="935"/>
                    <a:pt x="8107" y="1068"/>
                  </a:cubicBezTo>
                  <a:lnTo>
                    <a:pt x="5705" y="2002"/>
                  </a:lnTo>
                  <a:cubicBezTo>
                    <a:pt x="4471" y="2469"/>
                    <a:pt x="4137" y="4037"/>
                    <a:pt x="5038" y="4971"/>
                  </a:cubicBezTo>
                  <a:lnTo>
                    <a:pt x="5371" y="5304"/>
                  </a:lnTo>
                  <a:lnTo>
                    <a:pt x="2836" y="5204"/>
                  </a:lnTo>
                  <a:cubicBezTo>
                    <a:pt x="1869" y="5204"/>
                    <a:pt x="1068" y="5838"/>
                    <a:pt x="768" y="6705"/>
                  </a:cubicBezTo>
                  <a:lnTo>
                    <a:pt x="335" y="8040"/>
                  </a:lnTo>
                  <a:cubicBezTo>
                    <a:pt x="1" y="9140"/>
                    <a:pt x="701" y="10341"/>
                    <a:pt x="1869" y="10508"/>
                  </a:cubicBezTo>
                  <a:lnTo>
                    <a:pt x="3270" y="10742"/>
                  </a:lnTo>
                  <a:lnTo>
                    <a:pt x="2736" y="11008"/>
                  </a:lnTo>
                  <a:cubicBezTo>
                    <a:pt x="1535" y="11576"/>
                    <a:pt x="1369" y="13210"/>
                    <a:pt x="2403" y="14011"/>
                  </a:cubicBezTo>
                  <a:lnTo>
                    <a:pt x="3937" y="15312"/>
                  </a:lnTo>
                  <a:cubicBezTo>
                    <a:pt x="4371" y="15645"/>
                    <a:pt x="4938" y="15845"/>
                    <a:pt x="5538" y="15845"/>
                  </a:cubicBezTo>
                  <a:cubicBezTo>
                    <a:pt x="5772" y="15845"/>
                    <a:pt x="6005" y="15812"/>
                    <a:pt x="6205" y="15745"/>
                  </a:cubicBezTo>
                  <a:lnTo>
                    <a:pt x="8507" y="15045"/>
                  </a:lnTo>
                  <a:lnTo>
                    <a:pt x="8540" y="15045"/>
                  </a:lnTo>
                  <a:cubicBezTo>
                    <a:pt x="8774" y="15145"/>
                    <a:pt x="9007" y="15245"/>
                    <a:pt x="9274" y="15345"/>
                  </a:cubicBezTo>
                  <a:lnTo>
                    <a:pt x="9208" y="15779"/>
                  </a:lnTo>
                  <a:cubicBezTo>
                    <a:pt x="9074" y="16879"/>
                    <a:pt x="9875" y="17880"/>
                    <a:pt x="10975" y="18013"/>
                  </a:cubicBezTo>
                  <a:lnTo>
                    <a:pt x="13978" y="18314"/>
                  </a:lnTo>
                  <a:lnTo>
                    <a:pt x="14178" y="18314"/>
                  </a:lnTo>
                  <a:cubicBezTo>
                    <a:pt x="15045" y="18314"/>
                    <a:pt x="15812" y="17847"/>
                    <a:pt x="16213" y="17079"/>
                  </a:cubicBezTo>
                  <a:lnTo>
                    <a:pt x="16680" y="16179"/>
                  </a:lnTo>
                  <a:cubicBezTo>
                    <a:pt x="17147" y="16145"/>
                    <a:pt x="17580" y="16079"/>
                    <a:pt x="18047" y="15979"/>
                  </a:cubicBezTo>
                  <a:lnTo>
                    <a:pt x="19582" y="17013"/>
                  </a:lnTo>
                  <a:cubicBezTo>
                    <a:pt x="19978" y="17257"/>
                    <a:pt x="20403" y="17417"/>
                    <a:pt x="20856" y="17417"/>
                  </a:cubicBezTo>
                  <a:cubicBezTo>
                    <a:pt x="20898" y="17417"/>
                    <a:pt x="20940" y="17416"/>
                    <a:pt x="20983" y="17413"/>
                  </a:cubicBezTo>
                  <a:cubicBezTo>
                    <a:pt x="21283" y="17413"/>
                    <a:pt x="21583" y="17380"/>
                    <a:pt x="21883" y="17246"/>
                  </a:cubicBezTo>
                  <a:lnTo>
                    <a:pt x="24285" y="16312"/>
                  </a:lnTo>
                  <a:cubicBezTo>
                    <a:pt x="25486" y="15845"/>
                    <a:pt x="25853" y="14277"/>
                    <a:pt x="24919" y="13343"/>
                  </a:cubicBezTo>
                  <a:lnTo>
                    <a:pt x="24585" y="13010"/>
                  </a:lnTo>
                  <a:lnTo>
                    <a:pt x="24585" y="13010"/>
                  </a:lnTo>
                  <a:lnTo>
                    <a:pt x="27154" y="13110"/>
                  </a:lnTo>
                  <a:cubicBezTo>
                    <a:pt x="28088" y="13110"/>
                    <a:pt x="28922" y="12476"/>
                    <a:pt x="29222" y="11609"/>
                  </a:cubicBezTo>
                  <a:lnTo>
                    <a:pt x="29622" y="10275"/>
                  </a:lnTo>
                  <a:cubicBezTo>
                    <a:pt x="29989" y="9174"/>
                    <a:pt x="29255" y="8006"/>
                    <a:pt x="28121" y="7806"/>
                  </a:cubicBezTo>
                  <a:lnTo>
                    <a:pt x="26720" y="7573"/>
                  </a:lnTo>
                  <a:lnTo>
                    <a:pt x="27220" y="7306"/>
                  </a:lnTo>
                  <a:cubicBezTo>
                    <a:pt x="28421" y="6739"/>
                    <a:pt x="28621" y="5104"/>
                    <a:pt x="27587" y="4304"/>
                  </a:cubicBezTo>
                  <a:lnTo>
                    <a:pt x="26053" y="3036"/>
                  </a:lnTo>
                  <a:cubicBezTo>
                    <a:pt x="25586" y="2669"/>
                    <a:pt x="25019" y="2469"/>
                    <a:pt x="24452" y="2469"/>
                  </a:cubicBezTo>
                  <a:cubicBezTo>
                    <a:pt x="24218" y="2469"/>
                    <a:pt x="23985" y="2502"/>
                    <a:pt x="23751" y="2569"/>
                  </a:cubicBezTo>
                  <a:lnTo>
                    <a:pt x="21483" y="3270"/>
                  </a:lnTo>
                  <a:lnTo>
                    <a:pt x="21450" y="3270"/>
                  </a:lnTo>
                  <a:cubicBezTo>
                    <a:pt x="21216" y="3169"/>
                    <a:pt x="20949" y="3069"/>
                    <a:pt x="20716" y="3003"/>
                  </a:cubicBezTo>
                  <a:lnTo>
                    <a:pt x="20749" y="2536"/>
                  </a:lnTo>
                  <a:cubicBezTo>
                    <a:pt x="20883" y="1435"/>
                    <a:pt x="20082" y="434"/>
                    <a:pt x="18981" y="301"/>
                  </a:cubicBezTo>
                  <a:lnTo>
                    <a:pt x="16012" y="1"/>
                  </a:ln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3"/>
            <p:cNvSpPr/>
            <p:nvPr/>
          </p:nvSpPr>
          <p:spPr>
            <a:xfrm>
              <a:off x="3120654" y="3199048"/>
              <a:ext cx="346989" cy="256561"/>
            </a:xfrm>
            <a:custGeom>
              <a:avLst/>
              <a:gdLst/>
              <a:ahLst/>
              <a:cxnLst/>
              <a:rect l="l" t="t" r="r" b="b"/>
              <a:pathLst>
                <a:path w="21116" h="15613" extrusionOk="0">
                  <a:moveTo>
                    <a:pt x="3003" y="1"/>
                  </a:moveTo>
                  <a:cubicBezTo>
                    <a:pt x="0" y="2503"/>
                    <a:pt x="1802" y="10442"/>
                    <a:pt x="4871" y="13577"/>
                  </a:cubicBezTo>
                  <a:lnTo>
                    <a:pt x="4904" y="13644"/>
                  </a:lnTo>
                  <a:lnTo>
                    <a:pt x="5037" y="13777"/>
                  </a:lnTo>
                  <a:cubicBezTo>
                    <a:pt x="5104" y="13844"/>
                    <a:pt x="5204" y="13944"/>
                    <a:pt x="5304" y="14011"/>
                  </a:cubicBezTo>
                  <a:lnTo>
                    <a:pt x="5404" y="14078"/>
                  </a:lnTo>
                  <a:cubicBezTo>
                    <a:pt x="5471" y="14144"/>
                    <a:pt x="5538" y="14178"/>
                    <a:pt x="5604" y="14244"/>
                  </a:cubicBezTo>
                  <a:cubicBezTo>
                    <a:pt x="5738" y="14345"/>
                    <a:pt x="5871" y="14411"/>
                    <a:pt x="6038" y="14511"/>
                  </a:cubicBezTo>
                  <a:cubicBezTo>
                    <a:pt x="7289" y="15245"/>
                    <a:pt x="8932" y="15612"/>
                    <a:pt x="10575" y="15612"/>
                  </a:cubicBezTo>
                  <a:cubicBezTo>
                    <a:pt x="12217" y="15612"/>
                    <a:pt x="13860" y="15245"/>
                    <a:pt x="15111" y="14511"/>
                  </a:cubicBezTo>
                  <a:cubicBezTo>
                    <a:pt x="15245" y="14411"/>
                    <a:pt x="15378" y="14345"/>
                    <a:pt x="15512" y="14244"/>
                  </a:cubicBezTo>
                  <a:lnTo>
                    <a:pt x="15745" y="14078"/>
                  </a:lnTo>
                  <a:lnTo>
                    <a:pt x="15812" y="14011"/>
                  </a:lnTo>
                  <a:cubicBezTo>
                    <a:pt x="15912" y="13944"/>
                    <a:pt x="16012" y="13844"/>
                    <a:pt x="16112" y="13777"/>
                  </a:cubicBezTo>
                  <a:lnTo>
                    <a:pt x="16212" y="13677"/>
                  </a:lnTo>
                  <a:lnTo>
                    <a:pt x="16279" y="13577"/>
                  </a:lnTo>
                  <a:cubicBezTo>
                    <a:pt x="19348" y="10442"/>
                    <a:pt x="21116" y="2503"/>
                    <a:pt x="18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3"/>
            <p:cNvSpPr/>
            <p:nvPr/>
          </p:nvSpPr>
          <p:spPr>
            <a:xfrm>
              <a:off x="3134901" y="3157392"/>
              <a:ext cx="319037" cy="169945"/>
            </a:xfrm>
            <a:custGeom>
              <a:avLst/>
              <a:gdLst/>
              <a:ahLst/>
              <a:cxnLst/>
              <a:rect l="l" t="t" r="r" b="b"/>
              <a:pathLst>
                <a:path w="19415" h="10342" extrusionOk="0">
                  <a:moveTo>
                    <a:pt x="9712" y="1"/>
                  </a:moveTo>
                  <a:cubicBezTo>
                    <a:pt x="7448" y="1"/>
                    <a:pt x="5188" y="501"/>
                    <a:pt x="3470" y="1502"/>
                  </a:cubicBezTo>
                  <a:cubicBezTo>
                    <a:pt x="1" y="3537"/>
                    <a:pt x="34" y="6806"/>
                    <a:pt x="3470" y="8840"/>
                  </a:cubicBezTo>
                  <a:cubicBezTo>
                    <a:pt x="5188" y="9841"/>
                    <a:pt x="7448" y="10342"/>
                    <a:pt x="9712" y="10342"/>
                  </a:cubicBezTo>
                  <a:cubicBezTo>
                    <a:pt x="11976" y="10342"/>
                    <a:pt x="14244" y="9841"/>
                    <a:pt x="15979" y="8840"/>
                  </a:cubicBezTo>
                  <a:cubicBezTo>
                    <a:pt x="19415" y="6806"/>
                    <a:pt x="19415" y="3537"/>
                    <a:pt x="15979" y="1502"/>
                  </a:cubicBezTo>
                  <a:cubicBezTo>
                    <a:pt x="14244" y="501"/>
                    <a:pt x="11976" y="1"/>
                    <a:pt x="9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3"/>
            <p:cNvSpPr/>
            <p:nvPr/>
          </p:nvSpPr>
          <p:spPr>
            <a:xfrm>
              <a:off x="3177116" y="3180003"/>
              <a:ext cx="234623" cy="124854"/>
            </a:xfrm>
            <a:custGeom>
              <a:avLst/>
              <a:gdLst/>
              <a:ahLst/>
              <a:cxnLst/>
              <a:rect l="l" t="t" r="r" b="b"/>
              <a:pathLst>
                <a:path w="14278" h="7598" extrusionOk="0">
                  <a:moveTo>
                    <a:pt x="7139" y="1"/>
                  </a:moveTo>
                  <a:cubicBezTo>
                    <a:pt x="5471" y="1"/>
                    <a:pt x="3803" y="376"/>
                    <a:pt x="2535" y="1127"/>
                  </a:cubicBezTo>
                  <a:cubicBezTo>
                    <a:pt x="0" y="2594"/>
                    <a:pt x="0" y="4996"/>
                    <a:pt x="2535" y="6497"/>
                  </a:cubicBezTo>
                  <a:cubicBezTo>
                    <a:pt x="3803" y="7231"/>
                    <a:pt x="5471" y="7598"/>
                    <a:pt x="7139" y="7598"/>
                  </a:cubicBezTo>
                  <a:cubicBezTo>
                    <a:pt x="8806" y="7598"/>
                    <a:pt x="10474" y="7231"/>
                    <a:pt x="11742" y="6497"/>
                  </a:cubicBezTo>
                  <a:cubicBezTo>
                    <a:pt x="14277" y="4996"/>
                    <a:pt x="14277" y="2594"/>
                    <a:pt x="11742" y="1127"/>
                  </a:cubicBezTo>
                  <a:cubicBezTo>
                    <a:pt x="10474" y="376"/>
                    <a:pt x="8806" y="1"/>
                    <a:pt x="7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3"/>
            <p:cNvSpPr/>
            <p:nvPr/>
          </p:nvSpPr>
          <p:spPr>
            <a:xfrm>
              <a:off x="3193549" y="3222070"/>
              <a:ext cx="201183" cy="82787"/>
            </a:xfrm>
            <a:custGeom>
              <a:avLst/>
              <a:gdLst/>
              <a:ahLst/>
              <a:cxnLst/>
              <a:rect l="l" t="t" r="r" b="b"/>
              <a:pathLst>
                <a:path w="12243" h="5038" extrusionOk="0">
                  <a:moveTo>
                    <a:pt x="6139" y="1"/>
                  </a:moveTo>
                  <a:cubicBezTo>
                    <a:pt x="4471" y="1"/>
                    <a:pt x="2803" y="368"/>
                    <a:pt x="1535" y="1102"/>
                  </a:cubicBezTo>
                  <a:cubicBezTo>
                    <a:pt x="902" y="1435"/>
                    <a:pt x="401" y="1936"/>
                    <a:pt x="1" y="2503"/>
                  </a:cubicBezTo>
                  <a:cubicBezTo>
                    <a:pt x="401" y="3103"/>
                    <a:pt x="935" y="3604"/>
                    <a:pt x="1535" y="3937"/>
                  </a:cubicBezTo>
                  <a:cubicBezTo>
                    <a:pt x="2803" y="4671"/>
                    <a:pt x="4471" y="5038"/>
                    <a:pt x="6139" y="5038"/>
                  </a:cubicBezTo>
                  <a:cubicBezTo>
                    <a:pt x="7806" y="5038"/>
                    <a:pt x="9474" y="4671"/>
                    <a:pt x="10742" y="3937"/>
                  </a:cubicBezTo>
                  <a:cubicBezTo>
                    <a:pt x="11342" y="3604"/>
                    <a:pt x="11876" y="3103"/>
                    <a:pt x="12243" y="2503"/>
                  </a:cubicBezTo>
                  <a:cubicBezTo>
                    <a:pt x="11876" y="1936"/>
                    <a:pt x="11342" y="1435"/>
                    <a:pt x="10742" y="1102"/>
                  </a:cubicBezTo>
                  <a:cubicBezTo>
                    <a:pt x="9474" y="368"/>
                    <a:pt x="7806" y="1"/>
                    <a:pt x="6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3"/>
            <p:cNvSpPr/>
            <p:nvPr/>
          </p:nvSpPr>
          <p:spPr>
            <a:xfrm>
              <a:off x="3130513" y="2715538"/>
              <a:ext cx="192425" cy="206951"/>
            </a:xfrm>
            <a:custGeom>
              <a:avLst/>
              <a:gdLst/>
              <a:ahLst/>
              <a:cxnLst/>
              <a:rect l="l" t="t" r="r" b="b"/>
              <a:pathLst>
                <a:path w="11710" h="12594" extrusionOk="0">
                  <a:moveTo>
                    <a:pt x="2329" y="0"/>
                  </a:moveTo>
                  <a:cubicBezTo>
                    <a:pt x="1058" y="0"/>
                    <a:pt x="1002" y="971"/>
                    <a:pt x="1002" y="971"/>
                  </a:cubicBezTo>
                  <a:cubicBezTo>
                    <a:pt x="334" y="1171"/>
                    <a:pt x="1" y="1872"/>
                    <a:pt x="234" y="2539"/>
                  </a:cubicBezTo>
                  <a:cubicBezTo>
                    <a:pt x="601" y="3707"/>
                    <a:pt x="1969" y="6709"/>
                    <a:pt x="3203" y="9911"/>
                  </a:cubicBezTo>
                  <a:cubicBezTo>
                    <a:pt x="3979" y="11889"/>
                    <a:pt x="5398" y="12593"/>
                    <a:pt x="6679" y="12593"/>
                  </a:cubicBezTo>
                  <a:cubicBezTo>
                    <a:pt x="7601" y="12593"/>
                    <a:pt x="8452" y="12229"/>
                    <a:pt x="8941" y="11712"/>
                  </a:cubicBezTo>
                  <a:cubicBezTo>
                    <a:pt x="10942" y="11312"/>
                    <a:pt x="11709" y="9244"/>
                    <a:pt x="10408" y="6308"/>
                  </a:cubicBezTo>
                  <a:cubicBezTo>
                    <a:pt x="9107" y="3406"/>
                    <a:pt x="7006" y="1605"/>
                    <a:pt x="4070" y="404"/>
                  </a:cubicBezTo>
                  <a:cubicBezTo>
                    <a:pt x="3323" y="110"/>
                    <a:pt x="2757" y="0"/>
                    <a:pt x="2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3"/>
            <p:cNvSpPr/>
            <p:nvPr/>
          </p:nvSpPr>
          <p:spPr>
            <a:xfrm>
              <a:off x="3176557" y="2741748"/>
              <a:ext cx="123901" cy="271991"/>
            </a:xfrm>
            <a:custGeom>
              <a:avLst/>
              <a:gdLst/>
              <a:ahLst/>
              <a:cxnLst/>
              <a:rect l="l" t="t" r="r" b="b"/>
              <a:pathLst>
                <a:path w="7540" h="16552" extrusionOk="0">
                  <a:moveTo>
                    <a:pt x="18" y="1"/>
                  </a:moveTo>
                  <a:cubicBezTo>
                    <a:pt x="1" y="1"/>
                    <a:pt x="1" y="43"/>
                    <a:pt x="1" y="43"/>
                  </a:cubicBezTo>
                  <a:cubicBezTo>
                    <a:pt x="1669" y="1811"/>
                    <a:pt x="3103" y="3779"/>
                    <a:pt x="4237" y="5881"/>
                  </a:cubicBezTo>
                  <a:cubicBezTo>
                    <a:pt x="5338" y="7982"/>
                    <a:pt x="6172" y="10217"/>
                    <a:pt x="6706" y="12519"/>
                  </a:cubicBezTo>
                  <a:cubicBezTo>
                    <a:pt x="6839" y="13186"/>
                    <a:pt x="6972" y="13820"/>
                    <a:pt x="7106" y="14487"/>
                  </a:cubicBezTo>
                  <a:cubicBezTo>
                    <a:pt x="7239" y="15121"/>
                    <a:pt x="7306" y="15821"/>
                    <a:pt x="7406" y="16488"/>
                  </a:cubicBezTo>
                  <a:cubicBezTo>
                    <a:pt x="7406" y="16525"/>
                    <a:pt x="7446" y="16552"/>
                    <a:pt x="7483" y="16552"/>
                  </a:cubicBezTo>
                  <a:cubicBezTo>
                    <a:pt x="7512" y="16552"/>
                    <a:pt x="7540" y="16534"/>
                    <a:pt x="7540" y="16488"/>
                  </a:cubicBezTo>
                  <a:cubicBezTo>
                    <a:pt x="7540" y="15855"/>
                    <a:pt x="7506" y="15221"/>
                    <a:pt x="7439" y="14620"/>
                  </a:cubicBezTo>
                  <a:cubicBezTo>
                    <a:pt x="7373" y="14020"/>
                    <a:pt x="7306" y="13420"/>
                    <a:pt x="7173" y="12853"/>
                  </a:cubicBezTo>
                  <a:cubicBezTo>
                    <a:pt x="6439" y="9283"/>
                    <a:pt x="4904" y="5948"/>
                    <a:pt x="2736" y="3079"/>
                  </a:cubicBezTo>
                  <a:cubicBezTo>
                    <a:pt x="1936" y="1945"/>
                    <a:pt x="1035" y="944"/>
                    <a:pt x="34" y="10"/>
                  </a:cubicBezTo>
                  <a:cubicBezTo>
                    <a:pt x="28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3"/>
            <p:cNvSpPr/>
            <p:nvPr/>
          </p:nvSpPr>
          <p:spPr>
            <a:xfrm>
              <a:off x="3176557" y="2741748"/>
              <a:ext cx="123901" cy="271991"/>
            </a:xfrm>
            <a:custGeom>
              <a:avLst/>
              <a:gdLst/>
              <a:ahLst/>
              <a:cxnLst/>
              <a:rect l="l" t="t" r="r" b="b"/>
              <a:pathLst>
                <a:path w="7540" h="16552" extrusionOk="0">
                  <a:moveTo>
                    <a:pt x="18" y="1"/>
                  </a:moveTo>
                  <a:cubicBezTo>
                    <a:pt x="1" y="1"/>
                    <a:pt x="1" y="43"/>
                    <a:pt x="1" y="43"/>
                  </a:cubicBezTo>
                  <a:cubicBezTo>
                    <a:pt x="1669" y="1811"/>
                    <a:pt x="3103" y="3779"/>
                    <a:pt x="4237" y="5881"/>
                  </a:cubicBezTo>
                  <a:cubicBezTo>
                    <a:pt x="5338" y="7982"/>
                    <a:pt x="6172" y="10217"/>
                    <a:pt x="6706" y="12519"/>
                  </a:cubicBezTo>
                  <a:cubicBezTo>
                    <a:pt x="6839" y="13186"/>
                    <a:pt x="6972" y="13820"/>
                    <a:pt x="7106" y="14487"/>
                  </a:cubicBezTo>
                  <a:cubicBezTo>
                    <a:pt x="7239" y="15121"/>
                    <a:pt x="7306" y="15821"/>
                    <a:pt x="7406" y="16488"/>
                  </a:cubicBezTo>
                  <a:cubicBezTo>
                    <a:pt x="7406" y="16525"/>
                    <a:pt x="7446" y="16552"/>
                    <a:pt x="7483" y="16552"/>
                  </a:cubicBezTo>
                  <a:cubicBezTo>
                    <a:pt x="7512" y="16552"/>
                    <a:pt x="7540" y="16534"/>
                    <a:pt x="7540" y="16488"/>
                  </a:cubicBezTo>
                  <a:cubicBezTo>
                    <a:pt x="7540" y="15855"/>
                    <a:pt x="7506" y="15221"/>
                    <a:pt x="7439" y="14620"/>
                  </a:cubicBezTo>
                  <a:cubicBezTo>
                    <a:pt x="7373" y="14020"/>
                    <a:pt x="7306" y="13420"/>
                    <a:pt x="7173" y="12853"/>
                  </a:cubicBezTo>
                  <a:cubicBezTo>
                    <a:pt x="6439" y="9283"/>
                    <a:pt x="4904" y="5948"/>
                    <a:pt x="2736" y="3079"/>
                  </a:cubicBezTo>
                  <a:cubicBezTo>
                    <a:pt x="1936" y="1945"/>
                    <a:pt x="1035" y="944"/>
                    <a:pt x="34" y="10"/>
                  </a:cubicBezTo>
                  <a:cubicBezTo>
                    <a:pt x="28" y="3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3"/>
            <p:cNvSpPr/>
            <p:nvPr/>
          </p:nvSpPr>
          <p:spPr>
            <a:xfrm>
              <a:off x="3240233" y="2715209"/>
              <a:ext cx="167694" cy="181037"/>
            </a:xfrm>
            <a:custGeom>
              <a:avLst/>
              <a:gdLst/>
              <a:ahLst/>
              <a:cxnLst/>
              <a:rect l="l" t="t" r="r" b="b"/>
              <a:pathLst>
                <a:path w="10205" h="11017" extrusionOk="0">
                  <a:moveTo>
                    <a:pt x="6988" y="0"/>
                  </a:moveTo>
                  <a:cubicBezTo>
                    <a:pt x="6606" y="0"/>
                    <a:pt x="6258" y="143"/>
                    <a:pt x="6000" y="391"/>
                  </a:cubicBezTo>
                  <a:cubicBezTo>
                    <a:pt x="5854" y="283"/>
                    <a:pt x="5682" y="232"/>
                    <a:pt x="5490" y="232"/>
                  </a:cubicBezTo>
                  <a:cubicBezTo>
                    <a:pt x="3965" y="232"/>
                    <a:pt x="1188" y="3425"/>
                    <a:pt x="596" y="6328"/>
                  </a:cubicBezTo>
                  <a:cubicBezTo>
                    <a:pt x="0" y="9106"/>
                    <a:pt x="1356" y="11017"/>
                    <a:pt x="3414" y="11017"/>
                  </a:cubicBezTo>
                  <a:cubicBezTo>
                    <a:pt x="3778" y="11017"/>
                    <a:pt x="4164" y="10957"/>
                    <a:pt x="4565" y="10832"/>
                  </a:cubicBezTo>
                  <a:cubicBezTo>
                    <a:pt x="4949" y="10922"/>
                    <a:pt x="5308" y="10965"/>
                    <a:pt x="5643" y="10965"/>
                  </a:cubicBezTo>
                  <a:cubicBezTo>
                    <a:pt x="9612" y="10965"/>
                    <a:pt x="10204" y="4987"/>
                    <a:pt x="9435" y="2526"/>
                  </a:cubicBezTo>
                  <a:cubicBezTo>
                    <a:pt x="8860" y="707"/>
                    <a:pt x="7839" y="0"/>
                    <a:pt x="6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3"/>
            <p:cNvSpPr/>
            <p:nvPr/>
          </p:nvSpPr>
          <p:spPr>
            <a:xfrm>
              <a:off x="3284552" y="2754286"/>
              <a:ext cx="57563" cy="511363"/>
            </a:xfrm>
            <a:custGeom>
              <a:avLst/>
              <a:gdLst/>
              <a:ahLst/>
              <a:cxnLst/>
              <a:rect l="l" t="t" r="r" b="b"/>
              <a:pathLst>
                <a:path w="3503" h="31119" extrusionOk="0">
                  <a:moveTo>
                    <a:pt x="3450" y="0"/>
                  </a:moveTo>
                  <a:cubicBezTo>
                    <a:pt x="3442" y="0"/>
                    <a:pt x="3436" y="4"/>
                    <a:pt x="3436" y="14"/>
                  </a:cubicBezTo>
                  <a:cubicBezTo>
                    <a:pt x="2669" y="1916"/>
                    <a:pt x="2068" y="3884"/>
                    <a:pt x="1668" y="5885"/>
                  </a:cubicBezTo>
                  <a:cubicBezTo>
                    <a:pt x="1201" y="7920"/>
                    <a:pt x="867" y="9955"/>
                    <a:pt x="634" y="12023"/>
                  </a:cubicBezTo>
                  <a:cubicBezTo>
                    <a:pt x="200" y="16026"/>
                    <a:pt x="0" y="20029"/>
                    <a:pt x="67" y="24065"/>
                  </a:cubicBezTo>
                  <a:cubicBezTo>
                    <a:pt x="67" y="25166"/>
                    <a:pt x="100" y="26300"/>
                    <a:pt x="134" y="27400"/>
                  </a:cubicBezTo>
                  <a:cubicBezTo>
                    <a:pt x="167" y="28501"/>
                    <a:pt x="134" y="29702"/>
                    <a:pt x="234" y="30836"/>
                  </a:cubicBezTo>
                  <a:cubicBezTo>
                    <a:pt x="249" y="31032"/>
                    <a:pt x="386" y="31119"/>
                    <a:pt x="532" y="31119"/>
                  </a:cubicBezTo>
                  <a:cubicBezTo>
                    <a:pt x="710" y="31119"/>
                    <a:pt x="901" y="30989"/>
                    <a:pt x="901" y="30770"/>
                  </a:cubicBezTo>
                  <a:cubicBezTo>
                    <a:pt x="934" y="28768"/>
                    <a:pt x="834" y="26767"/>
                    <a:pt x="801" y="24765"/>
                  </a:cubicBezTo>
                  <a:cubicBezTo>
                    <a:pt x="767" y="22764"/>
                    <a:pt x="801" y="20796"/>
                    <a:pt x="834" y="18828"/>
                  </a:cubicBezTo>
                  <a:cubicBezTo>
                    <a:pt x="901" y="14791"/>
                    <a:pt x="1268" y="10755"/>
                    <a:pt x="1935" y="6786"/>
                  </a:cubicBezTo>
                  <a:cubicBezTo>
                    <a:pt x="2102" y="5685"/>
                    <a:pt x="2335" y="4584"/>
                    <a:pt x="2569" y="3483"/>
                  </a:cubicBezTo>
                  <a:cubicBezTo>
                    <a:pt x="2836" y="2383"/>
                    <a:pt x="3169" y="1215"/>
                    <a:pt x="3503" y="48"/>
                  </a:cubicBezTo>
                  <a:cubicBezTo>
                    <a:pt x="3503" y="24"/>
                    <a:pt x="3469" y="0"/>
                    <a:pt x="34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3"/>
            <p:cNvSpPr/>
            <p:nvPr/>
          </p:nvSpPr>
          <p:spPr>
            <a:xfrm>
              <a:off x="3284552" y="2754286"/>
              <a:ext cx="57563" cy="511363"/>
            </a:xfrm>
            <a:custGeom>
              <a:avLst/>
              <a:gdLst/>
              <a:ahLst/>
              <a:cxnLst/>
              <a:rect l="l" t="t" r="r" b="b"/>
              <a:pathLst>
                <a:path w="3503" h="31119" extrusionOk="0">
                  <a:moveTo>
                    <a:pt x="3450" y="0"/>
                  </a:moveTo>
                  <a:cubicBezTo>
                    <a:pt x="3442" y="0"/>
                    <a:pt x="3436" y="4"/>
                    <a:pt x="3436" y="14"/>
                  </a:cubicBezTo>
                  <a:cubicBezTo>
                    <a:pt x="2669" y="1916"/>
                    <a:pt x="2068" y="3884"/>
                    <a:pt x="1668" y="5885"/>
                  </a:cubicBezTo>
                  <a:cubicBezTo>
                    <a:pt x="1201" y="7920"/>
                    <a:pt x="867" y="9955"/>
                    <a:pt x="634" y="12023"/>
                  </a:cubicBezTo>
                  <a:cubicBezTo>
                    <a:pt x="200" y="16026"/>
                    <a:pt x="0" y="20029"/>
                    <a:pt x="67" y="24065"/>
                  </a:cubicBezTo>
                  <a:cubicBezTo>
                    <a:pt x="67" y="25166"/>
                    <a:pt x="100" y="26300"/>
                    <a:pt x="134" y="27400"/>
                  </a:cubicBezTo>
                  <a:cubicBezTo>
                    <a:pt x="167" y="28501"/>
                    <a:pt x="134" y="29702"/>
                    <a:pt x="234" y="30836"/>
                  </a:cubicBezTo>
                  <a:cubicBezTo>
                    <a:pt x="249" y="31032"/>
                    <a:pt x="386" y="31119"/>
                    <a:pt x="532" y="31119"/>
                  </a:cubicBezTo>
                  <a:cubicBezTo>
                    <a:pt x="710" y="31119"/>
                    <a:pt x="901" y="30989"/>
                    <a:pt x="901" y="30770"/>
                  </a:cubicBezTo>
                  <a:cubicBezTo>
                    <a:pt x="934" y="28768"/>
                    <a:pt x="834" y="26767"/>
                    <a:pt x="801" y="24765"/>
                  </a:cubicBezTo>
                  <a:cubicBezTo>
                    <a:pt x="767" y="22764"/>
                    <a:pt x="801" y="20796"/>
                    <a:pt x="834" y="18828"/>
                  </a:cubicBezTo>
                  <a:cubicBezTo>
                    <a:pt x="901" y="14791"/>
                    <a:pt x="1268" y="10755"/>
                    <a:pt x="1935" y="6786"/>
                  </a:cubicBezTo>
                  <a:cubicBezTo>
                    <a:pt x="2102" y="5685"/>
                    <a:pt x="2335" y="4584"/>
                    <a:pt x="2569" y="3483"/>
                  </a:cubicBezTo>
                  <a:cubicBezTo>
                    <a:pt x="2836" y="2383"/>
                    <a:pt x="3169" y="1215"/>
                    <a:pt x="3503" y="48"/>
                  </a:cubicBezTo>
                  <a:cubicBezTo>
                    <a:pt x="3503" y="24"/>
                    <a:pt x="3469" y="0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3"/>
            <p:cNvSpPr/>
            <p:nvPr/>
          </p:nvSpPr>
          <p:spPr>
            <a:xfrm>
              <a:off x="3105306" y="2852766"/>
              <a:ext cx="189122" cy="212012"/>
            </a:xfrm>
            <a:custGeom>
              <a:avLst/>
              <a:gdLst/>
              <a:ahLst/>
              <a:cxnLst/>
              <a:rect l="l" t="t" r="r" b="b"/>
              <a:pathLst>
                <a:path w="11509" h="12902" extrusionOk="0">
                  <a:moveTo>
                    <a:pt x="3060" y="0"/>
                  </a:moveTo>
                  <a:cubicBezTo>
                    <a:pt x="2737" y="0"/>
                    <a:pt x="2515" y="85"/>
                    <a:pt x="2435" y="259"/>
                  </a:cubicBezTo>
                  <a:cubicBezTo>
                    <a:pt x="2358" y="242"/>
                    <a:pt x="2285" y="233"/>
                    <a:pt x="2214" y="233"/>
                  </a:cubicBezTo>
                  <a:cubicBezTo>
                    <a:pt x="0" y="233"/>
                    <a:pt x="1057" y="8637"/>
                    <a:pt x="2802" y="10900"/>
                  </a:cubicBezTo>
                  <a:cubicBezTo>
                    <a:pt x="3842" y="12293"/>
                    <a:pt x="5205" y="12901"/>
                    <a:pt x="6389" y="12901"/>
                  </a:cubicBezTo>
                  <a:cubicBezTo>
                    <a:pt x="7218" y="12901"/>
                    <a:pt x="7959" y="12603"/>
                    <a:pt x="8440" y="12067"/>
                  </a:cubicBezTo>
                  <a:cubicBezTo>
                    <a:pt x="8440" y="12067"/>
                    <a:pt x="11509" y="11901"/>
                    <a:pt x="10841" y="7698"/>
                  </a:cubicBezTo>
                  <a:cubicBezTo>
                    <a:pt x="10075" y="2785"/>
                    <a:pt x="4909" y="0"/>
                    <a:pt x="3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3"/>
            <p:cNvSpPr/>
            <p:nvPr/>
          </p:nvSpPr>
          <p:spPr>
            <a:xfrm>
              <a:off x="3167240" y="2888654"/>
              <a:ext cx="113187" cy="258697"/>
            </a:xfrm>
            <a:custGeom>
              <a:avLst/>
              <a:gdLst/>
              <a:ahLst/>
              <a:cxnLst/>
              <a:rect l="l" t="t" r="r" b="b"/>
              <a:pathLst>
                <a:path w="6888" h="15743" extrusionOk="0">
                  <a:moveTo>
                    <a:pt x="18" y="0"/>
                  </a:moveTo>
                  <a:cubicBezTo>
                    <a:pt x="1" y="0"/>
                    <a:pt x="1" y="43"/>
                    <a:pt x="1" y="43"/>
                  </a:cubicBezTo>
                  <a:cubicBezTo>
                    <a:pt x="635" y="977"/>
                    <a:pt x="1268" y="1844"/>
                    <a:pt x="1802" y="2812"/>
                  </a:cubicBezTo>
                  <a:cubicBezTo>
                    <a:pt x="2402" y="3779"/>
                    <a:pt x="2936" y="4813"/>
                    <a:pt x="3403" y="5847"/>
                  </a:cubicBezTo>
                  <a:cubicBezTo>
                    <a:pt x="4337" y="7849"/>
                    <a:pt x="5104" y="9883"/>
                    <a:pt x="5705" y="12018"/>
                  </a:cubicBezTo>
                  <a:cubicBezTo>
                    <a:pt x="5872" y="12619"/>
                    <a:pt x="6005" y="13219"/>
                    <a:pt x="6172" y="13820"/>
                  </a:cubicBezTo>
                  <a:cubicBezTo>
                    <a:pt x="6372" y="14420"/>
                    <a:pt x="6605" y="15054"/>
                    <a:pt x="6739" y="15654"/>
                  </a:cubicBezTo>
                  <a:cubicBezTo>
                    <a:pt x="6757" y="15708"/>
                    <a:pt x="6803" y="15742"/>
                    <a:pt x="6838" y="15742"/>
                  </a:cubicBezTo>
                  <a:cubicBezTo>
                    <a:pt x="6867" y="15742"/>
                    <a:pt x="6888" y="15716"/>
                    <a:pt x="6872" y="15654"/>
                  </a:cubicBezTo>
                  <a:cubicBezTo>
                    <a:pt x="6839" y="15154"/>
                    <a:pt x="6806" y="14587"/>
                    <a:pt x="6739" y="14053"/>
                  </a:cubicBezTo>
                  <a:cubicBezTo>
                    <a:pt x="6672" y="13519"/>
                    <a:pt x="6539" y="12952"/>
                    <a:pt x="6405" y="12452"/>
                  </a:cubicBezTo>
                  <a:cubicBezTo>
                    <a:pt x="6105" y="11351"/>
                    <a:pt x="5738" y="10284"/>
                    <a:pt x="5371" y="9216"/>
                  </a:cubicBezTo>
                  <a:cubicBezTo>
                    <a:pt x="4537" y="7081"/>
                    <a:pt x="3470" y="5047"/>
                    <a:pt x="2236" y="3112"/>
                  </a:cubicBezTo>
                  <a:cubicBezTo>
                    <a:pt x="1569" y="2045"/>
                    <a:pt x="835" y="1010"/>
                    <a:pt x="34" y="10"/>
                  </a:cubicBezTo>
                  <a:cubicBezTo>
                    <a:pt x="27" y="3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3"/>
            <p:cNvSpPr/>
            <p:nvPr/>
          </p:nvSpPr>
          <p:spPr>
            <a:xfrm>
              <a:off x="3167240" y="2888654"/>
              <a:ext cx="113187" cy="258697"/>
            </a:xfrm>
            <a:custGeom>
              <a:avLst/>
              <a:gdLst/>
              <a:ahLst/>
              <a:cxnLst/>
              <a:rect l="l" t="t" r="r" b="b"/>
              <a:pathLst>
                <a:path w="6888" h="15743" extrusionOk="0">
                  <a:moveTo>
                    <a:pt x="18" y="0"/>
                  </a:moveTo>
                  <a:cubicBezTo>
                    <a:pt x="1" y="0"/>
                    <a:pt x="1" y="43"/>
                    <a:pt x="1" y="43"/>
                  </a:cubicBezTo>
                  <a:cubicBezTo>
                    <a:pt x="635" y="977"/>
                    <a:pt x="1268" y="1844"/>
                    <a:pt x="1802" y="2812"/>
                  </a:cubicBezTo>
                  <a:cubicBezTo>
                    <a:pt x="2402" y="3779"/>
                    <a:pt x="2936" y="4813"/>
                    <a:pt x="3403" y="5847"/>
                  </a:cubicBezTo>
                  <a:cubicBezTo>
                    <a:pt x="4337" y="7849"/>
                    <a:pt x="5104" y="9883"/>
                    <a:pt x="5705" y="12018"/>
                  </a:cubicBezTo>
                  <a:cubicBezTo>
                    <a:pt x="5872" y="12619"/>
                    <a:pt x="6005" y="13219"/>
                    <a:pt x="6172" y="13820"/>
                  </a:cubicBezTo>
                  <a:cubicBezTo>
                    <a:pt x="6372" y="14420"/>
                    <a:pt x="6605" y="15054"/>
                    <a:pt x="6739" y="15654"/>
                  </a:cubicBezTo>
                  <a:cubicBezTo>
                    <a:pt x="6757" y="15708"/>
                    <a:pt x="6803" y="15742"/>
                    <a:pt x="6838" y="15742"/>
                  </a:cubicBezTo>
                  <a:cubicBezTo>
                    <a:pt x="6867" y="15742"/>
                    <a:pt x="6888" y="15716"/>
                    <a:pt x="6872" y="15654"/>
                  </a:cubicBezTo>
                  <a:cubicBezTo>
                    <a:pt x="6839" y="15154"/>
                    <a:pt x="6806" y="14587"/>
                    <a:pt x="6739" y="14053"/>
                  </a:cubicBezTo>
                  <a:cubicBezTo>
                    <a:pt x="6672" y="13519"/>
                    <a:pt x="6539" y="12952"/>
                    <a:pt x="6405" y="12452"/>
                  </a:cubicBezTo>
                  <a:cubicBezTo>
                    <a:pt x="6105" y="11351"/>
                    <a:pt x="5738" y="10284"/>
                    <a:pt x="5371" y="9216"/>
                  </a:cubicBezTo>
                  <a:cubicBezTo>
                    <a:pt x="4537" y="7081"/>
                    <a:pt x="3470" y="5047"/>
                    <a:pt x="2236" y="3112"/>
                  </a:cubicBezTo>
                  <a:cubicBezTo>
                    <a:pt x="1569" y="2045"/>
                    <a:pt x="835" y="1010"/>
                    <a:pt x="34" y="10"/>
                  </a:cubicBezTo>
                  <a:cubicBezTo>
                    <a:pt x="27" y="3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3"/>
            <p:cNvSpPr/>
            <p:nvPr/>
          </p:nvSpPr>
          <p:spPr>
            <a:xfrm>
              <a:off x="3287279" y="2913139"/>
              <a:ext cx="162830" cy="145543"/>
            </a:xfrm>
            <a:custGeom>
              <a:avLst/>
              <a:gdLst/>
              <a:ahLst/>
              <a:cxnLst/>
              <a:rect l="l" t="t" r="r" b="b"/>
              <a:pathLst>
                <a:path w="9909" h="8857" extrusionOk="0">
                  <a:moveTo>
                    <a:pt x="7903" y="1"/>
                  </a:moveTo>
                  <a:cubicBezTo>
                    <a:pt x="6357" y="1"/>
                    <a:pt x="3317" y="968"/>
                    <a:pt x="1902" y="2656"/>
                  </a:cubicBezTo>
                  <a:cubicBezTo>
                    <a:pt x="1" y="4891"/>
                    <a:pt x="101" y="6726"/>
                    <a:pt x="1602" y="7059"/>
                  </a:cubicBezTo>
                  <a:cubicBezTo>
                    <a:pt x="1689" y="8140"/>
                    <a:pt x="2669" y="8856"/>
                    <a:pt x="3922" y="8856"/>
                  </a:cubicBezTo>
                  <a:cubicBezTo>
                    <a:pt x="5068" y="8856"/>
                    <a:pt x="6442" y="8258"/>
                    <a:pt x="7573" y="6792"/>
                  </a:cubicBezTo>
                  <a:cubicBezTo>
                    <a:pt x="9908" y="3690"/>
                    <a:pt x="9908" y="354"/>
                    <a:pt x="8841" y="354"/>
                  </a:cubicBezTo>
                  <a:cubicBezTo>
                    <a:pt x="8789" y="115"/>
                    <a:pt x="8434" y="1"/>
                    <a:pt x="7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3"/>
            <p:cNvSpPr/>
            <p:nvPr/>
          </p:nvSpPr>
          <p:spPr>
            <a:xfrm>
              <a:off x="3289777" y="2975418"/>
              <a:ext cx="73174" cy="97527"/>
            </a:xfrm>
            <a:custGeom>
              <a:avLst/>
              <a:gdLst/>
              <a:ahLst/>
              <a:cxnLst/>
              <a:rect l="l" t="t" r="r" b="b"/>
              <a:pathLst>
                <a:path w="4453" h="5935" extrusionOk="0">
                  <a:moveTo>
                    <a:pt x="4452" y="0"/>
                  </a:moveTo>
                  <a:cubicBezTo>
                    <a:pt x="3452" y="701"/>
                    <a:pt x="2551" y="1568"/>
                    <a:pt x="1817" y="2502"/>
                  </a:cubicBezTo>
                  <a:cubicBezTo>
                    <a:pt x="1050" y="3469"/>
                    <a:pt x="449" y="4570"/>
                    <a:pt x="49" y="5704"/>
                  </a:cubicBezTo>
                  <a:cubicBezTo>
                    <a:pt x="0" y="5802"/>
                    <a:pt x="112" y="5934"/>
                    <a:pt x="188" y="5934"/>
                  </a:cubicBezTo>
                  <a:cubicBezTo>
                    <a:pt x="217" y="5934"/>
                    <a:pt x="240" y="5916"/>
                    <a:pt x="249" y="5871"/>
                  </a:cubicBezTo>
                  <a:cubicBezTo>
                    <a:pt x="1117" y="3603"/>
                    <a:pt x="2584" y="1601"/>
                    <a:pt x="4452" y="34"/>
                  </a:cubicBezTo>
                  <a:cubicBezTo>
                    <a:pt x="4452" y="34"/>
                    <a:pt x="4452" y="0"/>
                    <a:pt x="445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3"/>
            <p:cNvSpPr/>
            <p:nvPr/>
          </p:nvSpPr>
          <p:spPr>
            <a:xfrm>
              <a:off x="3289777" y="2975418"/>
              <a:ext cx="73174" cy="97527"/>
            </a:xfrm>
            <a:custGeom>
              <a:avLst/>
              <a:gdLst/>
              <a:ahLst/>
              <a:cxnLst/>
              <a:rect l="l" t="t" r="r" b="b"/>
              <a:pathLst>
                <a:path w="4453" h="5935" extrusionOk="0">
                  <a:moveTo>
                    <a:pt x="4452" y="0"/>
                  </a:moveTo>
                  <a:cubicBezTo>
                    <a:pt x="3452" y="701"/>
                    <a:pt x="2551" y="1568"/>
                    <a:pt x="1817" y="2502"/>
                  </a:cubicBezTo>
                  <a:cubicBezTo>
                    <a:pt x="1050" y="3469"/>
                    <a:pt x="449" y="4570"/>
                    <a:pt x="49" y="5704"/>
                  </a:cubicBezTo>
                  <a:cubicBezTo>
                    <a:pt x="0" y="5802"/>
                    <a:pt x="112" y="5934"/>
                    <a:pt x="188" y="5934"/>
                  </a:cubicBezTo>
                  <a:cubicBezTo>
                    <a:pt x="217" y="5934"/>
                    <a:pt x="240" y="5916"/>
                    <a:pt x="249" y="5871"/>
                  </a:cubicBezTo>
                  <a:cubicBezTo>
                    <a:pt x="1117" y="3603"/>
                    <a:pt x="2584" y="1601"/>
                    <a:pt x="4452" y="34"/>
                  </a:cubicBezTo>
                  <a:cubicBezTo>
                    <a:pt x="4452" y="34"/>
                    <a:pt x="4452" y="0"/>
                    <a:pt x="4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3"/>
            <p:cNvSpPr/>
            <p:nvPr/>
          </p:nvSpPr>
          <p:spPr>
            <a:xfrm>
              <a:off x="3307574" y="3181909"/>
              <a:ext cx="185276" cy="155862"/>
            </a:xfrm>
            <a:custGeom>
              <a:avLst/>
              <a:gdLst/>
              <a:ahLst/>
              <a:cxnLst/>
              <a:rect l="l" t="t" r="r" b="b"/>
              <a:pathLst>
                <a:path w="11275" h="9485" extrusionOk="0">
                  <a:moveTo>
                    <a:pt x="4228" y="1"/>
                  </a:moveTo>
                  <a:cubicBezTo>
                    <a:pt x="2579" y="1"/>
                    <a:pt x="2135" y="939"/>
                    <a:pt x="2135" y="1878"/>
                  </a:cubicBezTo>
                  <a:cubicBezTo>
                    <a:pt x="0" y="2712"/>
                    <a:pt x="901" y="5247"/>
                    <a:pt x="2969" y="7148"/>
                  </a:cubicBezTo>
                  <a:cubicBezTo>
                    <a:pt x="4702" y="8685"/>
                    <a:pt x="6947" y="9484"/>
                    <a:pt x="9233" y="9484"/>
                  </a:cubicBezTo>
                  <a:cubicBezTo>
                    <a:pt x="9280" y="9484"/>
                    <a:pt x="9327" y="9484"/>
                    <a:pt x="9374" y="9483"/>
                  </a:cubicBezTo>
                  <a:cubicBezTo>
                    <a:pt x="10808" y="9383"/>
                    <a:pt x="11175" y="9183"/>
                    <a:pt x="11175" y="9183"/>
                  </a:cubicBezTo>
                  <a:cubicBezTo>
                    <a:pt x="11275" y="8016"/>
                    <a:pt x="11275" y="6848"/>
                    <a:pt x="11175" y="5681"/>
                  </a:cubicBezTo>
                  <a:cubicBezTo>
                    <a:pt x="10708" y="3079"/>
                    <a:pt x="8740" y="977"/>
                    <a:pt x="6171" y="310"/>
                  </a:cubicBezTo>
                  <a:cubicBezTo>
                    <a:pt x="5388" y="94"/>
                    <a:pt x="4748" y="1"/>
                    <a:pt x="4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3"/>
            <p:cNvSpPr/>
            <p:nvPr/>
          </p:nvSpPr>
          <p:spPr>
            <a:xfrm>
              <a:off x="3292226" y="3205605"/>
              <a:ext cx="146364" cy="68721"/>
            </a:xfrm>
            <a:custGeom>
              <a:avLst/>
              <a:gdLst/>
              <a:ahLst/>
              <a:cxnLst/>
              <a:rect l="l" t="t" r="r" b="b"/>
              <a:pathLst>
                <a:path w="8907" h="4182" extrusionOk="0">
                  <a:moveTo>
                    <a:pt x="2463" y="0"/>
                  </a:moveTo>
                  <a:cubicBezTo>
                    <a:pt x="2116" y="0"/>
                    <a:pt x="1771" y="52"/>
                    <a:pt x="1435" y="169"/>
                  </a:cubicBezTo>
                  <a:cubicBezTo>
                    <a:pt x="867" y="369"/>
                    <a:pt x="0" y="936"/>
                    <a:pt x="100" y="1603"/>
                  </a:cubicBezTo>
                  <a:cubicBezTo>
                    <a:pt x="100" y="1659"/>
                    <a:pt x="194" y="1786"/>
                    <a:pt x="264" y="1786"/>
                  </a:cubicBezTo>
                  <a:cubicBezTo>
                    <a:pt x="277" y="1786"/>
                    <a:pt x="290" y="1781"/>
                    <a:pt x="300" y="1770"/>
                  </a:cubicBezTo>
                  <a:cubicBezTo>
                    <a:pt x="534" y="1437"/>
                    <a:pt x="801" y="1136"/>
                    <a:pt x="1068" y="869"/>
                  </a:cubicBezTo>
                  <a:cubicBezTo>
                    <a:pt x="1401" y="636"/>
                    <a:pt x="1801" y="503"/>
                    <a:pt x="2202" y="469"/>
                  </a:cubicBezTo>
                  <a:cubicBezTo>
                    <a:pt x="2358" y="454"/>
                    <a:pt x="2514" y="447"/>
                    <a:pt x="2670" y="447"/>
                  </a:cubicBezTo>
                  <a:cubicBezTo>
                    <a:pt x="3545" y="447"/>
                    <a:pt x="4406" y="683"/>
                    <a:pt x="5171" y="1136"/>
                  </a:cubicBezTo>
                  <a:cubicBezTo>
                    <a:pt x="6605" y="1870"/>
                    <a:pt x="7739" y="3071"/>
                    <a:pt x="8873" y="4172"/>
                  </a:cubicBezTo>
                  <a:cubicBezTo>
                    <a:pt x="8880" y="4179"/>
                    <a:pt x="8885" y="4181"/>
                    <a:pt x="8889" y="4181"/>
                  </a:cubicBezTo>
                  <a:cubicBezTo>
                    <a:pt x="8907" y="4181"/>
                    <a:pt x="8907" y="4139"/>
                    <a:pt x="8907" y="4139"/>
                  </a:cubicBezTo>
                  <a:cubicBezTo>
                    <a:pt x="7939" y="3004"/>
                    <a:pt x="6872" y="2004"/>
                    <a:pt x="5671" y="1136"/>
                  </a:cubicBezTo>
                  <a:cubicBezTo>
                    <a:pt x="4751" y="549"/>
                    <a:pt x="3597" y="0"/>
                    <a:pt x="246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3"/>
            <p:cNvSpPr/>
            <p:nvPr/>
          </p:nvSpPr>
          <p:spPr>
            <a:xfrm>
              <a:off x="3292226" y="3205605"/>
              <a:ext cx="146364" cy="68721"/>
            </a:xfrm>
            <a:custGeom>
              <a:avLst/>
              <a:gdLst/>
              <a:ahLst/>
              <a:cxnLst/>
              <a:rect l="l" t="t" r="r" b="b"/>
              <a:pathLst>
                <a:path w="8907" h="4182" extrusionOk="0">
                  <a:moveTo>
                    <a:pt x="2463" y="0"/>
                  </a:moveTo>
                  <a:cubicBezTo>
                    <a:pt x="2116" y="0"/>
                    <a:pt x="1771" y="52"/>
                    <a:pt x="1435" y="169"/>
                  </a:cubicBezTo>
                  <a:cubicBezTo>
                    <a:pt x="867" y="369"/>
                    <a:pt x="0" y="936"/>
                    <a:pt x="100" y="1603"/>
                  </a:cubicBezTo>
                  <a:cubicBezTo>
                    <a:pt x="100" y="1659"/>
                    <a:pt x="194" y="1786"/>
                    <a:pt x="264" y="1786"/>
                  </a:cubicBezTo>
                  <a:cubicBezTo>
                    <a:pt x="277" y="1786"/>
                    <a:pt x="290" y="1781"/>
                    <a:pt x="300" y="1770"/>
                  </a:cubicBezTo>
                  <a:cubicBezTo>
                    <a:pt x="534" y="1437"/>
                    <a:pt x="801" y="1136"/>
                    <a:pt x="1068" y="869"/>
                  </a:cubicBezTo>
                  <a:cubicBezTo>
                    <a:pt x="1401" y="636"/>
                    <a:pt x="1801" y="503"/>
                    <a:pt x="2202" y="469"/>
                  </a:cubicBezTo>
                  <a:cubicBezTo>
                    <a:pt x="2358" y="454"/>
                    <a:pt x="2514" y="447"/>
                    <a:pt x="2670" y="447"/>
                  </a:cubicBezTo>
                  <a:cubicBezTo>
                    <a:pt x="3545" y="447"/>
                    <a:pt x="4406" y="683"/>
                    <a:pt x="5171" y="1136"/>
                  </a:cubicBezTo>
                  <a:cubicBezTo>
                    <a:pt x="6605" y="1870"/>
                    <a:pt x="7739" y="3071"/>
                    <a:pt x="8873" y="4172"/>
                  </a:cubicBezTo>
                  <a:cubicBezTo>
                    <a:pt x="8880" y="4179"/>
                    <a:pt x="8885" y="4181"/>
                    <a:pt x="8889" y="4181"/>
                  </a:cubicBezTo>
                  <a:cubicBezTo>
                    <a:pt x="8907" y="4181"/>
                    <a:pt x="8907" y="4139"/>
                    <a:pt x="8907" y="4139"/>
                  </a:cubicBezTo>
                  <a:cubicBezTo>
                    <a:pt x="7939" y="3004"/>
                    <a:pt x="6872" y="2004"/>
                    <a:pt x="5671" y="1136"/>
                  </a:cubicBezTo>
                  <a:cubicBezTo>
                    <a:pt x="4751" y="549"/>
                    <a:pt x="3597" y="0"/>
                    <a:pt x="24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3"/>
            <p:cNvSpPr/>
            <p:nvPr/>
          </p:nvSpPr>
          <p:spPr>
            <a:xfrm>
              <a:off x="2968275" y="2972690"/>
              <a:ext cx="269148" cy="134369"/>
            </a:xfrm>
            <a:custGeom>
              <a:avLst/>
              <a:gdLst/>
              <a:ahLst/>
              <a:cxnLst/>
              <a:rect l="l" t="t" r="r" b="b"/>
              <a:pathLst>
                <a:path w="16379" h="8177" extrusionOk="0">
                  <a:moveTo>
                    <a:pt x="7900" y="1"/>
                  </a:moveTo>
                  <a:cubicBezTo>
                    <a:pt x="4229" y="1"/>
                    <a:pt x="1566" y="1553"/>
                    <a:pt x="967" y="2301"/>
                  </a:cubicBezTo>
                  <a:cubicBezTo>
                    <a:pt x="334" y="3135"/>
                    <a:pt x="0" y="4036"/>
                    <a:pt x="767" y="4236"/>
                  </a:cubicBezTo>
                  <a:cubicBezTo>
                    <a:pt x="1568" y="4469"/>
                    <a:pt x="4270" y="4736"/>
                    <a:pt x="6038" y="5537"/>
                  </a:cubicBezTo>
                  <a:cubicBezTo>
                    <a:pt x="7606" y="6263"/>
                    <a:pt x="10538" y="8176"/>
                    <a:pt x="12899" y="8176"/>
                  </a:cubicBezTo>
                  <a:cubicBezTo>
                    <a:pt x="13251" y="8176"/>
                    <a:pt x="13590" y="8134"/>
                    <a:pt x="13910" y="8038"/>
                  </a:cubicBezTo>
                  <a:cubicBezTo>
                    <a:pt x="16378" y="7305"/>
                    <a:pt x="15945" y="4736"/>
                    <a:pt x="14744" y="3769"/>
                  </a:cubicBezTo>
                  <a:cubicBezTo>
                    <a:pt x="14944" y="2801"/>
                    <a:pt x="13543" y="500"/>
                    <a:pt x="9207" y="66"/>
                  </a:cubicBezTo>
                  <a:cubicBezTo>
                    <a:pt x="8759" y="21"/>
                    <a:pt x="8323" y="1"/>
                    <a:pt x="7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3"/>
            <p:cNvSpPr/>
            <p:nvPr/>
          </p:nvSpPr>
          <p:spPr>
            <a:xfrm>
              <a:off x="3031853" y="3009384"/>
              <a:ext cx="232816" cy="82393"/>
            </a:xfrm>
            <a:custGeom>
              <a:avLst/>
              <a:gdLst/>
              <a:ahLst/>
              <a:cxnLst/>
              <a:rect l="l" t="t" r="r" b="b"/>
              <a:pathLst>
                <a:path w="14168" h="5014" extrusionOk="0">
                  <a:moveTo>
                    <a:pt x="3929" y="1"/>
                  </a:moveTo>
                  <a:cubicBezTo>
                    <a:pt x="3876" y="1"/>
                    <a:pt x="3823" y="1"/>
                    <a:pt x="3770" y="1"/>
                  </a:cubicBezTo>
                  <a:cubicBezTo>
                    <a:pt x="2502" y="1"/>
                    <a:pt x="1235" y="168"/>
                    <a:pt x="34" y="502"/>
                  </a:cubicBezTo>
                  <a:cubicBezTo>
                    <a:pt x="34" y="502"/>
                    <a:pt x="1" y="535"/>
                    <a:pt x="34" y="535"/>
                  </a:cubicBezTo>
                  <a:cubicBezTo>
                    <a:pt x="1149" y="355"/>
                    <a:pt x="2275" y="263"/>
                    <a:pt x="3399" y="263"/>
                  </a:cubicBezTo>
                  <a:cubicBezTo>
                    <a:pt x="4359" y="263"/>
                    <a:pt x="5319" y="330"/>
                    <a:pt x="6272" y="468"/>
                  </a:cubicBezTo>
                  <a:cubicBezTo>
                    <a:pt x="8340" y="735"/>
                    <a:pt x="10308" y="1502"/>
                    <a:pt x="12009" y="2670"/>
                  </a:cubicBezTo>
                  <a:cubicBezTo>
                    <a:pt x="12810" y="3304"/>
                    <a:pt x="13510" y="4071"/>
                    <a:pt x="14044" y="4972"/>
                  </a:cubicBezTo>
                  <a:cubicBezTo>
                    <a:pt x="14064" y="5002"/>
                    <a:pt x="14084" y="5014"/>
                    <a:pt x="14102" y="5014"/>
                  </a:cubicBezTo>
                  <a:cubicBezTo>
                    <a:pt x="14142" y="5014"/>
                    <a:pt x="14167" y="4951"/>
                    <a:pt x="14144" y="4905"/>
                  </a:cubicBezTo>
                  <a:cubicBezTo>
                    <a:pt x="12335" y="1187"/>
                    <a:pt x="7735" y="1"/>
                    <a:pt x="392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3"/>
            <p:cNvSpPr/>
            <p:nvPr/>
          </p:nvSpPr>
          <p:spPr>
            <a:xfrm>
              <a:off x="3031853" y="3009384"/>
              <a:ext cx="232816" cy="82393"/>
            </a:xfrm>
            <a:custGeom>
              <a:avLst/>
              <a:gdLst/>
              <a:ahLst/>
              <a:cxnLst/>
              <a:rect l="l" t="t" r="r" b="b"/>
              <a:pathLst>
                <a:path w="14168" h="5014" extrusionOk="0">
                  <a:moveTo>
                    <a:pt x="3929" y="1"/>
                  </a:moveTo>
                  <a:cubicBezTo>
                    <a:pt x="3876" y="1"/>
                    <a:pt x="3823" y="1"/>
                    <a:pt x="3770" y="1"/>
                  </a:cubicBezTo>
                  <a:cubicBezTo>
                    <a:pt x="2502" y="1"/>
                    <a:pt x="1235" y="168"/>
                    <a:pt x="34" y="502"/>
                  </a:cubicBezTo>
                  <a:cubicBezTo>
                    <a:pt x="34" y="502"/>
                    <a:pt x="1" y="535"/>
                    <a:pt x="34" y="535"/>
                  </a:cubicBezTo>
                  <a:cubicBezTo>
                    <a:pt x="1149" y="355"/>
                    <a:pt x="2275" y="263"/>
                    <a:pt x="3399" y="263"/>
                  </a:cubicBezTo>
                  <a:cubicBezTo>
                    <a:pt x="4359" y="263"/>
                    <a:pt x="5319" y="330"/>
                    <a:pt x="6272" y="468"/>
                  </a:cubicBezTo>
                  <a:cubicBezTo>
                    <a:pt x="8340" y="735"/>
                    <a:pt x="10308" y="1502"/>
                    <a:pt x="12009" y="2670"/>
                  </a:cubicBezTo>
                  <a:cubicBezTo>
                    <a:pt x="12810" y="3304"/>
                    <a:pt x="13510" y="4071"/>
                    <a:pt x="14044" y="4972"/>
                  </a:cubicBezTo>
                  <a:cubicBezTo>
                    <a:pt x="14064" y="5002"/>
                    <a:pt x="14084" y="5014"/>
                    <a:pt x="14102" y="5014"/>
                  </a:cubicBezTo>
                  <a:cubicBezTo>
                    <a:pt x="14142" y="5014"/>
                    <a:pt x="14167" y="4951"/>
                    <a:pt x="14144" y="4905"/>
                  </a:cubicBezTo>
                  <a:cubicBezTo>
                    <a:pt x="12335" y="1187"/>
                    <a:pt x="7735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3"/>
            <p:cNvSpPr/>
            <p:nvPr/>
          </p:nvSpPr>
          <p:spPr>
            <a:xfrm>
              <a:off x="3339979" y="2837582"/>
              <a:ext cx="250990" cy="142667"/>
            </a:xfrm>
            <a:custGeom>
              <a:avLst/>
              <a:gdLst/>
              <a:ahLst/>
              <a:cxnLst/>
              <a:rect l="l" t="t" r="r" b="b"/>
              <a:pathLst>
                <a:path w="15274" h="8682" extrusionOk="0">
                  <a:moveTo>
                    <a:pt x="9893" y="0"/>
                  </a:moveTo>
                  <a:cubicBezTo>
                    <a:pt x="9361" y="0"/>
                    <a:pt x="8767" y="36"/>
                    <a:pt x="8102" y="116"/>
                  </a:cubicBezTo>
                  <a:cubicBezTo>
                    <a:pt x="3065" y="749"/>
                    <a:pt x="1297" y="3018"/>
                    <a:pt x="597" y="4619"/>
                  </a:cubicBezTo>
                  <a:cubicBezTo>
                    <a:pt x="0" y="5982"/>
                    <a:pt x="1025" y="7056"/>
                    <a:pt x="1816" y="7056"/>
                  </a:cubicBezTo>
                  <a:cubicBezTo>
                    <a:pt x="1953" y="7056"/>
                    <a:pt x="2084" y="7023"/>
                    <a:pt x="2198" y="6954"/>
                  </a:cubicBezTo>
                  <a:lnTo>
                    <a:pt x="2198" y="6954"/>
                  </a:lnTo>
                  <a:cubicBezTo>
                    <a:pt x="2154" y="7950"/>
                    <a:pt x="3078" y="8681"/>
                    <a:pt x="4309" y="8681"/>
                  </a:cubicBezTo>
                  <a:cubicBezTo>
                    <a:pt x="4934" y="8681"/>
                    <a:pt x="5638" y="8493"/>
                    <a:pt x="6334" y="8055"/>
                  </a:cubicBezTo>
                  <a:cubicBezTo>
                    <a:pt x="8369" y="6720"/>
                    <a:pt x="10571" y="5453"/>
                    <a:pt x="12472" y="4952"/>
                  </a:cubicBezTo>
                  <a:cubicBezTo>
                    <a:pt x="14373" y="4452"/>
                    <a:pt x="15274" y="2918"/>
                    <a:pt x="14673" y="2150"/>
                  </a:cubicBezTo>
                  <a:cubicBezTo>
                    <a:pt x="14153" y="1514"/>
                    <a:pt x="13356" y="0"/>
                    <a:pt x="9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3"/>
            <p:cNvSpPr/>
            <p:nvPr/>
          </p:nvSpPr>
          <p:spPr>
            <a:xfrm>
              <a:off x="3372367" y="2872501"/>
              <a:ext cx="138477" cy="83707"/>
            </a:xfrm>
            <a:custGeom>
              <a:avLst/>
              <a:gdLst/>
              <a:ahLst/>
              <a:cxnLst/>
              <a:rect l="l" t="t" r="r" b="b"/>
              <a:pathLst>
                <a:path w="8427" h="5094" extrusionOk="0">
                  <a:moveTo>
                    <a:pt x="7866" y="1"/>
                  </a:moveTo>
                  <a:cubicBezTo>
                    <a:pt x="7311" y="1"/>
                    <a:pt x="6762" y="82"/>
                    <a:pt x="6231" y="259"/>
                  </a:cubicBezTo>
                  <a:cubicBezTo>
                    <a:pt x="5597" y="426"/>
                    <a:pt x="4997" y="626"/>
                    <a:pt x="4397" y="926"/>
                  </a:cubicBezTo>
                  <a:cubicBezTo>
                    <a:pt x="3229" y="1460"/>
                    <a:pt x="2162" y="2227"/>
                    <a:pt x="1261" y="3194"/>
                  </a:cubicBezTo>
                  <a:cubicBezTo>
                    <a:pt x="994" y="3461"/>
                    <a:pt x="761" y="3728"/>
                    <a:pt x="560" y="4028"/>
                  </a:cubicBezTo>
                  <a:cubicBezTo>
                    <a:pt x="327" y="4295"/>
                    <a:pt x="160" y="4595"/>
                    <a:pt x="27" y="4896"/>
                  </a:cubicBezTo>
                  <a:cubicBezTo>
                    <a:pt x="1" y="4974"/>
                    <a:pt x="77" y="5093"/>
                    <a:pt x="159" y="5093"/>
                  </a:cubicBezTo>
                  <a:cubicBezTo>
                    <a:pt x="182" y="5093"/>
                    <a:pt x="205" y="5084"/>
                    <a:pt x="227" y="5062"/>
                  </a:cubicBezTo>
                  <a:cubicBezTo>
                    <a:pt x="460" y="4762"/>
                    <a:pt x="661" y="4429"/>
                    <a:pt x="894" y="4128"/>
                  </a:cubicBezTo>
                  <a:cubicBezTo>
                    <a:pt x="1128" y="3795"/>
                    <a:pt x="1394" y="3495"/>
                    <a:pt x="1695" y="3194"/>
                  </a:cubicBezTo>
                  <a:cubicBezTo>
                    <a:pt x="2262" y="2627"/>
                    <a:pt x="2929" y="2094"/>
                    <a:pt x="3629" y="1660"/>
                  </a:cubicBezTo>
                  <a:cubicBezTo>
                    <a:pt x="4296" y="1260"/>
                    <a:pt x="5030" y="893"/>
                    <a:pt x="5764" y="626"/>
                  </a:cubicBezTo>
                  <a:cubicBezTo>
                    <a:pt x="6198" y="492"/>
                    <a:pt x="6598" y="359"/>
                    <a:pt x="7032" y="259"/>
                  </a:cubicBezTo>
                  <a:cubicBezTo>
                    <a:pt x="7465" y="125"/>
                    <a:pt x="7932" y="59"/>
                    <a:pt x="8399" y="59"/>
                  </a:cubicBezTo>
                  <a:cubicBezTo>
                    <a:pt x="8399" y="65"/>
                    <a:pt x="8401" y="68"/>
                    <a:pt x="8403" y="68"/>
                  </a:cubicBezTo>
                  <a:cubicBezTo>
                    <a:pt x="8410" y="68"/>
                    <a:pt x="8426" y="25"/>
                    <a:pt x="8399" y="25"/>
                  </a:cubicBezTo>
                  <a:cubicBezTo>
                    <a:pt x="8221" y="9"/>
                    <a:pt x="8043" y="1"/>
                    <a:pt x="786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3"/>
            <p:cNvSpPr/>
            <p:nvPr/>
          </p:nvSpPr>
          <p:spPr>
            <a:xfrm>
              <a:off x="3372367" y="2872501"/>
              <a:ext cx="138477" cy="83707"/>
            </a:xfrm>
            <a:custGeom>
              <a:avLst/>
              <a:gdLst/>
              <a:ahLst/>
              <a:cxnLst/>
              <a:rect l="l" t="t" r="r" b="b"/>
              <a:pathLst>
                <a:path w="8427" h="5094" extrusionOk="0">
                  <a:moveTo>
                    <a:pt x="7866" y="1"/>
                  </a:moveTo>
                  <a:cubicBezTo>
                    <a:pt x="7311" y="1"/>
                    <a:pt x="6762" y="82"/>
                    <a:pt x="6231" y="259"/>
                  </a:cubicBezTo>
                  <a:cubicBezTo>
                    <a:pt x="5597" y="426"/>
                    <a:pt x="4997" y="626"/>
                    <a:pt x="4397" y="926"/>
                  </a:cubicBezTo>
                  <a:cubicBezTo>
                    <a:pt x="3229" y="1460"/>
                    <a:pt x="2162" y="2227"/>
                    <a:pt x="1261" y="3194"/>
                  </a:cubicBezTo>
                  <a:cubicBezTo>
                    <a:pt x="994" y="3461"/>
                    <a:pt x="761" y="3728"/>
                    <a:pt x="560" y="4028"/>
                  </a:cubicBezTo>
                  <a:cubicBezTo>
                    <a:pt x="327" y="4295"/>
                    <a:pt x="160" y="4595"/>
                    <a:pt x="27" y="4896"/>
                  </a:cubicBezTo>
                  <a:cubicBezTo>
                    <a:pt x="1" y="4974"/>
                    <a:pt x="77" y="5093"/>
                    <a:pt x="159" y="5093"/>
                  </a:cubicBezTo>
                  <a:cubicBezTo>
                    <a:pt x="182" y="5093"/>
                    <a:pt x="205" y="5084"/>
                    <a:pt x="227" y="5062"/>
                  </a:cubicBezTo>
                  <a:cubicBezTo>
                    <a:pt x="460" y="4762"/>
                    <a:pt x="661" y="4429"/>
                    <a:pt x="894" y="4128"/>
                  </a:cubicBezTo>
                  <a:cubicBezTo>
                    <a:pt x="1128" y="3795"/>
                    <a:pt x="1394" y="3495"/>
                    <a:pt x="1695" y="3194"/>
                  </a:cubicBezTo>
                  <a:cubicBezTo>
                    <a:pt x="2262" y="2627"/>
                    <a:pt x="2929" y="2094"/>
                    <a:pt x="3629" y="1660"/>
                  </a:cubicBezTo>
                  <a:cubicBezTo>
                    <a:pt x="4296" y="1260"/>
                    <a:pt x="5030" y="893"/>
                    <a:pt x="5764" y="626"/>
                  </a:cubicBezTo>
                  <a:cubicBezTo>
                    <a:pt x="6198" y="492"/>
                    <a:pt x="6598" y="359"/>
                    <a:pt x="7032" y="259"/>
                  </a:cubicBezTo>
                  <a:cubicBezTo>
                    <a:pt x="7465" y="125"/>
                    <a:pt x="7932" y="59"/>
                    <a:pt x="8399" y="59"/>
                  </a:cubicBezTo>
                  <a:cubicBezTo>
                    <a:pt x="8399" y="65"/>
                    <a:pt x="8401" y="68"/>
                    <a:pt x="8403" y="68"/>
                  </a:cubicBezTo>
                  <a:cubicBezTo>
                    <a:pt x="8410" y="68"/>
                    <a:pt x="8426" y="25"/>
                    <a:pt x="8399" y="25"/>
                  </a:cubicBezTo>
                  <a:cubicBezTo>
                    <a:pt x="8221" y="9"/>
                    <a:pt x="8043" y="1"/>
                    <a:pt x="7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3"/>
            <p:cNvSpPr/>
            <p:nvPr/>
          </p:nvSpPr>
          <p:spPr>
            <a:xfrm>
              <a:off x="3243980" y="3080011"/>
              <a:ext cx="134862" cy="113581"/>
            </a:xfrm>
            <a:custGeom>
              <a:avLst/>
              <a:gdLst/>
              <a:ahLst/>
              <a:cxnLst/>
              <a:rect l="l" t="t" r="r" b="b"/>
              <a:pathLst>
                <a:path w="8207" h="6912" extrusionOk="0">
                  <a:moveTo>
                    <a:pt x="3398" y="0"/>
                  </a:moveTo>
                  <a:cubicBezTo>
                    <a:pt x="2552" y="0"/>
                    <a:pt x="1499" y="535"/>
                    <a:pt x="901" y="1908"/>
                  </a:cubicBezTo>
                  <a:cubicBezTo>
                    <a:pt x="1" y="4009"/>
                    <a:pt x="1902" y="6278"/>
                    <a:pt x="2102" y="6911"/>
                  </a:cubicBezTo>
                  <a:cubicBezTo>
                    <a:pt x="3003" y="6411"/>
                    <a:pt x="3670" y="6711"/>
                    <a:pt x="5204" y="6411"/>
                  </a:cubicBezTo>
                  <a:cubicBezTo>
                    <a:pt x="6972" y="6011"/>
                    <a:pt x="8207" y="4410"/>
                    <a:pt x="8140" y="2575"/>
                  </a:cubicBezTo>
                  <a:cubicBezTo>
                    <a:pt x="8064" y="1123"/>
                    <a:pt x="7579" y="41"/>
                    <a:pt x="6106" y="41"/>
                  </a:cubicBezTo>
                  <a:cubicBezTo>
                    <a:pt x="5650" y="41"/>
                    <a:pt x="5100" y="145"/>
                    <a:pt x="4437" y="373"/>
                  </a:cubicBezTo>
                  <a:cubicBezTo>
                    <a:pt x="4202" y="138"/>
                    <a:pt x="3826" y="0"/>
                    <a:pt x="3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3"/>
            <p:cNvSpPr/>
            <p:nvPr/>
          </p:nvSpPr>
          <p:spPr>
            <a:xfrm>
              <a:off x="3283993" y="3082591"/>
              <a:ext cx="35478" cy="78892"/>
            </a:xfrm>
            <a:custGeom>
              <a:avLst/>
              <a:gdLst/>
              <a:ahLst/>
              <a:cxnLst/>
              <a:rect l="l" t="t" r="r" b="b"/>
              <a:pathLst>
                <a:path w="2159" h="4801" extrusionOk="0">
                  <a:moveTo>
                    <a:pt x="2017" y="1"/>
                  </a:moveTo>
                  <a:cubicBezTo>
                    <a:pt x="2001" y="1"/>
                    <a:pt x="1985" y="5"/>
                    <a:pt x="1969" y="16"/>
                  </a:cubicBezTo>
                  <a:cubicBezTo>
                    <a:pt x="1602" y="250"/>
                    <a:pt x="1268" y="583"/>
                    <a:pt x="1035" y="984"/>
                  </a:cubicBezTo>
                  <a:cubicBezTo>
                    <a:pt x="801" y="1317"/>
                    <a:pt x="601" y="1717"/>
                    <a:pt x="434" y="2118"/>
                  </a:cubicBezTo>
                  <a:cubicBezTo>
                    <a:pt x="101" y="2985"/>
                    <a:pt x="1" y="3886"/>
                    <a:pt x="168" y="4786"/>
                  </a:cubicBezTo>
                  <a:cubicBezTo>
                    <a:pt x="168" y="4796"/>
                    <a:pt x="171" y="4800"/>
                    <a:pt x="175" y="4800"/>
                  </a:cubicBezTo>
                  <a:cubicBezTo>
                    <a:pt x="184" y="4800"/>
                    <a:pt x="201" y="4777"/>
                    <a:pt x="201" y="4753"/>
                  </a:cubicBezTo>
                  <a:cubicBezTo>
                    <a:pt x="134" y="3852"/>
                    <a:pt x="268" y="2952"/>
                    <a:pt x="635" y="2151"/>
                  </a:cubicBezTo>
                  <a:cubicBezTo>
                    <a:pt x="801" y="1784"/>
                    <a:pt x="1035" y="1417"/>
                    <a:pt x="1268" y="1084"/>
                  </a:cubicBezTo>
                  <a:cubicBezTo>
                    <a:pt x="1402" y="917"/>
                    <a:pt x="1535" y="750"/>
                    <a:pt x="1702" y="617"/>
                  </a:cubicBezTo>
                  <a:cubicBezTo>
                    <a:pt x="1835" y="483"/>
                    <a:pt x="2002" y="350"/>
                    <a:pt x="2102" y="183"/>
                  </a:cubicBezTo>
                  <a:cubicBezTo>
                    <a:pt x="2158" y="127"/>
                    <a:pt x="2097" y="1"/>
                    <a:pt x="20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3"/>
            <p:cNvSpPr/>
            <p:nvPr/>
          </p:nvSpPr>
          <p:spPr>
            <a:xfrm>
              <a:off x="3283993" y="3082591"/>
              <a:ext cx="35478" cy="78892"/>
            </a:xfrm>
            <a:custGeom>
              <a:avLst/>
              <a:gdLst/>
              <a:ahLst/>
              <a:cxnLst/>
              <a:rect l="l" t="t" r="r" b="b"/>
              <a:pathLst>
                <a:path w="2159" h="4801" extrusionOk="0">
                  <a:moveTo>
                    <a:pt x="2017" y="1"/>
                  </a:moveTo>
                  <a:cubicBezTo>
                    <a:pt x="2001" y="1"/>
                    <a:pt x="1985" y="5"/>
                    <a:pt x="1969" y="16"/>
                  </a:cubicBezTo>
                  <a:cubicBezTo>
                    <a:pt x="1602" y="250"/>
                    <a:pt x="1268" y="583"/>
                    <a:pt x="1035" y="984"/>
                  </a:cubicBezTo>
                  <a:cubicBezTo>
                    <a:pt x="801" y="1317"/>
                    <a:pt x="601" y="1717"/>
                    <a:pt x="434" y="2118"/>
                  </a:cubicBezTo>
                  <a:cubicBezTo>
                    <a:pt x="101" y="2985"/>
                    <a:pt x="1" y="3886"/>
                    <a:pt x="168" y="4786"/>
                  </a:cubicBezTo>
                  <a:cubicBezTo>
                    <a:pt x="168" y="4796"/>
                    <a:pt x="171" y="4800"/>
                    <a:pt x="175" y="4800"/>
                  </a:cubicBezTo>
                  <a:cubicBezTo>
                    <a:pt x="184" y="4800"/>
                    <a:pt x="201" y="4777"/>
                    <a:pt x="201" y="4753"/>
                  </a:cubicBezTo>
                  <a:cubicBezTo>
                    <a:pt x="134" y="3852"/>
                    <a:pt x="268" y="2952"/>
                    <a:pt x="635" y="2151"/>
                  </a:cubicBezTo>
                  <a:cubicBezTo>
                    <a:pt x="801" y="1784"/>
                    <a:pt x="1035" y="1417"/>
                    <a:pt x="1268" y="1084"/>
                  </a:cubicBezTo>
                  <a:cubicBezTo>
                    <a:pt x="1402" y="917"/>
                    <a:pt x="1535" y="750"/>
                    <a:pt x="1702" y="617"/>
                  </a:cubicBezTo>
                  <a:cubicBezTo>
                    <a:pt x="1835" y="483"/>
                    <a:pt x="2002" y="350"/>
                    <a:pt x="2102" y="183"/>
                  </a:cubicBezTo>
                  <a:cubicBezTo>
                    <a:pt x="2158" y="127"/>
                    <a:pt x="2097" y="1"/>
                    <a:pt x="2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3"/>
            <p:cNvSpPr/>
            <p:nvPr/>
          </p:nvSpPr>
          <p:spPr>
            <a:xfrm>
              <a:off x="3040628" y="3093157"/>
              <a:ext cx="256002" cy="144869"/>
            </a:xfrm>
            <a:custGeom>
              <a:avLst/>
              <a:gdLst/>
              <a:ahLst/>
              <a:cxnLst/>
              <a:rect l="l" t="t" r="r" b="b"/>
              <a:pathLst>
                <a:path w="15579" h="8816" extrusionOk="0">
                  <a:moveTo>
                    <a:pt x="7408" y="0"/>
                  </a:moveTo>
                  <a:cubicBezTo>
                    <a:pt x="5632" y="0"/>
                    <a:pt x="3902" y="735"/>
                    <a:pt x="2635" y="2075"/>
                  </a:cubicBezTo>
                  <a:cubicBezTo>
                    <a:pt x="901" y="3976"/>
                    <a:pt x="0" y="5611"/>
                    <a:pt x="701" y="6045"/>
                  </a:cubicBezTo>
                  <a:cubicBezTo>
                    <a:pt x="1435" y="6512"/>
                    <a:pt x="4604" y="7646"/>
                    <a:pt x="6638" y="8313"/>
                  </a:cubicBezTo>
                  <a:cubicBezTo>
                    <a:pt x="7616" y="8613"/>
                    <a:pt x="8743" y="8815"/>
                    <a:pt x="9878" y="8815"/>
                  </a:cubicBezTo>
                  <a:cubicBezTo>
                    <a:pt x="11144" y="8815"/>
                    <a:pt x="12420" y="8563"/>
                    <a:pt x="13510" y="7913"/>
                  </a:cubicBezTo>
                  <a:cubicBezTo>
                    <a:pt x="15578" y="6712"/>
                    <a:pt x="15445" y="4577"/>
                    <a:pt x="13510" y="3776"/>
                  </a:cubicBezTo>
                  <a:cubicBezTo>
                    <a:pt x="13443" y="2242"/>
                    <a:pt x="11742" y="1008"/>
                    <a:pt x="9374" y="307"/>
                  </a:cubicBezTo>
                  <a:cubicBezTo>
                    <a:pt x="8726" y="100"/>
                    <a:pt x="8064" y="0"/>
                    <a:pt x="7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3"/>
            <p:cNvSpPr/>
            <p:nvPr/>
          </p:nvSpPr>
          <p:spPr>
            <a:xfrm>
              <a:off x="3091601" y="3140269"/>
              <a:ext cx="175138" cy="27557"/>
            </a:xfrm>
            <a:custGeom>
              <a:avLst/>
              <a:gdLst/>
              <a:ahLst/>
              <a:cxnLst/>
              <a:rect l="l" t="t" r="r" b="b"/>
              <a:pathLst>
                <a:path w="10658" h="1677" extrusionOk="0">
                  <a:moveTo>
                    <a:pt x="6639" y="0"/>
                  </a:moveTo>
                  <a:cubicBezTo>
                    <a:pt x="6205" y="0"/>
                    <a:pt x="5771" y="25"/>
                    <a:pt x="5338" y="75"/>
                  </a:cubicBezTo>
                  <a:cubicBezTo>
                    <a:pt x="4404" y="209"/>
                    <a:pt x="3503" y="376"/>
                    <a:pt x="2636" y="642"/>
                  </a:cubicBezTo>
                  <a:cubicBezTo>
                    <a:pt x="2169" y="809"/>
                    <a:pt x="1735" y="943"/>
                    <a:pt x="1268" y="1109"/>
                  </a:cubicBezTo>
                  <a:cubicBezTo>
                    <a:pt x="834" y="1243"/>
                    <a:pt x="434" y="1410"/>
                    <a:pt x="34" y="1610"/>
                  </a:cubicBezTo>
                  <a:cubicBezTo>
                    <a:pt x="34" y="1610"/>
                    <a:pt x="0" y="1677"/>
                    <a:pt x="34" y="1677"/>
                  </a:cubicBezTo>
                  <a:cubicBezTo>
                    <a:pt x="467" y="1576"/>
                    <a:pt x="901" y="1410"/>
                    <a:pt x="1301" y="1276"/>
                  </a:cubicBezTo>
                  <a:cubicBezTo>
                    <a:pt x="1735" y="1143"/>
                    <a:pt x="2235" y="1009"/>
                    <a:pt x="2702" y="876"/>
                  </a:cubicBezTo>
                  <a:cubicBezTo>
                    <a:pt x="3570" y="642"/>
                    <a:pt x="4470" y="476"/>
                    <a:pt x="5371" y="376"/>
                  </a:cubicBezTo>
                  <a:cubicBezTo>
                    <a:pt x="5805" y="326"/>
                    <a:pt x="6255" y="301"/>
                    <a:pt x="6705" y="301"/>
                  </a:cubicBezTo>
                  <a:cubicBezTo>
                    <a:pt x="7156" y="301"/>
                    <a:pt x="7606" y="326"/>
                    <a:pt x="8040" y="376"/>
                  </a:cubicBezTo>
                  <a:cubicBezTo>
                    <a:pt x="8873" y="509"/>
                    <a:pt x="9707" y="709"/>
                    <a:pt x="10508" y="976"/>
                  </a:cubicBezTo>
                  <a:cubicBezTo>
                    <a:pt x="10528" y="984"/>
                    <a:pt x="10545" y="988"/>
                    <a:pt x="10559" y="988"/>
                  </a:cubicBezTo>
                  <a:cubicBezTo>
                    <a:pt x="10658" y="988"/>
                    <a:pt x="10596" y="801"/>
                    <a:pt x="10508" y="743"/>
                  </a:cubicBezTo>
                  <a:cubicBezTo>
                    <a:pt x="9707" y="342"/>
                    <a:pt x="8840" y="109"/>
                    <a:pt x="7939" y="75"/>
                  </a:cubicBezTo>
                  <a:cubicBezTo>
                    <a:pt x="7506" y="25"/>
                    <a:pt x="7072" y="0"/>
                    <a:pt x="663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3"/>
            <p:cNvSpPr/>
            <p:nvPr/>
          </p:nvSpPr>
          <p:spPr>
            <a:xfrm>
              <a:off x="3091601" y="3140269"/>
              <a:ext cx="175138" cy="27557"/>
            </a:xfrm>
            <a:custGeom>
              <a:avLst/>
              <a:gdLst/>
              <a:ahLst/>
              <a:cxnLst/>
              <a:rect l="l" t="t" r="r" b="b"/>
              <a:pathLst>
                <a:path w="10658" h="1677" extrusionOk="0">
                  <a:moveTo>
                    <a:pt x="6639" y="0"/>
                  </a:moveTo>
                  <a:cubicBezTo>
                    <a:pt x="6205" y="0"/>
                    <a:pt x="5771" y="25"/>
                    <a:pt x="5338" y="75"/>
                  </a:cubicBezTo>
                  <a:cubicBezTo>
                    <a:pt x="4404" y="209"/>
                    <a:pt x="3503" y="376"/>
                    <a:pt x="2636" y="642"/>
                  </a:cubicBezTo>
                  <a:cubicBezTo>
                    <a:pt x="2169" y="809"/>
                    <a:pt x="1735" y="943"/>
                    <a:pt x="1268" y="1109"/>
                  </a:cubicBezTo>
                  <a:cubicBezTo>
                    <a:pt x="834" y="1243"/>
                    <a:pt x="434" y="1410"/>
                    <a:pt x="34" y="1610"/>
                  </a:cubicBezTo>
                  <a:cubicBezTo>
                    <a:pt x="34" y="1610"/>
                    <a:pt x="0" y="1677"/>
                    <a:pt x="34" y="1677"/>
                  </a:cubicBezTo>
                  <a:cubicBezTo>
                    <a:pt x="467" y="1576"/>
                    <a:pt x="901" y="1410"/>
                    <a:pt x="1301" y="1276"/>
                  </a:cubicBezTo>
                  <a:cubicBezTo>
                    <a:pt x="1735" y="1143"/>
                    <a:pt x="2235" y="1009"/>
                    <a:pt x="2702" y="876"/>
                  </a:cubicBezTo>
                  <a:cubicBezTo>
                    <a:pt x="3570" y="642"/>
                    <a:pt x="4470" y="476"/>
                    <a:pt x="5371" y="376"/>
                  </a:cubicBezTo>
                  <a:cubicBezTo>
                    <a:pt x="5805" y="326"/>
                    <a:pt x="6255" y="301"/>
                    <a:pt x="6705" y="301"/>
                  </a:cubicBezTo>
                  <a:cubicBezTo>
                    <a:pt x="7156" y="301"/>
                    <a:pt x="7606" y="326"/>
                    <a:pt x="8040" y="376"/>
                  </a:cubicBezTo>
                  <a:cubicBezTo>
                    <a:pt x="8873" y="509"/>
                    <a:pt x="9707" y="709"/>
                    <a:pt x="10508" y="976"/>
                  </a:cubicBezTo>
                  <a:cubicBezTo>
                    <a:pt x="10528" y="984"/>
                    <a:pt x="10545" y="988"/>
                    <a:pt x="10559" y="988"/>
                  </a:cubicBezTo>
                  <a:cubicBezTo>
                    <a:pt x="10658" y="988"/>
                    <a:pt x="10596" y="801"/>
                    <a:pt x="10508" y="743"/>
                  </a:cubicBezTo>
                  <a:cubicBezTo>
                    <a:pt x="9707" y="342"/>
                    <a:pt x="8840" y="109"/>
                    <a:pt x="7939" y="75"/>
                  </a:cubicBezTo>
                  <a:cubicBezTo>
                    <a:pt x="7506" y="25"/>
                    <a:pt x="7072" y="0"/>
                    <a:pt x="6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3"/>
            <p:cNvSpPr/>
            <p:nvPr/>
          </p:nvSpPr>
          <p:spPr>
            <a:xfrm>
              <a:off x="3315248" y="3038798"/>
              <a:ext cx="288341" cy="134566"/>
            </a:xfrm>
            <a:custGeom>
              <a:avLst/>
              <a:gdLst/>
              <a:ahLst/>
              <a:cxnLst/>
              <a:rect l="l" t="t" r="r" b="b"/>
              <a:pathLst>
                <a:path w="17547" h="8189" extrusionOk="0">
                  <a:moveTo>
                    <a:pt x="7420" y="0"/>
                  </a:moveTo>
                  <a:cubicBezTo>
                    <a:pt x="7131" y="0"/>
                    <a:pt x="6837" y="4"/>
                    <a:pt x="6538" y="13"/>
                  </a:cubicBezTo>
                  <a:cubicBezTo>
                    <a:pt x="567" y="179"/>
                    <a:pt x="0" y="3448"/>
                    <a:pt x="1701" y="4783"/>
                  </a:cubicBezTo>
                  <a:cubicBezTo>
                    <a:pt x="812" y="7282"/>
                    <a:pt x="4164" y="8188"/>
                    <a:pt x="7915" y="8188"/>
                  </a:cubicBezTo>
                  <a:cubicBezTo>
                    <a:pt x="9372" y="8188"/>
                    <a:pt x="10889" y="8051"/>
                    <a:pt x="12242" y="7818"/>
                  </a:cubicBezTo>
                  <a:cubicBezTo>
                    <a:pt x="17079" y="6984"/>
                    <a:pt x="17546" y="4282"/>
                    <a:pt x="16579" y="3315"/>
                  </a:cubicBezTo>
                  <a:cubicBezTo>
                    <a:pt x="16769" y="1477"/>
                    <a:pt x="12925" y="0"/>
                    <a:pt x="7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3"/>
            <p:cNvSpPr/>
            <p:nvPr/>
          </p:nvSpPr>
          <p:spPr>
            <a:xfrm>
              <a:off x="3339354" y="3088014"/>
              <a:ext cx="202843" cy="30039"/>
            </a:xfrm>
            <a:custGeom>
              <a:avLst/>
              <a:gdLst/>
              <a:ahLst/>
              <a:cxnLst/>
              <a:rect l="l" t="t" r="r" b="b"/>
              <a:pathLst>
                <a:path w="12344" h="1828" extrusionOk="0">
                  <a:moveTo>
                    <a:pt x="8029" y="0"/>
                  </a:moveTo>
                  <a:cubicBezTo>
                    <a:pt x="7678" y="0"/>
                    <a:pt x="7326" y="7"/>
                    <a:pt x="6973" y="20"/>
                  </a:cubicBezTo>
                  <a:cubicBezTo>
                    <a:pt x="5338" y="20"/>
                    <a:pt x="3670" y="220"/>
                    <a:pt x="2069" y="587"/>
                  </a:cubicBezTo>
                  <a:cubicBezTo>
                    <a:pt x="1669" y="720"/>
                    <a:pt x="1268" y="854"/>
                    <a:pt x="868" y="1054"/>
                  </a:cubicBezTo>
                  <a:cubicBezTo>
                    <a:pt x="701" y="1121"/>
                    <a:pt x="501" y="1221"/>
                    <a:pt x="334" y="1321"/>
                  </a:cubicBezTo>
                  <a:cubicBezTo>
                    <a:pt x="168" y="1421"/>
                    <a:pt x="68" y="1487"/>
                    <a:pt x="1" y="1654"/>
                  </a:cubicBezTo>
                  <a:cubicBezTo>
                    <a:pt x="1" y="1741"/>
                    <a:pt x="51" y="1828"/>
                    <a:pt x="151" y="1828"/>
                  </a:cubicBezTo>
                  <a:cubicBezTo>
                    <a:pt x="167" y="1828"/>
                    <a:pt x="183" y="1826"/>
                    <a:pt x="201" y="1821"/>
                  </a:cubicBezTo>
                  <a:cubicBezTo>
                    <a:pt x="535" y="1688"/>
                    <a:pt x="902" y="1521"/>
                    <a:pt x="1235" y="1321"/>
                  </a:cubicBezTo>
                  <a:cubicBezTo>
                    <a:pt x="1569" y="1154"/>
                    <a:pt x="1902" y="1020"/>
                    <a:pt x="2269" y="920"/>
                  </a:cubicBezTo>
                  <a:cubicBezTo>
                    <a:pt x="2936" y="754"/>
                    <a:pt x="3637" y="587"/>
                    <a:pt x="4337" y="520"/>
                  </a:cubicBezTo>
                  <a:cubicBezTo>
                    <a:pt x="5822" y="345"/>
                    <a:pt x="7282" y="247"/>
                    <a:pt x="8761" y="247"/>
                  </a:cubicBezTo>
                  <a:cubicBezTo>
                    <a:pt x="8976" y="247"/>
                    <a:pt x="9192" y="249"/>
                    <a:pt x="9408" y="253"/>
                  </a:cubicBezTo>
                  <a:cubicBezTo>
                    <a:pt x="10375" y="253"/>
                    <a:pt x="11342" y="320"/>
                    <a:pt x="12343" y="420"/>
                  </a:cubicBezTo>
                  <a:cubicBezTo>
                    <a:pt x="12343" y="420"/>
                    <a:pt x="12343" y="353"/>
                    <a:pt x="12310" y="353"/>
                  </a:cubicBezTo>
                  <a:cubicBezTo>
                    <a:pt x="10889" y="112"/>
                    <a:pt x="9467" y="0"/>
                    <a:pt x="802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3"/>
            <p:cNvSpPr/>
            <p:nvPr/>
          </p:nvSpPr>
          <p:spPr>
            <a:xfrm>
              <a:off x="3339354" y="3088014"/>
              <a:ext cx="202843" cy="30039"/>
            </a:xfrm>
            <a:custGeom>
              <a:avLst/>
              <a:gdLst/>
              <a:ahLst/>
              <a:cxnLst/>
              <a:rect l="l" t="t" r="r" b="b"/>
              <a:pathLst>
                <a:path w="12344" h="1828" extrusionOk="0">
                  <a:moveTo>
                    <a:pt x="8029" y="0"/>
                  </a:moveTo>
                  <a:cubicBezTo>
                    <a:pt x="7678" y="0"/>
                    <a:pt x="7326" y="7"/>
                    <a:pt x="6973" y="20"/>
                  </a:cubicBezTo>
                  <a:cubicBezTo>
                    <a:pt x="5338" y="20"/>
                    <a:pt x="3670" y="220"/>
                    <a:pt x="2069" y="587"/>
                  </a:cubicBezTo>
                  <a:cubicBezTo>
                    <a:pt x="1669" y="720"/>
                    <a:pt x="1268" y="854"/>
                    <a:pt x="868" y="1054"/>
                  </a:cubicBezTo>
                  <a:cubicBezTo>
                    <a:pt x="701" y="1121"/>
                    <a:pt x="501" y="1221"/>
                    <a:pt x="334" y="1321"/>
                  </a:cubicBezTo>
                  <a:cubicBezTo>
                    <a:pt x="168" y="1421"/>
                    <a:pt x="68" y="1487"/>
                    <a:pt x="1" y="1654"/>
                  </a:cubicBezTo>
                  <a:cubicBezTo>
                    <a:pt x="1" y="1741"/>
                    <a:pt x="51" y="1828"/>
                    <a:pt x="151" y="1828"/>
                  </a:cubicBezTo>
                  <a:cubicBezTo>
                    <a:pt x="167" y="1828"/>
                    <a:pt x="183" y="1826"/>
                    <a:pt x="201" y="1821"/>
                  </a:cubicBezTo>
                  <a:cubicBezTo>
                    <a:pt x="535" y="1688"/>
                    <a:pt x="902" y="1521"/>
                    <a:pt x="1235" y="1321"/>
                  </a:cubicBezTo>
                  <a:cubicBezTo>
                    <a:pt x="1569" y="1154"/>
                    <a:pt x="1902" y="1020"/>
                    <a:pt x="2269" y="920"/>
                  </a:cubicBezTo>
                  <a:cubicBezTo>
                    <a:pt x="2936" y="754"/>
                    <a:pt x="3637" y="587"/>
                    <a:pt x="4337" y="520"/>
                  </a:cubicBezTo>
                  <a:cubicBezTo>
                    <a:pt x="5822" y="345"/>
                    <a:pt x="7282" y="247"/>
                    <a:pt x="8761" y="247"/>
                  </a:cubicBezTo>
                  <a:cubicBezTo>
                    <a:pt x="8976" y="247"/>
                    <a:pt x="9192" y="249"/>
                    <a:pt x="9408" y="253"/>
                  </a:cubicBezTo>
                  <a:cubicBezTo>
                    <a:pt x="10375" y="253"/>
                    <a:pt x="11342" y="320"/>
                    <a:pt x="12343" y="420"/>
                  </a:cubicBezTo>
                  <a:cubicBezTo>
                    <a:pt x="12343" y="420"/>
                    <a:pt x="12343" y="353"/>
                    <a:pt x="12310" y="353"/>
                  </a:cubicBezTo>
                  <a:cubicBezTo>
                    <a:pt x="10889" y="112"/>
                    <a:pt x="9467" y="0"/>
                    <a:pt x="80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3"/>
            <p:cNvSpPr/>
            <p:nvPr/>
          </p:nvSpPr>
          <p:spPr>
            <a:xfrm>
              <a:off x="2326389" y="1532135"/>
              <a:ext cx="633670" cy="1654243"/>
            </a:xfrm>
            <a:custGeom>
              <a:avLst/>
              <a:gdLst/>
              <a:ahLst/>
              <a:cxnLst/>
              <a:rect l="l" t="t" r="r" b="b"/>
              <a:pathLst>
                <a:path w="38562" h="100669" extrusionOk="0">
                  <a:moveTo>
                    <a:pt x="34872" y="0"/>
                  </a:moveTo>
                  <a:cubicBezTo>
                    <a:pt x="34309" y="0"/>
                    <a:pt x="33744" y="134"/>
                    <a:pt x="33225" y="402"/>
                  </a:cubicBezTo>
                  <a:lnTo>
                    <a:pt x="2202" y="18348"/>
                  </a:lnTo>
                  <a:cubicBezTo>
                    <a:pt x="902" y="19182"/>
                    <a:pt x="101" y="20583"/>
                    <a:pt x="1" y="22151"/>
                  </a:cubicBezTo>
                  <a:lnTo>
                    <a:pt x="1" y="97271"/>
                  </a:lnTo>
                  <a:cubicBezTo>
                    <a:pt x="34" y="98439"/>
                    <a:pt x="701" y="99473"/>
                    <a:pt x="1735" y="100007"/>
                  </a:cubicBezTo>
                  <a:cubicBezTo>
                    <a:pt x="2310" y="100316"/>
                    <a:pt x="3147" y="100669"/>
                    <a:pt x="4006" y="100669"/>
                  </a:cubicBezTo>
                  <a:cubicBezTo>
                    <a:pt x="4444" y="100669"/>
                    <a:pt x="4888" y="100577"/>
                    <a:pt x="5305" y="100340"/>
                  </a:cubicBezTo>
                  <a:lnTo>
                    <a:pt x="36327" y="82394"/>
                  </a:lnTo>
                  <a:cubicBezTo>
                    <a:pt x="37728" y="81660"/>
                    <a:pt x="38562" y="80159"/>
                    <a:pt x="38495" y="78591"/>
                  </a:cubicBezTo>
                  <a:lnTo>
                    <a:pt x="38495" y="3471"/>
                  </a:lnTo>
                  <a:cubicBezTo>
                    <a:pt x="38495" y="1536"/>
                    <a:pt x="37561" y="1002"/>
                    <a:pt x="36694" y="502"/>
                  </a:cubicBezTo>
                  <a:cubicBezTo>
                    <a:pt x="36130" y="167"/>
                    <a:pt x="35502" y="0"/>
                    <a:pt x="34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3"/>
            <p:cNvSpPr/>
            <p:nvPr/>
          </p:nvSpPr>
          <p:spPr>
            <a:xfrm>
              <a:off x="2326389" y="1859947"/>
              <a:ext cx="627639" cy="1326431"/>
            </a:xfrm>
            <a:custGeom>
              <a:avLst/>
              <a:gdLst/>
              <a:ahLst/>
              <a:cxnLst/>
              <a:rect l="l" t="t" r="r" b="b"/>
              <a:pathLst>
                <a:path w="38195" h="80720" extrusionOk="0">
                  <a:moveTo>
                    <a:pt x="635" y="0"/>
                  </a:moveTo>
                  <a:cubicBezTo>
                    <a:pt x="234" y="667"/>
                    <a:pt x="34" y="1401"/>
                    <a:pt x="1" y="2168"/>
                  </a:cubicBezTo>
                  <a:lnTo>
                    <a:pt x="1" y="77322"/>
                  </a:lnTo>
                  <a:cubicBezTo>
                    <a:pt x="1" y="78490"/>
                    <a:pt x="668" y="79524"/>
                    <a:pt x="1735" y="80058"/>
                  </a:cubicBezTo>
                  <a:cubicBezTo>
                    <a:pt x="2288" y="80367"/>
                    <a:pt x="3132" y="80720"/>
                    <a:pt x="3988" y="80720"/>
                  </a:cubicBezTo>
                  <a:cubicBezTo>
                    <a:pt x="4425" y="80720"/>
                    <a:pt x="4866" y="80628"/>
                    <a:pt x="5271" y="80391"/>
                  </a:cubicBezTo>
                  <a:lnTo>
                    <a:pt x="36293" y="62445"/>
                  </a:lnTo>
                  <a:cubicBezTo>
                    <a:pt x="37161" y="61978"/>
                    <a:pt x="37828" y="61244"/>
                    <a:pt x="38195" y="60310"/>
                  </a:cubicBezTo>
                  <a:lnTo>
                    <a:pt x="38095" y="60243"/>
                  </a:lnTo>
                  <a:lnTo>
                    <a:pt x="36527" y="59343"/>
                  </a:lnTo>
                  <a:lnTo>
                    <a:pt x="4638" y="77789"/>
                  </a:lnTo>
                  <a:lnTo>
                    <a:pt x="4638" y="2302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3"/>
            <p:cNvSpPr/>
            <p:nvPr/>
          </p:nvSpPr>
          <p:spPr>
            <a:xfrm>
              <a:off x="2385595" y="1574219"/>
              <a:ext cx="565147" cy="1595448"/>
            </a:xfrm>
            <a:custGeom>
              <a:avLst/>
              <a:gdLst/>
              <a:ahLst/>
              <a:cxnLst/>
              <a:rect l="l" t="t" r="r" b="b"/>
              <a:pathLst>
                <a:path w="34392" h="97091" extrusionOk="0">
                  <a:moveTo>
                    <a:pt x="33436" y="0"/>
                  </a:moveTo>
                  <a:cubicBezTo>
                    <a:pt x="33202" y="0"/>
                    <a:pt x="32938" y="78"/>
                    <a:pt x="32657" y="243"/>
                  </a:cubicBezTo>
                  <a:lnTo>
                    <a:pt x="1535" y="18222"/>
                  </a:lnTo>
                  <a:cubicBezTo>
                    <a:pt x="634" y="18789"/>
                    <a:pt x="67" y="19790"/>
                    <a:pt x="0" y="20857"/>
                  </a:cubicBezTo>
                  <a:lnTo>
                    <a:pt x="0" y="95411"/>
                  </a:lnTo>
                  <a:cubicBezTo>
                    <a:pt x="0" y="96479"/>
                    <a:pt x="541" y="97091"/>
                    <a:pt x="1321" y="97091"/>
                  </a:cubicBezTo>
                  <a:cubicBezTo>
                    <a:pt x="1638" y="97091"/>
                    <a:pt x="1993" y="96990"/>
                    <a:pt x="2369" y="96778"/>
                  </a:cubicBezTo>
                  <a:lnTo>
                    <a:pt x="32657" y="79299"/>
                  </a:lnTo>
                  <a:cubicBezTo>
                    <a:pt x="33691" y="78599"/>
                    <a:pt x="34325" y="77498"/>
                    <a:pt x="34392" y="76264"/>
                  </a:cubicBezTo>
                  <a:lnTo>
                    <a:pt x="34392" y="1243"/>
                  </a:lnTo>
                  <a:cubicBezTo>
                    <a:pt x="34392" y="462"/>
                    <a:pt x="34006" y="0"/>
                    <a:pt x="33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3"/>
            <p:cNvSpPr/>
            <p:nvPr/>
          </p:nvSpPr>
          <p:spPr>
            <a:xfrm>
              <a:off x="2410261" y="1628840"/>
              <a:ext cx="515816" cy="1486287"/>
            </a:xfrm>
            <a:custGeom>
              <a:avLst/>
              <a:gdLst/>
              <a:ahLst/>
              <a:cxnLst/>
              <a:rect l="l" t="t" r="r" b="b"/>
              <a:pathLst>
                <a:path w="31390" h="90448" extrusionOk="0">
                  <a:moveTo>
                    <a:pt x="30222" y="1"/>
                  </a:moveTo>
                  <a:cubicBezTo>
                    <a:pt x="29933" y="1"/>
                    <a:pt x="29605" y="93"/>
                    <a:pt x="29255" y="288"/>
                  </a:cubicBezTo>
                  <a:lnTo>
                    <a:pt x="29088" y="388"/>
                  </a:lnTo>
                  <a:lnTo>
                    <a:pt x="21349" y="4824"/>
                  </a:lnTo>
                  <a:lnTo>
                    <a:pt x="21316" y="4858"/>
                  </a:lnTo>
                  <a:cubicBezTo>
                    <a:pt x="21049" y="5058"/>
                    <a:pt x="20882" y="5391"/>
                    <a:pt x="20849" y="5725"/>
                  </a:cubicBezTo>
                  <a:cubicBezTo>
                    <a:pt x="20815" y="6092"/>
                    <a:pt x="20615" y="6425"/>
                    <a:pt x="20315" y="6626"/>
                  </a:cubicBezTo>
                  <a:lnTo>
                    <a:pt x="11142" y="11929"/>
                  </a:lnTo>
                  <a:cubicBezTo>
                    <a:pt x="11035" y="11994"/>
                    <a:pt x="10938" y="12023"/>
                    <a:pt x="10856" y="12023"/>
                  </a:cubicBezTo>
                  <a:cubicBezTo>
                    <a:pt x="10683" y="12023"/>
                    <a:pt x="10575" y="11889"/>
                    <a:pt x="10575" y="11663"/>
                  </a:cubicBezTo>
                  <a:cubicBezTo>
                    <a:pt x="10575" y="11426"/>
                    <a:pt x="10458" y="11291"/>
                    <a:pt x="10295" y="11291"/>
                  </a:cubicBezTo>
                  <a:cubicBezTo>
                    <a:pt x="10227" y="11291"/>
                    <a:pt x="10152" y="11314"/>
                    <a:pt x="10074" y="11362"/>
                  </a:cubicBezTo>
                  <a:lnTo>
                    <a:pt x="9541" y="11663"/>
                  </a:lnTo>
                  <a:lnTo>
                    <a:pt x="1668" y="16232"/>
                  </a:lnTo>
                  <a:cubicBezTo>
                    <a:pt x="1535" y="16299"/>
                    <a:pt x="1435" y="16366"/>
                    <a:pt x="1335" y="16433"/>
                  </a:cubicBezTo>
                  <a:lnTo>
                    <a:pt x="1168" y="16599"/>
                  </a:lnTo>
                  <a:cubicBezTo>
                    <a:pt x="468" y="17233"/>
                    <a:pt x="34" y="18134"/>
                    <a:pt x="1" y="19101"/>
                  </a:cubicBezTo>
                  <a:lnTo>
                    <a:pt x="1" y="89285"/>
                  </a:lnTo>
                  <a:cubicBezTo>
                    <a:pt x="1" y="90017"/>
                    <a:pt x="368" y="90448"/>
                    <a:pt x="915" y="90448"/>
                  </a:cubicBezTo>
                  <a:cubicBezTo>
                    <a:pt x="1140" y="90448"/>
                    <a:pt x="1396" y="90375"/>
                    <a:pt x="1668" y="90219"/>
                  </a:cubicBezTo>
                  <a:lnTo>
                    <a:pt x="29722" y="74041"/>
                  </a:lnTo>
                  <a:cubicBezTo>
                    <a:pt x="30689" y="73407"/>
                    <a:pt x="31323" y="72339"/>
                    <a:pt x="31390" y="71172"/>
                  </a:cubicBezTo>
                  <a:lnTo>
                    <a:pt x="31390" y="1489"/>
                  </a:lnTo>
                  <a:cubicBezTo>
                    <a:pt x="31390" y="544"/>
                    <a:pt x="30921" y="1"/>
                    <a:pt x="30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3"/>
            <p:cNvSpPr/>
            <p:nvPr/>
          </p:nvSpPr>
          <p:spPr>
            <a:xfrm>
              <a:off x="2411362" y="1636301"/>
              <a:ext cx="475803" cy="1437252"/>
            </a:xfrm>
            <a:custGeom>
              <a:avLst/>
              <a:gdLst/>
              <a:ahLst/>
              <a:cxnLst/>
              <a:rect l="l" t="t" r="r" b="b"/>
              <a:pathLst>
                <a:path w="28955" h="87464" extrusionOk="0">
                  <a:moveTo>
                    <a:pt x="28954" y="1"/>
                  </a:moveTo>
                  <a:lnTo>
                    <a:pt x="21382" y="4370"/>
                  </a:lnTo>
                  <a:lnTo>
                    <a:pt x="21315" y="4404"/>
                  </a:lnTo>
                  <a:cubicBezTo>
                    <a:pt x="21049" y="4604"/>
                    <a:pt x="20882" y="4937"/>
                    <a:pt x="20848" y="5271"/>
                  </a:cubicBezTo>
                  <a:cubicBezTo>
                    <a:pt x="20815" y="5638"/>
                    <a:pt x="20615" y="5971"/>
                    <a:pt x="20315" y="6172"/>
                  </a:cubicBezTo>
                  <a:lnTo>
                    <a:pt x="11142" y="11475"/>
                  </a:lnTo>
                  <a:cubicBezTo>
                    <a:pt x="11035" y="11540"/>
                    <a:pt x="10938" y="11569"/>
                    <a:pt x="10856" y="11569"/>
                  </a:cubicBezTo>
                  <a:cubicBezTo>
                    <a:pt x="10682" y="11569"/>
                    <a:pt x="10574" y="11435"/>
                    <a:pt x="10574" y="11209"/>
                  </a:cubicBezTo>
                  <a:cubicBezTo>
                    <a:pt x="10574" y="10972"/>
                    <a:pt x="10457" y="10837"/>
                    <a:pt x="10294" y="10837"/>
                  </a:cubicBezTo>
                  <a:cubicBezTo>
                    <a:pt x="10227" y="10837"/>
                    <a:pt x="10152" y="10860"/>
                    <a:pt x="10074" y="10908"/>
                  </a:cubicBezTo>
                  <a:lnTo>
                    <a:pt x="9540" y="11209"/>
                  </a:lnTo>
                  <a:lnTo>
                    <a:pt x="1668" y="15778"/>
                  </a:lnTo>
                  <a:cubicBezTo>
                    <a:pt x="1535" y="15845"/>
                    <a:pt x="1435" y="15912"/>
                    <a:pt x="1335" y="16012"/>
                  </a:cubicBezTo>
                  <a:lnTo>
                    <a:pt x="1168" y="16145"/>
                  </a:lnTo>
                  <a:cubicBezTo>
                    <a:pt x="467" y="16779"/>
                    <a:pt x="67" y="17680"/>
                    <a:pt x="0" y="18647"/>
                  </a:cubicBezTo>
                  <a:lnTo>
                    <a:pt x="0" y="87463"/>
                  </a:lnTo>
                  <a:lnTo>
                    <a:pt x="27286" y="71719"/>
                  </a:lnTo>
                  <a:cubicBezTo>
                    <a:pt x="28254" y="71085"/>
                    <a:pt x="28888" y="70017"/>
                    <a:pt x="28954" y="68850"/>
                  </a:cubicBezTo>
                  <a:lnTo>
                    <a:pt x="289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3"/>
            <p:cNvSpPr/>
            <p:nvPr/>
          </p:nvSpPr>
          <p:spPr>
            <a:xfrm>
              <a:off x="2608683" y="1737837"/>
              <a:ext cx="84430" cy="58401"/>
            </a:xfrm>
            <a:custGeom>
              <a:avLst/>
              <a:gdLst/>
              <a:ahLst/>
              <a:cxnLst/>
              <a:rect l="l" t="t" r="r" b="b"/>
              <a:pathLst>
                <a:path w="5138" h="3554" extrusionOk="0">
                  <a:moveTo>
                    <a:pt x="4888" y="0"/>
                  </a:moveTo>
                  <a:cubicBezTo>
                    <a:pt x="4824" y="0"/>
                    <a:pt x="4750" y="19"/>
                    <a:pt x="4671" y="59"/>
                  </a:cubicBezTo>
                  <a:lnTo>
                    <a:pt x="468" y="2494"/>
                  </a:lnTo>
                  <a:cubicBezTo>
                    <a:pt x="201" y="2661"/>
                    <a:pt x="34" y="2961"/>
                    <a:pt x="1" y="3262"/>
                  </a:cubicBezTo>
                  <a:cubicBezTo>
                    <a:pt x="1" y="3449"/>
                    <a:pt x="99" y="3554"/>
                    <a:pt x="250" y="3554"/>
                  </a:cubicBezTo>
                  <a:cubicBezTo>
                    <a:pt x="315" y="3554"/>
                    <a:pt x="388" y="3535"/>
                    <a:pt x="468" y="3495"/>
                  </a:cubicBezTo>
                  <a:lnTo>
                    <a:pt x="4671" y="1060"/>
                  </a:lnTo>
                  <a:cubicBezTo>
                    <a:pt x="4938" y="893"/>
                    <a:pt x="5104" y="626"/>
                    <a:pt x="5138" y="293"/>
                  </a:cubicBezTo>
                  <a:cubicBezTo>
                    <a:pt x="5138" y="106"/>
                    <a:pt x="5039" y="0"/>
                    <a:pt x="48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3"/>
            <p:cNvSpPr/>
            <p:nvPr/>
          </p:nvSpPr>
          <p:spPr>
            <a:xfrm>
              <a:off x="2712832" y="1714059"/>
              <a:ext cx="16465" cy="21576"/>
            </a:xfrm>
            <a:custGeom>
              <a:avLst/>
              <a:gdLst/>
              <a:ahLst/>
              <a:cxnLst/>
              <a:rect l="l" t="t" r="r" b="b"/>
              <a:pathLst>
                <a:path w="1002" h="1313" extrusionOk="0">
                  <a:moveTo>
                    <a:pt x="736" y="0"/>
                  </a:moveTo>
                  <a:cubicBezTo>
                    <a:pt x="668" y="0"/>
                    <a:pt x="589" y="23"/>
                    <a:pt x="501" y="72"/>
                  </a:cubicBezTo>
                  <a:cubicBezTo>
                    <a:pt x="201" y="272"/>
                    <a:pt x="1" y="606"/>
                    <a:pt x="1" y="973"/>
                  </a:cubicBezTo>
                  <a:cubicBezTo>
                    <a:pt x="1" y="1184"/>
                    <a:pt x="116" y="1312"/>
                    <a:pt x="277" y="1312"/>
                  </a:cubicBezTo>
                  <a:cubicBezTo>
                    <a:pt x="345" y="1312"/>
                    <a:pt x="422" y="1289"/>
                    <a:pt x="501" y="1239"/>
                  </a:cubicBezTo>
                  <a:cubicBezTo>
                    <a:pt x="801" y="1039"/>
                    <a:pt x="1001" y="739"/>
                    <a:pt x="1001" y="372"/>
                  </a:cubicBezTo>
                  <a:cubicBezTo>
                    <a:pt x="1001" y="136"/>
                    <a:pt x="901" y="0"/>
                    <a:pt x="7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3"/>
            <p:cNvSpPr/>
            <p:nvPr/>
          </p:nvSpPr>
          <p:spPr>
            <a:xfrm>
              <a:off x="2336807" y="2017913"/>
              <a:ext cx="37285" cy="142453"/>
            </a:xfrm>
            <a:custGeom>
              <a:avLst/>
              <a:gdLst/>
              <a:ahLst/>
              <a:cxnLst/>
              <a:rect l="l" t="t" r="r" b="b"/>
              <a:pathLst>
                <a:path w="2269" h="8669" extrusionOk="0">
                  <a:moveTo>
                    <a:pt x="1124" y="0"/>
                  </a:moveTo>
                  <a:cubicBezTo>
                    <a:pt x="1047" y="0"/>
                    <a:pt x="971" y="19"/>
                    <a:pt x="901" y="61"/>
                  </a:cubicBezTo>
                  <a:lnTo>
                    <a:pt x="268" y="394"/>
                  </a:lnTo>
                  <a:cubicBezTo>
                    <a:pt x="101" y="528"/>
                    <a:pt x="1" y="761"/>
                    <a:pt x="34" y="995"/>
                  </a:cubicBezTo>
                  <a:lnTo>
                    <a:pt x="34" y="7099"/>
                  </a:lnTo>
                  <a:cubicBezTo>
                    <a:pt x="34" y="7700"/>
                    <a:pt x="334" y="8233"/>
                    <a:pt x="835" y="8567"/>
                  </a:cubicBezTo>
                  <a:cubicBezTo>
                    <a:pt x="942" y="8632"/>
                    <a:pt x="1064" y="8668"/>
                    <a:pt x="1181" y="8668"/>
                  </a:cubicBezTo>
                  <a:cubicBezTo>
                    <a:pt x="1246" y="8668"/>
                    <a:pt x="1309" y="8657"/>
                    <a:pt x="1368" y="8634"/>
                  </a:cubicBezTo>
                  <a:cubicBezTo>
                    <a:pt x="1502" y="8567"/>
                    <a:pt x="1902" y="8333"/>
                    <a:pt x="2002" y="8267"/>
                  </a:cubicBezTo>
                  <a:cubicBezTo>
                    <a:pt x="2169" y="8133"/>
                    <a:pt x="2269" y="7900"/>
                    <a:pt x="2236" y="7700"/>
                  </a:cubicBezTo>
                  <a:lnTo>
                    <a:pt x="2236" y="1562"/>
                  </a:lnTo>
                  <a:cubicBezTo>
                    <a:pt x="2236" y="995"/>
                    <a:pt x="1935" y="428"/>
                    <a:pt x="1435" y="94"/>
                  </a:cubicBezTo>
                  <a:cubicBezTo>
                    <a:pt x="1338" y="36"/>
                    <a:pt x="1230" y="0"/>
                    <a:pt x="1124" y="0"/>
                  </a:cubicBezTo>
                  <a:close/>
                </a:path>
              </a:pathLst>
            </a:custGeom>
            <a:solidFill>
              <a:srgbClr val="000000">
                <a:alpha val="4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3"/>
            <p:cNvSpPr/>
            <p:nvPr/>
          </p:nvSpPr>
          <p:spPr>
            <a:xfrm>
              <a:off x="2337366" y="2023763"/>
              <a:ext cx="26325" cy="136751"/>
            </a:xfrm>
            <a:custGeom>
              <a:avLst/>
              <a:gdLst/>
              <a:ahLst/>
              <a:cxnLst/>
              <a:rect l="l" t="t" r="r" b="b"/>
              <a:pathLst>
                <a:path w="1602" h="8322" extrusionOk="0">
                  <a:moveTo>
                    <a:pt x="472" y="0"/>
                  </a:moveTo>
                  <a:cubicBezTo>
                    <a:pt x="197" y="0"/>
                    <a:pt x="0" y="248"/>
                    <a:pt x="0" y="639"/>
                  </a:cubicBezTo>
                  <a:lnTo>
                    <a:pt x="0" y="6743"/>
                  </a:lnTo>
                  <a:cubicBezTo>
                    <a:pt x="0" y="7344"/>
                    <a:pt x="300" y="7877"/>
                    <a:pt x="801" y="8211"/>
                  </a:cubicBezTo>
                  <a:cubicBezTo>
                    <a:pt x="931" y="8286"/>
                    <a:pt x="1051" y="8321"/>
                    <a:pt x="1157" y="8321"/>
                  </a:cubicBezTo>
                  <a:cubicBezTo>
                    <a:pt x="1428" y="8321"/>
                    <a:pt x="1601" y="8086"/>
                    <a:pt x="1601" y="7677"/>
                  </a:cubicBezTo>
                  <a:lnTo>
                    <a:pt x="1601" y="1573"/>
                  </a:lnTo>
                  <a:cubicBezTo>
                    <a:pt x="1601" y="972"/>
                    <a:pt x="1301" y="439"/>
                    <a:pt x="801" y="105"/>
                  </a:cubicBezTo>
                  <a:cubicBezTo>
                    <a:pt x="684" y="34"/>
                    <a:pt x="573" y="0"/>
                    <a:pt x="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3"/>
            <p:cNvSpPr/>
            <p:nvPr/>
          </p:nvSpPr>
          <p:spPr>
            <a:xfrm>
              <a:off x="2336807" y="2193905"/>
              <a:ext cx="37285" cy="142568"/>
            </a:xfrm>
            <a:custGeom>
              <a:avLst/>
              <a:gdLst/>
              <a:ahLst/>
              <a:cxnLst/>
              <a:rect l="l" t="t" r="r" b="b"/>
              <a:pathLst>
                <a:path w="2269" h="8676" extrusionOk="0">
                  <a:moveTo>
                    <a:pt x="1110" y="0"/>
                  </a:moveTo>
                  <a:cubicBezTo>
                    <a:pt x="1038" y="0"/>
                    <a:pt x="967" y="19"/>
                    <a:pt x="901" y="59"/>
                  </a:cubicBezTo>
                  <a:cubicBezTo>
                    <a:pt x="768" y="125"/>
                    <a:pt x="368" y="359"/>
                    <a:pt x="268" y="425"/>
                  </a:cubicBezTo>
                  <a:cubicBezTo>
                    <a:pt x="101" y="559"/>
                    <a:pt x="1" y="759"/>
                    <a:pt x="34" y="993"/>
                  </a:cubicBezTo>
                  <a:lnTo>
                    <a:pt x="34" y="7097"/>
                  </a:lnTo>
                  <a:cubicBezTo>
                    <a:pt x="34" y="7697"/>
                    <a:pt x="334" y="8231"/>
                    <a:pt x="835" y="8565"/>
                  </a:cubicBezTo>
                  <a:cubicBezTo>
                    <a:pt x="932" y="8643"/>
                    <a:pt x="1041" y="8675"/>
                    <a:pt x="1149" y="8675"/>
                  </a:cubicBezTo>
                  <a:cubicBezTo>
                    <a:pt x="1224" y="8675"/>
                    <a:pt x="1299" y="8659"/>
                    <a:pt x="1368" y="8631"/>
                  </a:cubicBezTo>
                  <a:lnTo>
                    <a:pt x="2002" y="8264"/>
                  </a:lnTo>
                  <a:cubicBezTo>
                    <a:pt x="2169" y="8131"/>
                    <a:pt x="2269" y="7931"/>
                    <a:pt x="2236" y="7697"/>
                  </a:cubicBezTo>
                  <a:lnTo>
                    <a:pt x="2236" y="1593"/>
                  </a:lnTo>
                  <a:cubicBezTo>
                    <a:pt x="2236" y="993"/>
                    <a:pt x="1935" y="425"/>
                    <a:pt x="1435" y="125"/>
                  </a:cubicBezTo>
                  <a:cubicBezTo>
                    <a:pt x="1334" y="44"/>
                    <a:pt x="1221" y="0"/>
                    <a:pt x="1110" y="0"/>
                  </a:cubicBezTo>
                  <a:close/>
                </a:path>
              </a:pathLst>
            </a:custGeom>
            <a:solidFill>
              <a:srgbClr val="000000">
                <a:alpha val="4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3"/>
            <p:cNvSpPr/>
            <p:nvPr/>
          </p:nvSpPr>
          <p:spPr>
            <a:xfrm>
              <a:off x="2337366" y="2199623"/>
              <a:ext cx="26325" cy="136850"/>
            </a:xfrm>
            <a:custGeom>
              <a:avLst/>
              <a:gdLst/>
              <a:ahLst/>
              <a:cxnLst/>
              <a:rect l="l" t="t" r="r" b="b"/>
              <a:pathLst>
                <a:path w="1602" h="8328" extrusionOk="0">
                  <a:moveTo>
                    <a:pt x="459" y="1"/>
                  </a:moveTo>
                  <a:cubicBezTo>
                    <a:pt x="190" y="1"/>
                    <a:pt x="0" y="236"/>
                    <a:pt x="0" y="645"/>
                  </a:cubicBezTo>
                  <a:lnTo>
                    <a:pt x="0" y="6749"/>
                  </a:lnTo>
                  <a:cubicBezTo>
                    <a:pt x="0" y="7349"/>
                    <a:pt x="300" y="7883"/>
                    <a:pt x="801" y="8217"/>
                  </a:cubicBezTo>
                  <a:cubicBezTo>
                    <a:pt x="933" y="8292"/>
                    <a:pt x="1054" y="8327"/>
                    <a:pt x="1160" y="8327"/>
                  </a:cubicBezTo>
                  <a:cubicBezTo>
                    <a:pt x="1430" y="8327"/>
                    <a:pt x="1601" y="8099"/>
                    <a:pt x="1601" y="7716"/>
                  </a:cubicBezTo>
                  <a:lnTo>
                    <a:pt x="1601" y="1579"/>
                  </a:lnTo>
                  <a:cubicBezTo>
                    <a:pt x="1601" y="978"/>
                    <a:pt x="1301" y="444"/>
                    <a:pt x="801" y="111"/>
                  </a:cubicBezTo>
                  <a:cubicBezTo>
                    <a:pt x="679" y="36"/>
                    <a:pt x="56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3"/>
            <p:cNvSpPr/>
            <p:nvPr/>
          </p:nvSpPr>
          <p:spPr>
            <a:xfrm>
              <a:off x="2455203" y="1681687"/>
              <a:ext cx="533366" cy="1514123"/>
            </a:xfrm>
            <a:custGeom>
              <a:avLst/>
              <a:gdLst/>
              <a:ahLst/>
              <a:cxnLst/>
              <a:rect l="l" t="t" r="r" b="b"/>
              <a:pathLst>
                <a:path w="32458" h="92142" extrusionOk="0">
                  <a:moveTo>
                    <a:pt x="30659" y="0"/>
                  </a:moveTo>
                  <a:cubicBezTo>
                    <a:pt x="30350" y="0"/>
                    <a:pt x="30046" y="96"/>
                    <a:pt x="29789" y="274"/>
                  </a:cubicBezTo>
                  <a:lnTo>
                    <a:pt x="29622" y="374"/>
                  </a:lnTo>
                  <a:lnTo>
                    <a:pt x="21783" y="4911"/>
                  </a:lnTo>
                  <a:cubicBezTo>
                    <a:pt x="21750" y="4911"/>
                    <a:pt x="21716" y="4911"/>
                    <a:pt x="21716" y="4944"/>
                  </a:cubicBezTo>
                  <a:cubicBezTo>
                    <a:pt x="21449" y="5144"/>
                    <a:pt x="21249" y="5478"/>
                    <a:pt x="21249" y="5811"/>
                  </a:cubicBezTo>
                  <a:cubicBezTo>
                    <a:pt x="21216" y="6178"/>
                    <a:pt x="21016" y="6545"/>
                    <a:pt x="20682" y="6745"/>
                  </a:cubicBezTo>
                  <a:lnTo>
                    <a:pt x="11342" y="12116"/>
                  </a:lnTo>
                  <a:cubicBezTo>
                    <a:pt x="11342" y="11982"/>
                    <a:pt x="11276" y="11882"/>
                    <a:pt x="11175" y="11816"/>
                  </a:cubicBezTo>
                  <a:lnTo>
                    <a:pt x="10642" y="11482"/>
                  </a:lnTo>
                  <a:cubicBezTo>
                    <a:pt x="10587" y="11468"/>
                    <a:pt x="10531" y="11460"/>
                    <a:pt x="10478" y="11460"/>
                  </a:cubicBezTo>
                  <a:cubicBezTo>
                    <a:pt x="10404" y="11460"/>
                    <a:pt x="10333" y="11476"/>
                    <a:pt x="10275" y="11515"/>
                  </a:cubicBezTo>
                  <a:lnTo>
                    <a:pt x="9741" y="11816"/>
                  </a:lnTo>
                  <a:lnTo>
                    <a:pt x="1735" y="16452"/>
                  </a:lnTo>
                  <a:cubicBezTo>
                    <a:pt x="1602" y="16519"/>
                    <a:pt x="1502" y="16586"/>
                    <a:pt x="1368" y="16686"/>
                  </a:cubicBezTo>
                  <a:lnTo>
                    <a:pt x="1235" y="16819"/>
                  </a:lnTo>
                  <a:cubicBezTo>
                    <a:pt x="501" y="17486"/>
                    <a:pt x="101" y="18387"/>
                    <a:pt x="34" y="19354"/>
                  </a:cubicBezTo>
                  <a:lnTo>
                    <a:pt x="34" y="90639"/>
                  </a:lnTo>
                  <a:cubicBezTo>
                    <a:pt x="1" y="91039"/>
                    <a:pt x="168" y="91473"/>
                    <a:pt x="535" y="91706"/>
                  </a:cubicBezTo>
                  <a:lnTo>
                    <a:pt x="1068" y="92040"/>
                  </a:lnTo>
                  <a:cubicBezTo>
                    <a:pt x="1230" y="92107"/>
                    <a:pt x="1396" y="92142"/>
                    <a:pt x="1562" y="92142"/>
                  </a:cubicBezTo>
                  <a:cubicBezTo>
                    <a:pt x="1807" y="92142"/>
                    <a:pt x="2050" y="92066"/>
                    <a:pt x="2269" y="91906"/>
                  </a:cubicBezTo>
                  <a:lnTo>
                    <a:pt x="30723" y="75461"/>
                  </a:lnTo>
                  <a:cubicBezTo>
                    <a:pt x="31723" y="74794"/>
                    <a:pt x="32324" y="73727"/>
                    <a:pt x="32391" y="72559"/>
                  </a:cubicBezTo>
                  <a:lnTo>
                    <a:pt x="32391" y="1842"/>
                  </a:lnTo>
                  <a:cubicBezTo>
                    <a:pt x="32457" y="1275"/>
                    <a:pt x="32224" y="774"/>
                    <a:pt x="31790" y="441"/>
                  </a:cubicBezTo>
                  <a:lnTo>
                    <a:pt x="31290" y="141"/>
                  </a:lnTo>
                  <a:cubicBezTo>
                    <a:pt x="31086" y="45"/>
                    <a:pt x="30871" y="0"/>
                    <a:pt x="30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3"/>
            <p:cNvSpPr/>
            <p:nvPr/>
          </p:nvSpPr>
          <p:spPr>
            <a:xfrm>
              <a:off x="2455203" y="1970669"/>
              <a:ext cx="40030" cy="1224994"/>
            </a:xfrm>
            <a:custGeom>
              <a:avLst/>
              <a:gdLst/>
              <a:ahLst/>
              <a:cxnLst/>
              <a:rect l="l" t="t" r="r" b="b"/>
              <a:pathLst>
                <a:path w="2436" h="74547" extrusionOk="0">
                  <a:moveTo>
                    <a:pt x="635" y="0"/>
                  </a:moveTo>
                  <a:cubicBezTo>
                    <a:pt x="268" y="534"/>
                    <a:pt x="68" y="1135"/>
                    <a:pt x="34" y="1802"/>
                  </a:cubicBezTo>
                  <a:lnTo>
                    <a:pt x="34" y="73053"/>
                  </a:lnTo>
                  <a:cubicBezTo>
                    <a:pt x="1" y="73453"/>
                    <a:pt x="168" y="73887"/>
                    <a:pt x="535" y="74120"/>
                  </a:cubicBezTo>
                  <a:lnTo>
                    <a:pt x="1068" y="74454"/>
                  </a:lnTo>
                  <a:cubicBezTo>
                    <a:pt x="1219" y="74517"/>
                    <a:pt x="1375" y="74546"/>
                    <a:pt x="1530" y="74546"/>
                  </a:cubicBezTo>
                  <a:cubicBezTo>
                    <a:pt x="1786" y="74546"/>
                    <a:pt x="2041" y="74466"/>
                    <a:pt x="2269" y="74320"/>
                  </a:cubicBezTo>
                  <a:lnTo>
                    <a:pt x="2436" y="74220"/>
                  </a:lnTo>
                  <a:lnTo>
                    <a:pt x="2436" y="74087"/>
                  </a:lnTo>
                  <a:lnTo>
                    <a:pt x="2202" y="74220"/>
                  </a:lnTo>
                  <a:cubicBezTo>
                    <a:pt x="2002" y="74354"/>
                    <a:pt x="1769" y="74420"/>
                    <a:pt x="1502" y="74420"/>
                  </a:cubicBezTo>
                  <a:cubicBezTo>
                    <a:pt x="1268" y="74420"/>
                    <a:pt x="1068" y="74320"/>
                    <a:pt x="935" y="74153"/>
                  </a:cubicBezTo>
                  <a:cubicBezTo>
                    <a:pt x="768" y="73920"/>
                    <a:pt x="668" y="73653"/>
                    <a:pt x="701" y="73353"/>
                  </a:cubicBezTo>
                  <a:lnTo>
                    <a:pt x="701" y="2102"/>
                  </a:lnTo>
                  <a:cubicBezTo>
                    <a:pt x="735" y="1468"/>
                    <a:pt x="935" y="868"/>
                    <a:pt x="1268" y="367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3"/>
            <p:cNvSpPr/>
            <p:nvPr/>
          </p:nvSpPr>
          <p:spPr>
            <a:xfrm>
              <a:off x="2801091" y="1767301"/>
              <a:ext cx="17550" cy="25240"/>
            </a:xfrm>
            <a:custGeom>
              <a:avLst/>
              <a:gdLst/>
              <a:ahLst/>
              <a:cxnLst/>
              <a:rect l="l" t="t" r="r" b="b"/>
              <a:pathLst>
                <a:path w="1068" h="1536" extrusionOk="0">
                  <a:moveTo>
                    <a:pt x="400" y="1"/>
                  </a:moveTo>
                  <a:cubicBezTo>
                    <a:pt x="267" y="168"/>
                    <a:pt x="200" y="401"/>
                    <a:pt x="200" y="601"/>
                  </a:cubicBezTo>
                  <a:cubicBezTo>
                    <a:pt x="200" y="801"/>
                    <a:pt x="134" y="1002"/>
                    <a:pt x="0" y="1168"/>
                  </a:cubicBezTo>
                  <a:lnTo>
                    <a:pt x="667" y="1535"/>
                  </a:lnTo>
                  <a:cubicBezTo>
                    <a:pt x="767" y="1369"/>
                    <a:pt x="834" y="1135"/>
                    <a:pt x="867" y="902"/>
                  </a:cubicBezTo>
                  <a:cubicBezTo>
                    <a:pt x="867" y="701"/>
                    <a:pt x="934" y="535"/>
                    <a:pt x="1068" y="368"/>
                  </a:cubicBezTo>
                  <a:lnTo>
                    <a:pt x="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3"/>
            <p:cNvSpPr/>
            <p:nvPr/>
          </p:nvSpPr>
          <p:spPr>
            <a:xfrm>
              <a:off x="2466164" y="1688918"/>
              <a:ext cx="519661" cy="1504675"/>
            </a:xfrm>
            <a:custGeom>
              <a:avLst/>
              <a:gdLst/>
              <a:ahLst/>
              <a:cxnLst/>
              <a:rect l="l" t="t" r="r" b="b"/>
              <a:pathLst>
                <a:path w="31624" h="91567" extrusionOk="0">
                  <a:moveTo>
                    <a:pt x="30556" y="1"/>
                  </a:moveTo>
                  <a:cubicBezTo>
                    <a:pt x="30256" y="1"/>
                    <a:pt x="29956" y="101"/>
                    <a:pt x="29689" y="268"/>
                  </a:cubicBezTo>
                  <a:lnTo>
                    <a:pt x="29522" y="368"/>
                  </a:lnTo>
                  <a:lnTo>
                    <a:pt x="21683" y="4871"/>
                  </a:lnTo>
                  <a:lnTo>
                    <a:pt x="21650" y="4904"/>
                  </a:lnTo>
                  <a:cubicBezTo>
                    <a:pt x="21383" y="5104"/>
                    <a:pt x="21249" y="5371"/>
                    <a:pt x="21216" y="5672"/>
                  </a:cubicBezTo>
                  <a:cubicBezTo>
                    <a:pt x="21183" y="6105"/>
                    <a:pt x="20949" y="6505"/>
                    <a:pt x="20616" y="6706"/>
                  </a:cubicBezTo>
                  <a:lnTo>
                    <a:pt x="11276" y="12109"/>
                  </a:lnTo>
                  <a:cubicBezTo>
                    <a:pt x="11176" y="12176"/>
                    <a:pt x="11076" y="12210"/>
                    <a:pt x="10942" y="12210"/>
                  </a:cubicBezTo>
                  <a:cubicBezTo>
                    <a:pt x="10675" y="12210"/>
                    <a:pt x="10475" y="11976"/>
                    <a:pt x="10542" y="11743"/>
                  </a:cubicBezTo>
                  <a:cubicBezTo>
                    <a:pt x="10542" y="11676"/>
                    <a:pt x="10508" y="11476"/>
                    <a:pt x="10375" y="11476"/>
                  </a:cubicBezTo>
                  <a:cubicBezTo>
                    <a:pt x="10308" y="11476"/>
                    <a:pt x="10242" y="11509"/>
                    <a:pt x="10175" y="11542"/>
                  </a:cubicBezTo>
                  <a:lnTo>
                    <a:pt x="9675" y="11843"/>
                  </a:lnTo>
                  <a:lnTo>
                    <a:pt x="1669" y="16446"/>
                  </a:lnTo>
                  <a:cubicBezTo>
                    <a:pt x="1535" y="16513"/>
                    <a:pt x="1435" y="16579"/>
                    <a:pt x="1335" y="16679"/>
                  </a:cubicBezTo>
                  <a:lnTo>
                    <a:pt x="1235" y="16746"/>
                  </a:lnTo>
                  <a:lnTo>
                    <a:pt x="1168" y="16813"/>
                  </a:lnTo>
                  <a:cubicBezTo>
                    <a:pt x="501" y="17447"/>
                    <a:pt x="101" y="18314"/>
                    <a:pt x="34" y="19248"/>
                  </a:cubicBezTo>
                  <a:lnTo>
                    <a:pt x="34" y="90499"/>
                  </a:lnTo>
                  <a:cubicBezTo>
                    <a:pt x="1" y="90799"/>
                    <a:pt x="101" y="91066"/>
                    <a:pt x="268" y="91299"/>
                  </a:cubicBezTo>
                  <a:cubicBezTo>
                    <a:pt x="401" y="91466"/>
                    <a:pt x="601" y="91566"/>
                    <a:pt x="835" y="91566"/>
                  </a:cubicBezTo>
                  <a:cubicBezTo>
                    <a:pt x="1102" y="91566"/>
                    <a:pt x="1335" y="91500"/>
                    <a:pt x="1535" y="91366"/>
                  </a:cubicBezTo>
                  <a:lnTo>
                    <a:pt x="30022" y="74921"/>
                  </a:lnTo>
                  <a:cubicBezTo>
                    <a:pt x="30956" y="74287"/>
                    <a:pt x="31557" y="73253"/>
                    <a:pt x="31624" y="72119"/>
                  </a:cubicBezTo>
                  <a:lnTo>
                    <a:pt x="31624" y="1402"/>
                  </a:lnTo>
                  <a:cubicBezTo>
                    <a:pt x="31624" y="535"/>
                    <a:pt x="31223" y="1"/>
                    <a:pt x="30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3"/>
            <p:cNvSpPr/>
            <p:nvPr/>
          </p:nvSpPr>
          <p:spPr>
            <a:xfrm>
              <a:off x="2466723" y="1688918"/>
              <a:ext cx="519103" cy="424829"/>
            </a:xfrm>
            <a:custGeom>
              <a:avLst/>
              <a:gdLst/>
              <a:ahLst/>
              <a:cxnLst/>
              <a:rect l="l" t="t" r="r" b="b"/>
              <a:pathLst>
                <a:path w="31590" h="25853" extrusionOk="0">
                  <a:moveTo>
                    <a:pt x="30522" y="1"/>
                  </a:moveTo>
                  <a:cubicBezTo>
                    <a:pt x="30222" y="1"/>
                    <a:pt x="29922" y="101"/>
                    <a:pt x="29655" y="268"/>
                  </a:cubicBezTo>
                  <a:lnTo>
                    <a:pt x="29488" y="368"/>
                  </a:lnTo>
                  <a:lnTo>
                    <a:pt x="21649" y="4871"/>
                  </a:lnTo>
                  <a:lnTo>
                    <a:pt x="21616" y="4904"/>
                  </a:lnTo>
                  <a:cubicBezTo>
                    <a:pt x="21349" y="5104"/>
                    <a:pt x="21215" y="5371"/>
                    <a:pt x="21182" y="5672"/>
                  </a:cubicBezTo>
                  <a:cubicBezTo>
                    <a:pt x="21149" y="6105"/>
                    <a:pt x="20915" y="6505"/>
                    <a:pt x="20582" y="6706"/>
                  </a:cubicBezTo>
                  <a:lnTo>
                    <a:pt x="11242" y="12109"/>
                  </a:lnTo>
                  <a:cubicBezTo>
                    <a:pt x="11142" y="12176"/>
                    <a:pt x="11008" y="12210"/>
                    <a:pt x="10908" y="12210"/>
                  </a:cubicBezTo>
                  <a:cubicBezTo>
                    <a:pt x="10641" y="12210"/>
                    <a:pt x="10441" y="11976"/>
                    <a:pt x="10508" y="11709"/>
                  </a:cubicBezTo>
                  <a:cubicBezTo>
                    <a:pt x="10508" y="11642"/>
                    <a:pt x="10508" y="11476"/>
                    <a:pt x="10308" y="11476"/>
                  </a:cubicBezTo>
                  <a:cubicBezTo>
                    <a:pt x="10274" y="11476"/>
                    <a:pt x="10208" y="11476"/>
                    <a:pt x="10141" y="11509"/>
                  </a:cubicBezTo>
                  <a:lnTo>
                    <a:pt x="9641" y="11809"/>
                  </a:lnTo>
                  <a:lnTo>
                    <a:pt x="1635" y="16446"/>
                  </a:lnTo>
                  <a:cubicBezTo>
                    <a:pt x="1501" y="16479"/>
                    <a:pt x="1401" y="16579"/>
                    <a:pt x="1301" y="16646"/>
                  </a:cubicBezTo>
                  <a:lnTo>
                    <a:pt x="1201" y="16746"/>
                  </a:lnTo>
                  <a:lnTo>
                    <a:pt x="1134" y="16779"/>
                  </a:lnTo>
                  <a:cubicBezTo>
                    <a:pt x="467" y="17447"/>
                    <a:pt x="67" y="18314"/>
                    <a:pt x="0" y="19248"/>
                  </a:cubicBezTo>
                  <a:lnTo>
                    <a:pt x="0" y="25853"/>
                  </a:lnTo>
                  <a:lnTo>
                    <a:pt x="31590" y="7606"/>
                  </a:lnTo>
                  <a:lnTo>
                    <a:pt x="31590" y="1368"/>
                  </a:lnTo>
                  <a:cubicBezTo>
                    <a:pt x="31590" y="535"/>
                    <a:pt x="31189" y="1"/>
                    <a:pt x="30522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3"/>
            <p:cNvSpPr/>
            <p:nvPr/>
          </p:nvSpPr>
          <p:spPr>
            <a:xfrm>
              <a:off x="2466723" y="1688918"/>
              <a:ext cx="519103" cy="424829"/>
            </a:xfrm>
            <a:custGeom>
              <a:avLst/>
              <a:gdLst/>
              <a:ahLst/>
              <a:cxnLst/>
              <a:rect l="l" t="t" r="r" b="b"/>
              <a:pathLst>
                <a:path w="31590" h="25853" extrusionOk="0">
                  <a:moveTo>
                    <a:pt x="30522" y="1"/>
                  </a:moveTo>
                  <a:cubicBezTo>
                    <a:pt x="30222" y="1"/>
                    <a:pt x="29922" y="101"/>
                    <a:pt x="29655" y="268"/>
                  </a:cubicBezTo>
                  <a:lnTo>
                    <a:pt x="29488" y="368"/>
                  </a:lnTo>
                  <a:lnTo>
                    <a:pt x="21649" y="4871"/>
                  </a:lnTo>
                  <a:lnTo>
                    <a:pt x="21616" y="4904"/>
                  </a:lnTo>
                  <a:cubicBezTo>
                    <a:pt x="21349" y="5104"/>
                    <a:pt x="21215" y="5371"/>
                    <a:pt x="21182" y="5672"/>
                  </a:cubicBezTo>
                  <a:cubicBezTo>
                    <a:pt x="21149" y="6105"/>
                    <a:pt x="20915" y="6505"/>
                    <a:pt x="20582" y="6706"/>
                  </a:cubicBezTo>
                  <a:lnTo>
                    <a:pt x="11242" y="12109"/>
                  </a:lnTo>
                  <a:cubicBezTo>
                    <a:pt x="11142" y="12176"/>
                    <a:pt x="11008" y="12210"/>
                    <a:pt x="10908" y="12210"/>
                  </a:cubicBezTo>
                  <a:cubicBezTo>
                    <a:pt x="10641" y="12210"/>
                    <a:pt x="10441" y="11976"/>
                    <a:pt x="10508" y="11709"/>
                  </a:cubicBezTo>
                  <a:cubicBezTo>
                    <a:pt x="10508" y="11642"/>
                    <a:pt x="10508" y="11476"/>
                    <a:pt x="10308" y="11476"/>
                  </a:cubicBezTo>
                  <a:cubicBezTo>
                    <a:pt x="10274" y="11476"/>
                    <a:pt x="10208" y="11476"/>
                    <a:pt x="10141" y="11509"/>
                  </a:cubicBezTo>
                  <a:lnTo>
                    <a:pt x="9641" y="11809"/>
                  </a:lnTo>
                  <a:lnTo>
                    <a:pt x="1635" y="16446"/>
                  </a:lnTo>
                  <a:cubicBezTo>
                    <a:pt x="1501" y="16479"/>
                    <a:pt x="1401" y="16579"/>
                    <a:pt x="1301" y="16646"/>
                  </a:cubicBezTo>
                  <a:lnTo>
                    <a:pt x="1201" y="16746"/>
                  </a:lnTo>
                  <a:lnTo>
                    <a:pt x="1134" y="16779"/>
                  </a:lnTo>
                  <a:cubicBezTo>
                    <a:pt x="467" y="17447"/>
                    <a:pt x="67" y="18314"/>
                    <a:pt x="0" y="19248"/>
                  </a:cubicBezTo>
                  <a:lnTo>
                    <a:pt x="0" y="25853"/>
                  </a:lnTo>
                  <a:lnTo>
                    <a:pt x="31590" y="7606"/>
                  </a:lnTo>
                  <a:lnTo>
                    <a:pt x="31590" y="1368"/>
                  </a:lnTo>
                  <a:cubicBezTo>
                    <a:pt x="31590" y="535"/>
                    <a:pt x="31189" y="1"/>
                    <a:pt x="30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3"/>
            <p:cNvSpPr/>
            <p:nvPr/>
          </p:nvSpPr>
          <p:spPr>
            <a:xfrm>
              <a:off x="2930990" y="1777357"/>
              <a:ext cx="36217" cy="44779"/>
            </a:xfrm>
            <a:custGeom>
              <a:avLst/>
              <a:gdLst/>
              <a:ahLst/>
              <a:cxnLst/>
              <a:rect l="l" t="t" r="r" b="b"/>
              <a:pathLst>
                <a:path w="2204" h="2725" extrusionOk="0">
                  <a:moveTo>
                    <a:pt x="2035" y="1"/>
                  </a:moveTo>
                  <a:cubicBezTo>
                    <a:pt x="2008" y="1"/>
                    <a:pt x="1983" y="9"/>
                    <a:pt x="1969" y="23"/>
                  </a:cubicBezTo>
                  <a:lnTo>
                    <a:pt x="101" y="1090"/>
                  </a:lnTo>
                  <a:cubicBezTo>
                    <a:pt x="34" y="1123"/>
                    <a:pt x="1" y="1190"/>
                    <a:pt x="34" y="1257"/>
                  </a:cubicBezTo>
                  <a:cubicBezTo>
                    <a:pt x="68" y="1290"/>
                    <a:pt x="101" y="1290"/>
                    <a:pt x="168" y="1290"/>
                  </a:cubicBezTo>
                  <a:lnTo>
                    <a:pt x="201" y="1290"/>
                  </a:lnTo>
                  <a:lnTo>
                    <a:pt x="2069" y="223"/>
                  </a:lnTo>
                  <a:cubicBezTo>
                    <a:pt x="2136" y="189"/>
                    <a:pt x="2169" y="123"/>
                    <a:pt x="2136" y="56"/>
                  </a:cubicBezTo>
                  <a:cubicBezTo>
                    <a:pt x="2116" y="17"/>
                    <a:pt x="2074" y="1"/>
                    <a:pt x="2035" y="1"/>
                  </a:cubicBezTo>
                  <a:close/>
                  <a:moveTo>
                    <a:pt x="2043" y="696"/>
                  </a:moveTo>
                  <a:cubicBezTo>
                    <a:pt x="2020" y="696"/>
                    <a:pt x="1994" y="704"/>
                    <a:pt x="1969" y="723"/>
                  </a:cubicBezTo>
                  <a:lnTo>
                    <a:pt x="101" y="1791"/>
                  </a:lnTo>
                  <a:cubicBezTo>
                    <a:pt x="34" y="1824"/>
                    <a:pt x="1" y="1891"/>
                    <a:pt x="34" y="1957"/>
                  </a:cubicBezTo>
                  <a:cubicBezTo>
                    <a:pt x="54" y="1996"/>
                    <a:pt x="96" y="2013"/>
                    <a:pt x="135" y="2013"/>
                  </a:cubicBezTo>
                  <a:cubicBezTo>
                    <a:pt x="162" y="2013"/>
                    <a:pt x="187" y="2005"/>
                    <a:pt x="201" y="1991"/>
                  </a:cubicBezTo>
                  <a:lnTo>
                    <a:pt x="2069" y="923"/>
                  </a:lnTo>
                  <a:cubicBezTo>
                    <a:pt x="2204" y="842"/>
                    <a:pt x="2142" y="696"/>
                    <a:pt x="2043" y="696"/>
                  </a:cubicBezTo>
                  <a:close/>
                  <a:moveTo>
                    <a:pt x="2022" y="1411"/>
                  </a:moveTo>
                  <a:cubicBezTo>
                    <a:pt x="2005" y="1411"/>
                    <a:pt x="1987" y="1415"/>
                    <a:pt x="1969" y="1424"/>
                  </a:cubicBezTo>
                  <a:lnTo>
                    <a:pt x="101" y="2491"/>
                  </a:lnTo>
                  <a:cubicBezTo>
                    <a:pt x="34" y="2524"/>
                    <a:pt x="1" y="2625"/>
                    <a:pt x="34" y="2658"/>
                  </a:cubicBezTo>
                  <a:cubicBezTo>
                    <a:pt x="68" y="2725"/>
                    <a:pt x="101" y="2725"/>
                    <a:pt x="168" y="2725"/>
                  </a:cubicBezTo>
                  <a:lnTo>
                    <a:pt x="201" y="2725"/>
                  </a:lnTo>
                  <a:lnTo>
                    <a:pt x="2069" y="1657"/>
                  </a:lnTo>
                  <a:cubicBezTo>
                    <a:pt x="2136" y="1624"/>
                    <a:pt x="2169" y="1557"/>
                    <a:pt x="2136" y="1490"/>
                  </a:cubicBezTo>
                  <a:cubicBezTo>
                    <a:pt x="2111" y="1442"/>
                    <a:pt x="2069" y="1411"/>
                    <a:pt x="2022" y="141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3"/>
            <p:cNvSpPr/>
            <p:nvPr/>
          </p:nvSpPr>
          <p:spPr>
            <a:xfrm>
              <a:off x="2496318" y="1983815"/>
              <a:ext cx="8233" cy="24139"/>
            </a:xfrm>
            <a:custGeom>
              <a:avLst/>
              <a:gdLst/>
              <a:ahLst/>
              <a:cxnLst/>
              <a:rect l="l" t="t" r="r" b="b"/>
              <a:pathLst>
                <a:path w="501" h="1469" extrusionOk="0">
                  <a:moveTo>
                    <a:pt x="468" y="1"/>
                  </a:moveTo>
                  <a:lnTo>
                    <a:pt x="401" y="34"/>
                  </a:lnTo>
                  <a:lnTo>
                    <a:pt x="368" y="34"/>
                  </a:lnTo>
                  <a:cubicBezTo>
                    <a:pt x="334" y="34"/>
                    <a:pt x="334" y="34"/>
                    <a:pt x="334" y="68"/>
                  </a:cubicBezTo>
                  <a:lnTo>
                    <a:pt x="1" y="601"/>
                  </a:lnTo>
                  <a:cubicBezTo>
                    <a:pt x="1" y="601"/>
                    <a:pt x="1" y="635"/>
                    <a:pt x="1" y="635"/>
                  </a:cubicBezTo>
                  <a:cubicBezTo>
                    <a:pt x="1" y="635"/>
                    <a:pt x="1" y="668"/>
                    <a:pt x="1" y="668"/>
                  </a:cubicBezTo>
                  <a:lnTo>
                    <a:pt x="34" y="735"/>
                  </a:lnTo>
                  <a:lnTo>
                    <a:pt x="67" y="735"/>
                  </a:lnTo>
                  <a:cubicBezTo>
                    <a:pt x="67" y="701"/>
                    <a:pt x="101" y="701"/>
                    <a:pt x="101" y="701"/>
                  </a:cubicBezTo>
                  <a:lnTo>
                    <a:pt x="334" y="268"/>
                  </a:lnTo>
                  <a:lnTo>
                    <a:pt x="334" y="1435"/>
                  </a:lnTo>
                  <a:cubicBezTo>
                    <a:pt x="334" y="1435"/>
                    <a:pt x="334" y="1435"/>
                    <a:pt x="334" y="1469"/>
                  </a:cubicBezTo>
                  <a:lnTo>
                    <a:pt x="368" y="1469"/>
                  </a:lnTo>
                  <a:lnTo>
                    <a:pt x="434" y="1402"/>
                  </a:lnTo>
                  <a:cubicBezTo>
                    <a:pt x="468" y="1402"/>
                    <a:pt x="468" y="1402"/>
                    <a:pt x="468" y="1369"/>
                  </a:cubicBezTo>
                  <a:cubicBezTo>
                    <a:pt x="468" y="1369"/>
                    <a:pt x="468" y="1335"/>
                    <a:pt x="468" y="1335"/>
                  </a:cubicBezTo>
                  <a:lnTo>
                    <a:pt x="468" y="34"/>
                  </a:lnTo>
                  <a:cubicBezTo>
                    <a:pt x="501" y="1"/>
                    <a:pt x="5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3"/>
            <p:cNvSpPr/>
            <p:nvPr/>
          </p:nvSpPr>
          <p:spPr>
            <a:xfrm>
              <a:off x="2507278" y="1977242"/>
              <a:ext cx="7690" cy="24139"/>
            </a:xfrm>
            <a:custGeom>
              <a:avLst/>
              <a:gdLst/>
              <a:ahLst/>
              <a:cxnLst/>
              <a:rect l="l" t="t" r="r" b="b"/>
              <a:pathLst>
                <a:path w="468" h="1469" extrusionOk="0">
                  <a:moveTo>
                    <a:pt x="434" y="1"/>
                  </a:moveTo>
                  <a:lnTo>
                    <a:pt x="368" y="34"/>
                  </a:lnTo>
                  <a:lnTo>
                    <a:pt x="334" y="67"/>
                  </a:lnTo>
                  <a:lnTo>
                    <a:pt x="1" y="601"/>
                  </a:lnTo>
                  <a:cubicBezTo>
                    <a:pt x="1" y="634"/>
                    <a:pt x="1" y="634"/>
                    <a:pt x="1" y="668"/>
                  </a:cubicBezTo>
                  <a:lnTo>
                    <a:pt x="1" y="701"/>
                  </a:lnTo>
                  <a:lnTo>
                    <a:pt x="34" y="735"/>
                  </a:lnTo>
                  <a:lnTo>
                    <a:pt x="67" y="735"/>
                  </a:lnTo>
                  <a:cubicBezTo>
                    <a:pt x="67" y="735"/>
                    <a:pt x="67" y="735"/>
                    <a:pt x="101" y="701"/>
                  </a:cubicBezTo>
                  <a:lnTo>
                    <a:pt x="334" y="301"/>
                  </a:lnTo>
                  <a:lnTo>
                    <a:pt x="334" y="1435"/>
                  </a:lnTo>
                  <a:cubicBezTo>
                    <a:pt x="334" y="1435"/>
                    <a:pt x="334" y="1468"/>
                    <a:pt x="334" y="1468"/>
                  </a:cubicBezTo>
                  <a:lnTo>
                    <a:pt x="368" y="1468"/>
                  </a:lnTo>
                  <a:lnTo>
                    <a:pt x="434" y="1435"/>
                  </a:lnTo>
                  <a:lnTo>
                    <a:pt x="468" y="1402"/>
                  </a:lnTo>
                  <a:cubicBezTo>
                    <a:pt x="468" y="1402"/>
                    <a:pt x="468" y="1368"/>
                    <a:pt x="468" y="1335"/>
                  </a:cubicBezTo>
                  <a:lnTo>
                    <a:pt x="468" y="34"/>
                  </a:lnTo>
                  <a:cubicBezTo>
                    <a:pt x="468" y="34"/>
                    <a:pt x="468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3"/>
            <p:cNvSpPr/>
            <p:nvPr/>
          </p:nvSpPr>
          <p:spPr>
            <a:xfrm>
              <a:off x="2518797" y="1980529"/>
              <a:ext cx="2761" cy="17566"/>
            </a:xfrm>
            <a:custGeom>
              <a:avLst/>
              <a:gdLst/>
              <a:ahLst/>
              <a:cxnLst/>
              <a:rect l="l" t="t" r="r" b="b"/>
              <a:pathLst>
                <a:path w="168" h="1069" extrusionOk="0">
                  <a:moveTo>
                    <a:pt x="134" y="1"/>
                  </a:moveTo>
                  <a:lnTo>
                    <a:pt x="34" y="68"/>
                  </a:lnTo>
                  <a:cubicBezTo>
                    <a:pt x="0" y="68"/>
                    <a:pt x="0" y="101"/>
                    <a:pt x="0" y="101"/>
                  </a:cubicBezTo>
                  <a:cubicBezTo>
                    <a:pt x="0" y="134"/>
                    <a:pt x="0" y="134"/>
                    <a:pt x="0" y="168"/>
                  </a:cubicBezTo>
                  <a:lnTo>
                    <a:pt x="0" y="301"/>
                  </a:lnTo>
                  <a:cubicBezTo>
                    <a:pt x="0" y="301"/>
                    <a:pt x="0" y="301"/>
                    <a:pt x="0" y="334"/>
                  </a:cubicBezTo>
                  <a:lnTo>
                    <a:pt x="34" y="334"/>
                  </a:lnTo>
                  <a:lnTo>
                    <a:pt x="134" y="268"/>
                  </a:lnTo>
                  <a:cubicBezTo>
                    <a:pt x="134" y="268"/>
                    <a:pt x="167" y="234"/>
                    <a:pt x="167" y="234"/>
                  </a:cubicBezTo>
                  <a:cubicBezTo>
                    <a:pt x="167" y="234"/>
                    <a:pt x="167" y="201"/>
                    <a:pt x="167" y="201"/>
                  </a:cubicBezTo>
                  <a:lnTo>
                    <a:pt x="167" y="34"/>
                  </a:lnTo>
                  <a:cubicBezTo>
                    <a:pt x="167" y="34"/>
                    <a:pt x="167" y="34"/>
                    <a:pt x="167" y="1"/>
                  </a:cubicBezTo>
                  <a:close/>
                  <a:moveTo>
                    <a:pt x="134" y="735"/>
                  </a:moveTo>
                  <a:lnTo>
                    <a:pt x="34" y="801"/>
                  </a:lnTo>
                  <a:cubicBezTo>
                    <a:pt x="0" y="801"/>
                    <a:pt x="0" y="835"/>
                    <a:pt x="0" y="835"/>
                  </a:cubicBezTo>
                  <a:cubicBezTo>
                    <a:pt x="0" y="868"/>
                    <a:pt x="0" y="868"/>
                    <a:pt x="0" y="901"/>
                  </a:cubicBezTo>
                  <a:lnTo>
                    <a:pt x="0" y="1035"/>
                  </a:lnTo>
                  <a:cubicBezTo>
                    <a:pt x="0" y="1035"/>
                    <a:pt x="0" y="1035"/>
                    <a:pt x="0" y="1068"/>
                  </a:cubicBezTo>
                  <a:lnTo>
                    <a:pt x="34" y="1068"/>
                  </a:lnTo>
                  <a:lnTo>
                    <a:pt x="134" y="1002"/>
                  </a:lnTo>
                  <a:cubicBezTo>
                    <a:pt x="134" y="1002"/>
                    <a:pt x="167" y="968"/>
                    <a:pt x="167" y="968"/>
                  </a:cubicBezTo>
                  <a:cubicBezTo>
                    <a:pt x="167" y="935"/>
                    <a:pt x="167" y="935"/>
                    <a:pt x="167" y="901"/>
                  </a:cubicBezTo>
                  <a:lnTo>
                    <a:pt x="167" y="768"/>
                  </a:lnTo>
                  <a:cubicBezTo>
                    <a:pt x="167" y="768"/>
                    <a:pt x="167" y="768"/>
                    <a:pt x="167" y="735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3"/>
            <p:cNvSpPr/>
            <p:nvPr/>
          </p:nvSpPr>
          <p:spPr>
            <a:xfrm>
              <a:off x="2524269" y="1964639"/>
              <a:ext cx="13179" cy="27968"/>
            </a:xfrm>
            <a:custGeom>
              <a:avLst/>
              <a:gdLst/>
              <a:ahLst/>
              <a:cxnLst/>
              <a:rect l="l" t="t" r="r" b="b"/>
              <a:pathLst>
                <a:path w="802" h="1702" extrusionOk="0">
                  <a:moveTo>
                    <a:pt x="701" y="0"/>
                  </a:moveTo>
                  <a:lnTo>
                    <a:pt x="168" y="301"/>
                  </a:lnTo>
                  <a:cubicBezTo>
                    <a:pt x="134" y="334"/>
                    <a:pt x="134" y="334"/>
                    <a:pt x="134" y="334"/>
                  </a:cubicBezTo>
                  <a:cubicBezTo>
                    <a:pt x="134" y="367"/>
                    <a:pt x="134" y="367"/>
                    <a:pt x="134" y="401"/>
                  </a:cubicBezTo>
                  <a:lnTo>
                    <a:pt x="68" y="1101"/>
                  </a:lnTo>
                  <a:cubicBezTo>
                    <a:pt x="68" y="1135"/>
                    <a:pt x="68" y="1135"/>
                    <a:pt x="68" y="1135"/>
                  </a:cubicBezTo>
                  <a:lnTo>
                    <a:pt x="101" y="1135"/>
                  </a:lnTo>
                  <a:lnTo>
                    <a:pt x="168" y="1101"/>
                  </a:lnTo>
                  <a:cubicBezTo>
                    <a:pt x="201" y="1101"/>
                    <a:pt x="201" y="1068"/>
                    <a:pt x="234" y="1068"/>
                  </a:cubicBezTo>
                  <a:cubicBezTo>
                    <a:pt x="234" y="1035"/>
                    <a:pt x="234" y="1001"/>
                    <a:pt x="268" y="1001"/>
                  </a:cubicBezTo>
                  <a:lnTo>
                    <a:pt x="334" y="934"/>
                  </a:lnTo>
                  <a:cubicBezTo>
                    <a:pt x="334" y="901"/>
                    <a:pt x="368" y="868"/>
                    <a:pt x="401" y="834"/>
                  </a:cubicBezTo>
                  <a:cubicBezTo>
                    <a:pt x="434" y="834"/>
                    <a:pt x="468" y="834"/>
                    <a:pt x="501" y="801"/>
                  </a:cubicBezTo>
                  <a:lnTo>
                    <a:pt x="601" y="801"/>
                  </a:lnTo>
                  <a:cubicBezTo>
                    <a:pt x="601" y="834"/>
                    <a:pt x="635" y="834"/>
                    <a:pt x="635" y="868"/>
                  </a:cubicBezTo>
                  <a:cubicBezTo>
                    <a:pt x="668" y="901"/>
                    <a:pt x="668" y="968"/>
                    <a:pt x="668" y="1001"/>
                  </a:cubicBezTo>
                  <a:cubicBezTo>
                    <a:pt x="668" y="1035"/>
                    <a:pt x="668" y="1101"/>
                    <a:pt x="635" y="1135"/>
                  </a:cubicBezTo>
                  <a:cubicBezTo>
                    <a:pt x="635" y="1201"/>
                    <a:pt x="601" y="1235"/>
                    <a:pt x="601" y="1268"/>
                  </a:cubicBezTo>
                  <a:cubicBezTo>
                    <a:pt x="568" y="1301"/>
                    <a:pt x="535" y="1335"/>
                    <a:pt x="501" y="1368"/>
                  </a:cubicBezTo>
                  <a:cubicBezTo>
                    <a:pt x="468" y="1401"/>
                    <a:pt x="434" y="1435"/>
                    <a:pt x="401" y="1435"/>
                  </a:cubicBezTo>
                  <a:cubicBezTo>
                    <a:pt x="378" y="1458"/>
                    <a:pt x="337" y="1482"/>
                    <a:pt x="304" y="1482"/>
                  </a:cubicBezTo>
                  <a:cubicBezTo>
                    <a:pt x="290" y="1482"/>
                    <a:pt x="277" y="1478"/>
                    <a:pt x="268" y="1468"/>
                  </a:cubicBezTo>
                  <a:cubicBezTo>
                    <a:pt x="201" y="1468"/>
                    <a:pt x="168" y="1435"/>
                    <a:pt x="168" y="1368"/>
                  </a:cubicBezTo>
                  <a:lnTo>
                    <a:pt x="134" y="1368"/>
                  </a:lnTo>
                  <a:lnTo>
                    <a:pt x="34" y="1401"/>
                  </a:lnTo>
                  <a:cubicBezTo>
                    <a:pt x="34" y="1435"/>
                    <a:pt x="34" y="1435"/>
                    <a:pt x="34" y="1435"/>
                  </a:cubicBezTo>
                  <a:cubicBezTo>
                    <a:pt x="1" y="1468"/>
                    <a:pt x="1" y="1468"/>
                    <a:pt x="34" y="1468"/>
                  </a:cubicBezTo>
                  <a:cubicBezTo>
                    <a:pt x="1" y="1535"/>
                    <a:pt x="34" y="1568"/>
                    <a:pt x="68" y="1635"/>
                  </a:cubicBezTo>
                  <a:cubicBezTo>
                    <a:pt x="68" y="1668"/>
                    <a:pt x="101" y="1702"/>
                    <a:pt x="134" y="1702"/>
                  </a:cubicBezTo>
                  <a:lnTo>
                    <a:pt x="268" y="1702"/>
                  </a:lnTo>
                  <a:cubicBezTo>
                    <a:pt x="301" y="1702"/>
                    <a:pt x="368" y="1668"/>
                    <a:pt x="401" y="1635"/>
                  </a:cubicBezTo>
                  <a:cubicBezTo>
                    <a:pt x="468" y="1602"/>
                    <a:pt x="535" y="1568"/>
                    <a:pt x="568" y="1535"/>
                  </a:cubicBezTo>
                  <a:cubicBezTo>
                    <a:pt x="601" y="1468"/>
                    <a:pt x="668" y="1401"/>
                    <a:pt x="701" y="1335"/>
                  </a:cubicBezTo>
                  <a:cubicBezTo>
                    <a:pt x="735" y="1301"/>
                    <a:pt x="768" y="1235"/>
                    <a:pt x="768" y="1135"/>
                  </a:cubicBezTo>
                  <a:cubicBezTo>
                    <a:pt x="801" y="1068"/>
                    <a:pt x="801" y="1001"/>
                    <a:pt x="801" y="934"/>
                  </a:cubicBezTo>
                  <a:cubicBezTo>
                    <a:pt x="801" y="868"/>
                    <a:pt x="801" y="801"/>
                    <a:pt x="768" y="734"/>
                  </a:cubicBezTo>
                  <a:cubicBezTo>
                    <a:pt x="768" y="701"/>
                    <a:pt x="735" y="668"/>
                    <a:pt x="701" y="634"/>
                  </a:cubicBezTo>
                  <a:cubicBezTo>
                    <a:pt x="668" y="601"/>
                    <a:pt x="601" y="601"/>
                    <a:pt x="568" y="601"/>
                  </a:cubicBezTo>
                  <a:cubicBezTo>
                    <a:pt x="501" y="601"/>
                    <a:pt x="468" y="634"/>
                    <a:pt x="401" y="668"/>
                  </a:cubicBezTo>
                  <a:cubicBezTo>
                    <a:pt x="368" y="701"/>
                    <a:pt x="334" y="701"/>
                    <a:pt x="301" y="734"/>
                  </a:cubicBezTo>
                  <a:cubicBezTo>
                    <a:pt x="271" y="765"/>
                    <a:pt x="240" y="795"/>
                    <a:pt x="235" y="826"/>
                  </a:cubicBezTo>
                  <a:lnTo>
                    <a:pt x="235" y="826"/>
                  </a:lnTo>
                  <a:lnTo>
                    <a:pt x="268" y="434"/>
                  </a:lnTo>
                  <a:lnTo>
                    <a:pt x="701" y="167"/>
                  </a:lnTo>
                  <a:cubicBezTo>
                    <a:pt x="735" y="167"/>
                    <a:pt x="735" y="167"/>
                    <a:pt x="735" y="134"/>
                  </a:cubicBezTo>
                  <a:cubicBezTo>
                    <a:pt x="735" y="134"/>
                    <a:pt x="735" y="101"/>
                    <a:pt x="735" y="101"/>
                  </a:cubicBezTo>
                  <a:lnTo>
                    <a:pt x="735" y="34"/>
                  </a:lnTo>
                  <a:cubicBezTo>
                    <a:pt x="735" y="0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3"/>
            <p:cNvSpPr/>
            <p:nvPr/>
          </p:nvSpPr>
          <p:spPr>
            <a:xfrm>
              <a:off x="2539617" y="1955321"/>
              <a:ext cx="13179" cy="28921"/>
            </a:xfrm>
            <a:custGeom>
              <a:avLst/>
              <a:gdLst/>
              <a:ahLst/>
              <a:cxnLst/>
              <a:rect l="l" t="t" r="r" b="b"/>
              <a:pathLst>
                <a:path w="802" h="1760" extrusionOk="0">
                  <a:moveTo>
                    <a:pt x="701" y="0"/>
                  </a:moveTo>
                  <a:lnTo>
                    <a:pt x="101" y="367"/>
                  </a:lnTo>
                  <a:cubicBezTo>
                    <a:pt x="68" y="367"/>
                    <a:pt x="68" y="401"/>
                    <a:pt x="68" y="401"/>
                  </a:cubicBezTo>
                  <a:cubicBezTo>
                    <a:pt x="34" y="434"/>
                    <a:pt x="34" y="434"/>
                    <a:pt x="68" y="467"/>
                  </a:cubicBezTo>
                  <a:lnTo>
                    <a:pt x="68" y="534"/>
                  </a:lnTo>
                  <a:cubicBezTo>
                    <a:pt x="34" y="534"/>
                    <a:pt x="34" y="534"/>
                    <a:pt x="68" y="567"/>
                  </a:cubicBezTo>
                  <a:lnTo>
                    <a:pt x="101" y="567"/>
                  </a:lnTo>
                  <a:lnTo>
                    <a:pt x="535" y="301"/>
                  </a:lnTo>
                  <a:lnTo>
                    <a:pt x="268" y="868"/>
                  </a:lnTo>
                  <a:lnTo>
                    <a:pt x="268" y="901"/>
                  </a:lnTo>
                  <a:cubicBezTo>
                    <a:pt x="268" y="901"/>
                    <a:pt x="268" y="934"/>
                    <a:pt x="268" y="934"/>
                  </a:cubicBezTo>
                  <a:lnTo>
                    <a:pt x="268" y="1001"/>
                  </a:lnTo>
                  <a:cubicBezTo>
                    <a:pt x="268" y="1068"/>
                    <a:pt x="234" y="1068"/>
                    <a:pt x="268" y="1068"/>
                  </a:cubicBezTo>
                  <a:lnTo>
                    <a:pt x="301" y="1068"/>
                  </a:lnTo>
                  <a:lnTo>
                    <a:pt x="401" y="968"/>
                  </a:lnTo>
                  <a:cubicBezTo>
                    <a:pt x="434" y="934"/>
                    <a:pt x="468" y="934"/>
                    <a:pt x="501" y="901"/>
                  </a:cubicBezTo>
                  <a:lnTo>
                    <a:pt x="601" y="901"/>
                  </a:lnTo>
                  <a:cubicBezTo>
                    <a:pt x="601" y="934"/>
                    <a:pt x="635" y="934"/>
                    <a:pt x="635" y="968"/>
                  </a:cubicBezTo>
                  <a:cubicBezTo>
                    <a:pt x="635" y="1001"/>
                    <a:pt x="668" y="1034"/>
                    <a:pt x="668" y="1068"/>
                  </a:cubicBezTo>
                  <a:cubicBezTo>
                    <a:pt x="668" y="1101"/>
                    <a:pt x="635" y="1168"/>
                    <a:pt x="635" y="1201"/>
                  </a:cubicBezTo>
                  <a:cubicBezTo>
                    <a:pt x="635" y="1235"/>
                    <a:pt x="601" y="1268"/>
                    <a:pt x="601" y="1301"/>
                  </a:cubicBezTo>
                  <a:cubicBezTo>
                    <a:pt x="568" y="1335"/>
                    <a:pt x="535" y="1368"/>
                    <a:pt x="501" y="1401"/>
                  </a:cubicBezTo>
                  <a:cubicBezTo>
                    <a:pt x="468" y="1435"/>
                    <a:pt x="434" y="1468"/>
                    <a:pt x="401" y="1468"/>
                  </a:cubicBezTo>
                  <a:cubicBezTo>
                    <a:pt x="368" y="1501"/>
                    <a:pt x="334" y="1501"/>
                    <a:pt x="301" y="1535"/>
                  </a:cubicBezTo>
                  <a:lnTo>
                    <a:pt x="234" y="1535"/>
                  </a:lnTo>
                  <a:cubicBezTo>
                    <a:pt x="201" y="1535"/>
                    <a:pt x="201" y="1501"/>
                    <a:pt x="168" y="1501"/>
                  </a:cubicBezTo>
                  <a:cubicBezTo>
                    <a:pt x="168" y="1468"/>
                    <a:pt x="168" y="1468"/>
                    <a:pt x="168" y="1435"/>
                  </a:cubicBezTo>
                  <a:lnTo>
                    <a:pt x="101" y="1435"/>
                  </a:lnTo>
                  <a:lnTo>
                    <a:pt x="34" y="1468"/>
                  </a:lnTo>
                  <a:cubicBezTo>
                    <a:pt x="34" y="1501"/>
                    <a:pt x="1" y="1501"/>
                    <a:pt x="1" y="1501"/>
                  </a:cubicBezTo>
                  <a:cubicBezTo>
                    <a:pt x="1" y="1535"/>
                    <a:pt x="1" y="1535"/>
                    <a:pt x="1" y="1535"/>
                  </a:cubicBezTo>
                  <a:cubicBezTo>
                    <a:pt x="1" y="1602"/>
                    <a:pt x="1" y="1635"/>
                    <a:pt x="34" y="1668"/>
                  </a:cubicBezTo>
                  <a:cubicBezTo>
                    <a:pt x="34" y="1702"/>
                    <a:pt x="68" y="1735"/>
                    <a:pt x="101" y="1735"/>
                  </a:cubicBezTo>
                  <a:cubicBezTo>
                    <a:pt x="118" y="1752"/>
                    <a:pt x="143" y="1760"/>
                    <a:pt x="168" y="1760"/>
                  </a:cubicBezTo>
                  <a:cubicBezTo>
                    <a:pt x="193" y="1760"/>
                    <a:pt x="218" y="1752"/>
                    <a:pt x="234" y="1735"/>
                  </a:cubicBezTo>
                  <a:cubicBezTo>
                    <a:pt x="301" y="1735"/>
                    <a:pt x="368" y="1702"/>
                    <a:pt x="401" y="1668"/>
                  </a:cubicBezTo>
                  <a:cubicBezTo>
                    <a:pt x="468" y="1635"/>
                    <a:pt x="535" y="1602"/>
                    <a:pt x="568" y="1535"/>
                  </a:cubicBezTo>
                  <a:cubicBezTo>
                    <a:pt x="601" y="1501"/>
                    <a:pt x="668" y="1468"/>
                    <a:pt x="701" y="1401"/>
                  </a:cubicBezTo>
                  <a:cubicBezTo>
                    <a:pt x="735" y="1335"/>
                    <a:pt x="768" y="1268"/>
                    <a:pt x="768" y="1201"/>
                  </a:cubicBezTo>
                  <a:cubicBezTo>
                    <a:pt x="801" y="1135"/>
                    <a:pt x="801" y="1068"/>
                    <a:pt x="801" y="1001"/>
                  </a:cubicBezTo>
                  <a:cubicBezTo>
                    <a:pt x="801" y="934"/>
                    <a:pt x="801" y="901"/>
                    <a:pt x="768" y="834"/>
                  </a:cubicBezTo>
                  <a:cubicBezTo>
                    <a:pt x="768" y="801"/>
                    <a:pt x="735" y="768"/>
                    <a:pt x="701" y="734"/>
                  </a:cubicBezTo>
                  <a:cubicBezTo>
                    <a:pt x="668" y="734"/>
                    <a:pt x="635" y="701"/>
                    <a:pt x="601" y="701"/>
                  </a:cubicBezTo>
                  <a:cubicBezTo>
                    <a:pt x="535" y="734"/>
                    <a:pt x="501" y="734"/>
                    <a:pt x="468" y="768"/>
                  </a:cubicBezTo>
                  <a:lnTo>
                    <a:pt x="735" y="201"/>
                  </a:lnTo>
                  <a:cubicBezTo>
                    <a:pt x="735" y="201"/>
                    <a:pt x="735" y="167"/>
                    <a:pt x="735" y="167"/>
                  </a:cubicBezTo>
                  <a:cubicBezTo>
                    <a:pt x="735" y="167"/>
                    <a:pt x="735" y="134"/>
                    <a:pt x="735" y="134"/>
                  </a:cubicBezTo>
                  <a:lnTo>
                    <a:pt x="735" y="34"/>
                  </a:lnTo>
                  <a:cubicBezTo>
                    <a:pt x="735" y="0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3"/>
            <p:cNvSpPr/>
            <p:nvPr/>
          </p:nvSpPr>
          <p:spPr>
            <a:xfrm>
              <a:off x="2563740" y="1936687"/>
              <a:ext cx="20294" cy="31255"/>
            </a:xfrm>
            <a:custGeom>
              <a:avLst/>
              <a:gdLst/>
              <a:ahLst/>
              <a:cxnLst/>
              <a:rect l="l" t="t" r="r" b="b"/>
              <a:pathLst>
                <a:path w="1235" h="1902" extrusionOk="0">
                  <a:moveTo>
                    <a:pt x="1135" y="100"/>
                  </a:moveTo>
                  <a:lnTo>
                    <a:pt x="634" y="1768"/>
                  </a:lnTo>
                  <a:lnTo>
                    <a:pt x="634" y="1068"/>
                  </a:lnTo>
                  <a:lnTo>
                    <a:pt x="101" y="1368"/>
                  </a:lnTo>
                  <a:lnTo>
                    <a:pt x="1135" y="100"/>
                  </a:lnTo>
                  <a:close/>
                  <a:moveTo>
                    <a:pt x="1035" y="0"/>
                  </a:moveTo>
                  <a:lnTo>
                    <a:pt x="34" y="1268"/>
                  </a:lnTo>
                  <a:cubicBezTo>
                    <a:pt x="1" y="1301"/>
                    <a:pt x="1" y="1368"/>
                    <a:pt x="34" y="1435"/>
                  </a:cubicBezTo>
                  <a:cubicBezTo>
                    <a:pt x="51" y="1451"/>
                    <a:pt x="76" y="1460"/>
                    <a:pt x="101" y="1460"/>
                  </a:cubicBezTo>
                  <a:cubicBezTo>
                    <a:pt x="126" y="1460"/>
                    <a:pt x="151" y="1451"/>
                    <a:pt x="167" y="1435"/>
                  </a:cubicBezTo>
                  <a:lnTo>
                    <a:pt x="534" y="1234"/>
                  </a:lnTo>
                  <a:lnTo>
                    <a:pt x="534" y="1768"/>
                  </a:lnTo>
                  <a:cubicBezTo>
                    <a:pt x="534" y="1835"/>
                    <a:pt x="568" y="1868"/>
                    <a:pt x="634" y="1902"/>
                  </a:cubicBezTo>
                  <a:cubicBezTo>
                    <a:pt x="701" y="1902"/>
                    <a:pt x="734" y="1868"/>
                    <a:pt x="768" y="1802"/>
                  </a:cubicBezTo>
                  <a:lnTo>
                    <a:pt x="1235" y="167"/>
                  </a:lnTo>
                  <a:cubicBezTo>
                    <a:pt x="1235" y="167"/>
                    <a:pt x="1235" y="134"/>
                    <a:pt x="1235" y="134"/>
                  </a:cubicBezTo>
                  <a:cubicBezTo>
                    <a:pt x="1235" y="67"/>
                    <a:pt x="1168" y="0"/>
                    <a:pt x="1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3"/>
            <p:cNvSpPr/>
            <p:nvPr/>
          </p:nvSpPr>
          <p:spPr>
            <a:xfrm>
              <a:off x="2852607" y="1794168"/>
              <a:ext cx="4404" cy="10977"/>
            </a:xfrm>
            <a:custGeom>
              <a:avLst/>
              <a:gdLst/>
              <a:ahLst/>
              <a:cxnLst/>
              <a:rect l="l" t="t" r="r" b="b"/>
              <a:pathLst>
                <a:path w="268" h="668" extrusionOk="0">
                  <a:moveTo>
                    <a:pt x="268" y="0"/>
                  </a:moveTo>
                  <a:lnTo>
                    <a:pt x="1" y="167"/>
                  </a:lnTo>
                  <a:lnTo>
                    <a:pt x="1" y="668"/>
                  </a:lnTo>
                  <a:lnTo>
                    <a:pt x="268" y="53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3"/>
            <p:cNvSpPr/>
            <p:nvPr/>
          </p:nvSpPr>
          <p:spPr>
            <a:xfrm>
              <a:off x="2859739" y="1786494"/>
              <a:ext cx="4404" cy="14822"/>
            </a:xfrm>
            <a:custGeom>
              <a:avLst/>
              <a:gdLst/>
              <a:ahLst/>
              <a:cxnLst/>
              <a:rect l="l" t="t" r="r" b="b"/>
              <a:pathLst>
                <a:path w="268" h="902" extrusionOk="0">
                  <a:moveTo>
                    <a:pt x="267" y="0"/>
                  </a:moveTo>
                  <a:lnTo>
                    <a:pt x="0" y="167"/>
                  </a:lnTo>
                  <a:lnTo>
                    <a:pt x="0" y="901"/>
                  </a:lnTo>
                  <a:lnTo>
                    <a:pt x="267" y="7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3"/>
            <p:cNvSpPr/>
            <p:nvPr/>
          </p:nvSpPr>
          <p:spPr>
            <a:xfrm>
              <a:off x="2866312" y="1778278"/>
              <a:ext cx="4404" cy="19193"/>
            </a:xfrm>
            <a:custGeom>
              <a:avLst/>
              <a:gdLst/>
              <a:ahLst/>
              <a:cxnLst/>
              <a:rect l="l" t="t" r="r" b="b"/>
              <a:pathLst>
                <a:path w="268" h="1168" extrusionOk="0">
                  <a:moveTo>
                    <a:pt x="268" y="0"/>
                  </a:moveTo>
                  <a:lnTo>
                    <a:pt x="1" y="133"/>
                  </a:lnTo>
                  <a:lnTo>
                    <a:pt x="1" y="1168"/>
                  </a:lnTo>
                  <a:lnTo>
                    <a:pt x="268" y="100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3"/>
            <p:cNvSpPr/>
            <p:nvPr/>
          </p:nvSpPr>
          <p:spPr>
            <a:xfrm>
              <a:off x="2873443" y="1770045"/>
              <a:ext cx="3845" cy="23038"/>
            </a:xfrm>
            <a:custGeom>
              <a:avLst/>
              <a:gdLst/>
              <a:ahLst/>
              <a:cxnLst/>
              <a:rect l="l" t="t" r="r" b="b"/>
              <a:pathLst>
                <a:path w="234" h="1402" extrusionOk="0">
                  <a:moveTo>
                    <a:pt x="234" y="1"/>
                  </a:moveTo>
                  <a:lnTo>
                    <a:pt x="0" y="134"/>
                  </a:lnTo>
                  <a:lnTo>
                    <a:pt x="0" y="1402"/>
                  </a:lnTo>
                  <a:lnTo>
                    <a:pt x="234" y="1268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3"/>
            <p:cNvSpPr/>
            <p:nvPr/>
          </p:nvSpPr>
          <p:spPr>
            <a:xfrm>
              <a:off x="2895907" y="1750309"/>
              <a:ext cx="23038" cy="23597"/>
            </a:xfrm>
            <a:custGeom>
              <a:avLst/>
              <a:gdLst/>
              <a:ahLst/>
              <a:cxnLst/>
              <a:rect l="l" t="t" r="r" b="b"/>
              <a:pathLst>
                <a:path w="1402" h="1436" extrusionOk="0">
                  <a:moveTo>
                    <a:pt x="1039" y="1"/>
                  </a:moveTo>
                  <a:cubicBezTo>
                    <a:pt x="918" y="1"/>
                    <a:pt x="802" y="34"/>
                    <a:pt x="701" y="101"/>
                  </a:cubicBezTo>
                  <a:cubicBezTo>
                    <a:pt x="401" y="301"/>
                    <a:pt x="168" y="568"/>
                    <a:pt x="1" y="868"/>
                  </a:cubicBezTo>
                  <a:lnTo>
                    <a:pt x="168" y="1002"/>
                  </a:lnTo>
                  <a:cubicBezTo>
                    <a:pt x="301" y="768"/>
                    <a:pt x="468" y="568"/>
                    <a:pt x="701" y="434"/>
                  </a:cubicBezTo>
                  <a:cubicBezTo>
                    <a:pt x="785" y="384"/>
                    <a:pt x="877" y="359"/>
                    <a:pt x="968" y="359"/>
                  </a:cubicBezTo>
                  <a:cubicBezTo>
                    <a:pt x="1060" y="359"/>
                    <a:pt x="1152" y="384"/>
                    <a:pt x="1235" y="434"/>
                  </a:cubicBezTo>
                  <a:lnTo>
                    <a:pt x="1402" y="101"/>
                  </a:lnTo>
                  <a:cubicBezTo>
                    <a:pt x="1285" y="34"/>
                    <a:pt x="1160" y="1"/>
                    <a:pt x="1039" y="1"/>
                  </a:cubicBezTo>
                  <a:close/>
                  <a:moveTo>
                    <a:pt x="922" y="484"/>
                  </a:moveTo>
                  <a:cubicBezTo>
                    <a:pt x="843" y="484"/>
                    <a:pt x="768" y="501"/>
                    <a:pt x="701" y="535"/>
                  </a:cubicBezTo>
                  <a:cubicBezTo>
                    <a:pt x="501" y="668"/>
                    <a:pt x="368" y="868"/>
                    <a:pt x="268" y="1068"/>
                  </a:cubicBezTo>
                  <a:lnTo>
                    <a:pt x="401" y="1202"/>
                  </a:lnTo>
                  <a:cubicBezTo>
                    <a:pt x="468" y="1068"/>
                    <a:pt x="568" y="935"/>
                    <a:pt x="701" y="868"/>
                  </a:cubicBezTo>
                  <a:cubicBezTo>
                    <a:pt x="752" y="835"/>
                    <a:pt x="802" y="818"/>
                    <a:pt x="852" y="818"/>
                  </a:cubicBezTo>
                  <a:cubicBezTo>
                    <a:pt x="902" y="818"/>
                    <a:pt x="952" y="835"/>
                    <a:pt x="1002" y="868"/>
                  </a:cubicBezTo>
                  <a:lnTo>
                    <a:pt x="1168" y="535"/>
                  </a:lnTo>
                  <a:cubicBezTo>
                    <a:pt x="1085" y="501"/>
                    <a:pt x="1002" y="484"/>
                    <a:pt x="922" y="484"/>
                  </a:cubicBezTo>
                  <a:close/>
                  <a:moveTo>
                    <a:pt x="818" y="977"/>
                  </a:moveTo>
                  <a:cubicBezTo>
                    <a:pt x="777" y="977"/>
                    <a:pt x="735" y="985"/>
                    <a:pt x="701" y="1002"/>
                  </a:cubicBezTo>
                  <a:cubicBezTo>
                    <a:pt x="601" y="1068"/>
                    <a:pt x="535" y="1168"/>
                    <a:pt x="501" y="1268"/>
                  </a:cubicBezTo>
                  <a:lnTo>
                    <a:pt x="701" y="1435"/>
                  </a:lnTo>
                  <a:lnTo>
                    <a:pt x="935" y="1002"/>
                  </a:lnTo>
                  <a:cubicBezTo>
                    <a:pt x="902" y="985"/>
                    <a:pt x="860" y="977"/>
                    <a:pt x="818" y="977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3"/>
            <p:cNvSpPr/>
            <p:nvPr/>
          </p:nvSpPr>
          <p:spPr>
            <a:xfrm>
              <a:off x="2931549" y="1720846"/>
              <a:ext cx="31255" cy="38123"/>
            </a:xfrm>
            <a:custGeom>
              <a:avLst/>
              <a:gdLst/>
              <a:ahLst/>
              <a:cxnLst/>
              <a:rect l="l" t="t" r="r" b="b"/>
              <a:pathLst>
                <a:path w="1902" h="2320" extrusionOk="0">
                  <a:moveTo>
                    <a:pt x="1766" y="81"/>
                  </a:moveTo>
                  <a:cubicBezTo>
                    <a:pt x="1829" y="81"/>
                    <a:pt x="1868" y="124"/>
                    <a:pt x="1868" y="226"/>
                  </a:cubicBezTo>
                  <a:lnTo>
                    <a:pt x="1868" y="1060"/>
                  </a:lnTo>
                  <a:cubicBezTo>
                    <a:pt x="1868" y="1193"/>
                    <a:pt x="1801" y="1327"/>
                    <a:pt x="1701" y="1394"/>
                  </a:cubicBezTo>
                  <a:lnTo>
                    <a:pt x="234" y="2227"/>
                  </a:lnTo>
                  <a:cubicBezTo>
                    <a:pt x="207" y="2245"/>
                    <a:pt x="182" y="2254"/>
                    <a:pt x="161" y="2254"/>
                  </a:cubicBezTo>
                  <a:cubicBezTo>
                    <a:pt x="103" y="2254"/>
                    <a:pt x="67" y="2192"/>
                    <a:pt x="67" y="2094"/>
                  </a:cubicBezTo>
                  <a:lnTo>
                    <a:pt x="67" y="1260"/>
                  </a:lnTo>
                  <a:cubicBezTo>
                    <a:pt x="67" y="1127"/>
                    <a:pt x="100" y="1027"/>
                    <a:pt x="234" y="927"/>
                  </a:cubicBezTo>
                  <a:lnTo>
                    <a:pt x="1701" y="93"/>
                  </a:lnTo>
                  <a:cubicBezTo>
                    <a:pt x="1725" y="85"/>
                    <a:pt x="1747" y="81"/>
                    <a:pt x="1766" y="81"/>
                  </a:cubicBezTo>
                  <a:close/>
                  <a:moveTo>
                    <a:pt x="1777" y="0"/>
                  </a:moveTo>
                  <a:cubicBezTo>
                    <a:pt x="1753" y="0"/>
                    <a:pt x="1727" y="9"/>
                    <a:pt x="1701" y="26"/>
                  </a:cubicBezTo>
                  <a:lnTo>
                    <a:pt x="234" y="860"/>
                  </a:lnTo>
                  <a:cubicBezTo>
                    <a:pt x="100" y="960"/>
                    <a:pt x="0" y="1127"/>
                    <a:pt x="0" y="1293"/>
                  </a:cubicBezTo>
                  <a:lnTo>
                    <a:pt x="0" y="2127"/>
                  </a:lnTo>
                  <a:cubicBezTo>
                    <a:pt x="0" y="2251"/>
                    <a:pt x="55" y="2320"/>
                    <a:pt x="138" y="2320"/>
                  </a:cubicBezTo>
                  <a:cubicBezTo>
                    <a:pt x="167" y="2320"/>
                    <a:pt x="199" y="2311"/>
                    <a:pt x="234" y="2294"/>
                  </a:cubicBezTo>
                  <a:lnTo>
                    <a:pt x="1701" y="1460"/>
                  </a:lnTo>
                  <a:cubicBezTo>
                    <a:pt x="1835" y="1360"/>
                    <a:pt x="1902" y="1193"/>
                    <a:pt x="1902" y="1027"/>
                  </a:cubicBezTo>
                  <a:lnTo>
                    <a:pt x="1902" y="193"/>
                  </a:lnTo>
                  <a:cubicBezTo>
                    <a:pt x="1902" y="69"/>
                    <a:pt x="1847" y="0"/>
                    <a:pt x="1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3"/>
            <p:cNvSpPr/>
            <p:nvPr/>
          </p:nvSpPr>
          <p:spPr>
            <a:xfrm>
              <a:off x="2934835" y="1731445"/>
              <a:ext cx="15907" cy="22397"/>
            </a:xfrm>
            <a:custGeom>
              <a:avLst/>
              <a:gdLst/>
              <a:ahLst/>
              <a:cxnLst/>
              <a:rect l="l" t="t" r="r" b="b"/>
              <a:pathLst>
                <a:path w="968" h="1363" extrusionOk="0">
                  <a:moveTo>
                    <a:pt x="929" y="1"/>
                  </a:moveTo>
                  <a:cubicBezTo>
                    <a:pt x="921" y="1"/>
                    <a:pt x="911" y="5"/>
                    <a:pt x="901" y="15"/>
                  </a:cubicBezTo>
                  <a:lnTo>
                    <a:pt x="67" y="482"/>
                  </a:lnTo>
                  <a:cubicBezTo>
                    <a:pt x="34" y="515"/>
                    <a:pt x="0" y="582"/>
                    <a:pt x="0" y="615"/>
                  </a:cubicBezTo>
                  <a:lnTo>
                    <a:pt x="0" y="1316"/>
                  </a:lnTo>
                  <a:cubicBezTo>
                    <a:pt x="0" y="1339"/>
                    <a:pt x="17" y="1363"/>
                    <a:pt x="39" y="1363"/>
                  </a:cubicBezTo>
                  <a:cubicBezTo>
                    <a:pt x="48" y="1363"/>
                    <a:pt x="57" y="1359"/>
                    <a:pt x="67" y="1349"/>
                  </a:cubicBezTo>
                  <a:lnTo>
                    <a:pt x="901" y="882"/>
                  </a:lnTo>
                  <a:cubicBezTo>
                    <a:pt x="934" y="849"/>
                    <a:pt x="968" y="782"/>
                    <a:pt x="968" y="749"/>
                  </a:cubicBezTo>
                  <a:lnTo>
                    <a:pt x="968" y="48"/>
                  </a:lnTo>
                  <a:cubicBezTo>
                    <a:pt x="968" y="24"/>
                    <a:pt x="951" y="1"/>
                    <a:pt x="92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3"/>
            <p:cNvSpPr/>
            <p:nvPr/>
          </p:nvSpPr>
          <p:spPr>
            <a:xfrm>
              <a:off x="2964430" y="1725644"/>
              <a:ext cx="2218" cy="8249"/>
            </a:xfrm>
            <a:custGeom>
              <a:avLst/>
              <a:gdLst/>
              <a:ahLst/>
              <a:cxnLst/>
              <a:rect l="l" t="t" r="r" b="b"/>
              <a:pathLst>
                <a:path w="135" h="502" extrusionOk="0">
                  <a:moveTo>
                    <a:pt x="67" y="1"/>
                  </a:moveTo>
                  <a:lnTo>
                    <a:pt x="1" y="34"/>
                  </a:lnTo>
                  <a:lnTo>
                    <a:pt x="1" y="501"/>
                  </a:lnTo>
                  <a:lnTo>
                    <a:pt x="67" y="468"/>
                  </a:lnTo>
                  <a:cubicBezTo>
                    <a:pt x="134" y="368"/>
                    <a:pt x="134" y="301"/>
                    <a:pt x="134" y="201"/>
                  </a:cubicBezTo>
                  <a:cubicBezTo>
                    <a:pt x="134" y="67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3"/>
            <p:cNvSpPr/>
            <p:nvPr/>
          </p:nvSpPr>
          <p:spPr>
            <a:xfrm>
              <a:off x="2465079" y="1686732"/>
              <a:ext cx="522931" cy="1509046"/>
            </a:xfrm>
            <a:custGeom>
              <a:avLst/>
              <a:gdLst/>
              <a:ahLst/>
              <a:cxnLst/>
              <a:rect l="l" t="t" r="r" b="b"/>
              <a:pathLst>
                <a:path w="31823" h="91833" extrusionOk="0">
                  <a:moveTo>
                    <a:pt x="30622" y="234"/>
                  </a:moveTo>
                  <a:cubicBezTo>
                    <a:pt x="31223" y="234"/>
                    <a:pt x="31589" y="734"/>
                    <a:pt x="31589" y="1535"/>
                  </a:cubicBezTo>
                  <a:lnTo>
                    <a:pt x="31589" y="72252"/>
                  </a:lnTo>
                  <a:cubicBezTo>
                    <a:pt x="31523" y="73353"/>
                    <a:pt x="30922" y="74354"/>
                    <a:pt x="30022" y="74954"/>
                  </a:cubicBezTo>
                  <a:lnTo>
                    <a:pt x="1535" y="91399"/>
                  </a:lnTo>
                  <a:cubicBezTo>
                    <a:pt x="1335" y="91499"/>
                    <a:pt x="1134" y="91566"/>
                    <a:pt x="901" y="91599"/>
                  </a:cubicBezTo>
                  <a:cubicBezTo>
                    <a:pt x="501" y="91599"/>
                    <a:pt x="234" y="91232"/>
                    <a:pt x="234" y="90632"/>
                  </a:cubicBezTo>
                  <a:lnTo>
                    <a:pt x="234" y="19381"/>
                  </a:lnTo>
                  <a:cubicBezTo>
                    <a:pt x="267" y="18480"/>
                    <a:pt x="667" y="17646"/>
                    <a:pt x="1335" y="17046"/>
                  </a:cubicBezTo>
                  <a:lnTo>
                    <a:pt x="1368" y="16979"/>
                  </a:lnTo>
                  <a:lnTo>
                    <a:pt x="1468" y="16912"/>
                  </a:lnTo>
                  <a:cubicBezTo>
                    <a:pt x="1568" y="16812"/>
                    <a:pt x="1668" y="16746"/>
                    <a:pt x="1768" y="16679"/>
                  </a:cubicBezTo>
                  <a:lnTo>
                    <a:pt x="9807" y="12042"/>
                  </a:lnTo>
                  <a:lnTo>
                    <a:pt x="10308" y="11742"/>
                  </a:lnTo>
                  <a:cubicBezTo>
                    <a:pt x="10341" y="11742"/>
                    <a:pt x="10374" y="11709"/>
                    <a:pt x="10441" y="11709"/>
                  </a:cubicBezTo>
                  <a:cubicBezTo>
                    <a:pt x="10474" y="11709"/>
                    <a:pt x="10474" y="11842"/>
                    <a:pt x="10474" y="11842"/>
                  </a:cubicBezTo>
                  <a:cubicBezTo>
                    <a:pt x="10441" y="12176"/>
                    <a:pt x="10675" y="12443"/>
                    <a:pt x="11008" y="12443"/>
                  </a:cubicBezTo>
                  <a:cubicBezTo>
                    <a:pt x="11142" y="12443"/>
                    <a:pt x="11275" y="12409"/>
                    <a:pt x="11408" y="12343"/>
                  </a:cubicBezTo>
                  <a:lnTo>
                    <a:pt x="20715" y="6939"/>
                  </a:lnTo>
                  <a:cubicBezTo>
                    <a:pt x="21115" y="6705"/>
                    <a:pt x="21382" y="6272"/>
                    <a:pt x="21416" y="5805"/>
                  </a:cubicBezTo>
                  <a:cubicBezTo>
                    <a:pt x="21416" y="5538"/>
                    <a:pt x="21549" y="5304"/>
                    <a:pt x="21782" y="5137"/>
                  </a:cubicBezTo>
                  <a:lnTo>
                    <a:pt x="21816" y="5137"/>
                  </a:lnTo>
                  <a:lnTo>
                    <a:pt x="29655" y="634"/>
                  </a:lnTo>
                  <a:lnTo>
                    <a:pt x="29822" y="534"/>
                  </a:lnTo>
                  <a:cubicBezTo>
                    <a:pt x="30055" y="367"/>
                    <a:pt x="30355" y="267"/>
                    <a:pt x="30655" y="267"/>
                  </a:cubicBezTo>
                  <a:lnTo>
                    <a:pt x="30622" y="234"/>
                  </a:lnTo>
                  <a:close/>
                  <a:moveTo>
                    <a:pt x="30622" y="0"/>
                  </a:moveTo>
                  <a:lnTo>
                    <a:pt x="30655" y="34"/>
                  </a:lnTo>
                  <a:cubicBezTo>
                    <a:pt x="30322" y="34"/>
                    <a:pt x="29988" y="134"/>
                    <a:pt x="29688" y="301"/>
                  </a:cubicBezTo>
                  <a:lnTo>
                    <a:pt x="29521" y="401"/>
                  </a:lnTo>
                  <a:lnTo>
                    <a:pt x="21682" y="4937"/>
                  </a:lnTo>
                  <a:lnTo>
                    <a:pt x="21649" y="4971"/>
                  </a:lnTo>
                  <a:cubicBezTo>
                    <a:pt x="21349" y="5171"/>
                    <a:pt x="21182" y="5504"/>
                    <a:pt x="21182" y="5838"/>
                  </a:cubicBezTo>
                  <a:cubicBezTo>
                    <a:pt x="21149" y="6205"/>
                    <a:pt x="20949" y="6572"/>
                    <a:pt x="20615" y="6772"/>
                  </a:cubicBezTo>
                  <a:lnTo>
                    <a:pt x="11275" y="12142"/>
                  </a:lnTo>
                  <a:cubicBezTo>
                    <a:pt x="11208" y="12209"/>
                    <a:pt x="11108" y="12242"/>
                    <a:pt x="11008" y="12242"/>
                  </a:cubicBezTo>
                  <a:cubicBezTo>
                    <a:pt x="10841" y="12242"/>
                    <a:pt x="10708" y="12109"/>
                    <a:pt x="10708" y="11876"/>
                  </a:cubicBezTo>
                  <a:cubicBezTo>
                    <a:pt x="10708" y="11642"/>
                    <a:pt x="10608" y="11509"/>
                    <a:pt x="10441" y="11509"/>
                  </a:cubicBezTo>
                  <a:cubicBezTo>
                    <a:pt x="10341" y="11509"/>
                    <a:pt x="10274" y="11542"/>
                    <a:pt x="10208" y="11575"/>
                  </a:cubicBezTo>
                  <a:lnTo>
                    <a:pt x="9674" y="11876"/>
                  </a:lnTo>
                  <a:lnTo>
                    <a:pt x="1668" y="16512"/>
                  </a:lnTo>
                  <a:cubicBezTo>
                    <a:pt x="1535" y="16579"/>
                    <a:pt x="1435" y="16646"/>
                    <a:pt x="1335" y="16746"/>
                  </a:cubicBezTo>
                  <a:lnTo>
                    <a:pt x="1168" y="16879"/>
                  </a:lnTo>
                  <a:cubicBezTo>
                    <a:pt x="467" y="17546"/>
                    <a:pt x="34" y="18447"/>
                    <a:pt x="0" y="19414"/>
                  </a:cubicBezTo>
                  <a:lnTo>
                    <a:pt x="0" y="90632"/>
                  </a:lnTo>
                  <a:cubicBezTo>
                    <a:pt x="0" y="91399"/>
                    <a:pt x="367" y="91833"/>
                    <a:pt x="901" y="91833"/>
                  </a:cubicBezTo>
                  <a:cubicBezTo>
                    <a:pt x="1168" y="91833"/>
                    <a:pt x="1435" y="91733"/>
                    <a:pt x="1668" y="91599"/>
                  </a:cubicBezTo>
                  <a:lnTo>
                    <a:pt x="30155" y="75154"/>
                  </a:lnTo>
                  <a:cubicBezTo>
                    <a:pt x="31122" y="74487"/>
                    <a:pt x="31756" y="73420"/>
                    <a:pt x="31823" y="72252"/>
                  </a:cubicBezTo>
                  <a:lnTo>
                    <a:pt x="31823" y="1535"/>
                  </a:lnTo>
                  <a:cubicBezTo>
                    <a:pt x="31823" y="567"/>
                    <a:pt x="31323" y="0"/>
                    <a:pt x="30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3"/>
            <p:cNvSpPr/>
            <p:nvPr/>
          </p:nvSpPr>
          <p:spPr>
            <a:xfrm>
              <a:off x="2500163" y="2315374"/>
              <a:ext cx="162813" cy="369271"/>
            </a:xfrm>
            <a:custGeom>
              <a:avLst/>
              <a:gdLst/>
              <a:ahLst/>
              <a:cxnLst/>
              <a:rect l="l" t="t" r="r" b="b"/>
              <a:pathLst>
                <a:path w="9908" h="22472" extrusionOk="0">
                  <a:moveTo>
                    <a:pt x="9512" y="0"/>
                  </a:moveTo>
                  <a:cubicBezTo>
                    <a:pt x="9410" y="0"/>
                    <a:pt x="9295" y="34"/>
                    <a:pt x="9173" y="105"/>
                  </a:cubicBezTo>
                  <a:lnTo>
                    <a:pt x="701" y="5009"/>
                  </a:lnTo>
                  <a:cubicBezTo>
                    <a:pt x="267" y="5276"/>
                    <a:pt x="0" y="5709"/>
                    <a:pt x="0" y="6210"/>
                  </a:cubicBezTo>
                  <a:lnTo>
                    <a:pt x="0" y="21954"/>
                  </a:lnTo>
                  <a:cubicBezTo>
                    <a:pt x="0" y="22290"/>
                    <a:pt x="156" y="22471"/>
                    <a:pt x="392" y="22471"/>
                  </a:cubicBezTo>
                  <a:cubicBezTo>
                    <a:pt x="484" y="22471"/>
                    <a:pt x="589" y="22444"/>
                    <a:pt x="701" y="22388"/>
                  </a:cubicBezTo>
                  <a:lnTo>
                    <a:pt x="9173" y="17484"/>
                  </a:lnTo>
                  <a:cubicBezTo>
                    <a:pt x="9607" y="17217"/>
                    <a:pt x="9874" y="16750"/>
                    <a:pt x="9907" y="16250"/>
                  </a:cubicBezTo>
                  <a:lnTo>
                    <a:pt x="9907" y="505"/>
                  </a:lnTo>
                  <a:cubicBezTo>
                    <a:pt x="9907" y="180"/>
                    <a:pt x="9745" y="0"/>
                    <a:pt x="9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3"/>
            <p:cNvSpPr/>
            <p:nvPr/>
          </p:nvSpPr>
          <p:spPr>
            <a:xfrm>
              <a:off x="2521541" y="2350079"/>
              <a:ext cx="120056" cy="304330"/>
            </a:xfrm>
            <a:custGeom>
              <a:avLst/>
              <a:gdLst/>
              <a:ahLst/>
              <a:cxnLst/>
              <a:rect l="l" t="t" r="r" b="b"/>
              <a:pathLst>
                <a:path w="7306" h="18520" extrusionOk="0">
                  <a:moveTo>
                    <a:pt x="7113" y="1"/>
                  </a:moveTo>
                  <a:cubicBezTo>
                    <a:pt x="7061" y="1"/>
                    <a:pt x="7001" y="19"/>
                    <a:pt x="6938" y="61"/>
                  </a:cubicBezTo>
                  <a:lnTo>
                    <a:pt x="5971" y="628"/>
                  </a:lnTo>
                  <a:cubicBezTo>
                    <a:pt x="5771" y="762"/>
                    <a:pt x="5637" y="962"/>
                    <a:pt x="5604" y="1195"/>
                  </a:cubicBezTo>
                  <a:cubicBezTo>
                    <a:pt x="5604" y="1359"/>
                    <a:pt x="5686" y="1441"/>
                    <a:pt x="5803" y="1441"/>
                  </a:cubicBezTo>
                  <a:cubicBezTo>
                    <a:pt x="5854" y="1441"/>
                    <a:pt x="5911" y="1426"/>
                    <a:pt x="5971" y="1396"/>
                  </a:cubicBezTo>
                  <a:lnTo>
                    <a:pt x="6938" y="829"/>
                  </a:lnTo>
                  <a:cubicBezTo>
                    <a:pt x="7138" y="695"/>
                    <a:pt x="7272" y="495"/>
                    <a:pt x="7305" y="228"/>
                  </a:cubicBezTo>
                  <a:cubicBezTo>
                    <a:pt x="7305" y="91"/>
                    <a:pt x="7227" y="1"/>
                    <a:pt x="7113" y="1"/>
                  </a:cubicBezTo>
                  <a:close/>
                  <a:moveTo>
                    <a:pt x="5745" y="2769"/>
                  </a:moveTo>
                  <a:cubicBezTo>
                    <a:pt x="5693" y="2769"/>
                    <a:pt x="5634" y="2788"/>
                    <a:pt x="5571" y="2830"/>
                  </a:cubicBezTo>
                  <a:lnTo>
                    <a:pt x="4637" y="3364"/>
                  </a:lnTo>
                  <a:cubicBezTo>
                    <a:pt x="4403" y="3497"/>
                    <a:pt x="4270" y="3731"/>
                    <a:pt x="4236" y="3964"/>
                  </a:cubicBezTo>
                  <a:lnTo>
                    <a:pt x="4270" y="3964"/>
                  </a:lnTo>
                  <a:cubicBezTo>
                    <a:pt x="4270" y="4101"/>
                    <a:pt x="4348" y="4192"/>
                    <a:pt x="4462" y="4192"/>
                  </a:cubicBezTo>
                  <a:cubicBezTo>
                    <a:pt x="4514" y="4192"/>
                    <a:pt x="4574" y="4173"/>
                    <a:pt x="4637" y="4131"/>
                  </a:cubicBezTo>
                  <a:lnTo>
                    <a:pt x="5571" y="3597"/>
                  </a:lnTo>
                  <a:cubicBezTo>
                    <a:pt x="5804" y="3464"/>
                    <a:pt x="5938" y="3230"/>
                    <a:pt x="5938" y="2997"/>
                  </a:cubicBezTo>
                  <a:cubicBezTo>
                    <a:pt x="5938" y="2859"/>
                    <a:pt x="5859" y="2769"/>
                    <a:pt x="5745" y="2769"/>
                  </a:cubicBezTo>
                  <a:close/>
                  <a:moveTo>
                    <a:pt x="4455" y="1535"/>
                  </a:moveTo>
                  <a:cubicBezTo>
                    <a:pt x="4408" y="1535"/>
                    <a:pt x="4355" y="1554"/>
                    <a:pt x="4303" y="1596"/>
                  </a:cubicBezTo>
                  <a:lnTo>
                    <a:pt x="367" y="3831"/>
                  </a:lnTo>
                  <a:cubicBezTo>
                    <a:pt x="167" y="3964"/>
                    <a:pt x="33" y="4198"/>
                    <a:pt x="0" y="4431"/>
                  </a:cubicBezTo>
                  <a:cubicBezTo>
                    <a:pt x="0" y="4568"/>
                    <a:pt x="79" y="4659"/>
                    <a:pt x="193" y="4659"/>
                  </a:cubicBezTo>
                  <a:cubicBezTo>
                    <a:pt x="245" y="4659"/>
                    <a:pt x="304" y="4640"/>
                    <a:pt x="367" y="4598"/>
                  </a:cubicBezTo>
                  <a:lnTo>
                    <a:pt x="4303" y="2363"/>
                  </a:lnTo>
                  <a:cubicBezTo>
                    <a:pt x="4503" y="2230"/>
                    <a:pt x="4637" y="1996"/>
                    <a:pt x="4637" y="1763"/>
                  </a:cubicBezTo>
                  <a:cubicBezTo>
                    <a:pt x="4637" y="1625"/>
                    <a:pt x="4558" y="1535"/>
                    <a:pt x="4455" y="1535"/>
                  </a:cubicBezTo>
                  <a:close/>
                  <a:moveTo>
                    <a:pt x="5745" y="4737"/>
                  </a:moveTo>
                  <a:cubicBezTo>
                    <a:pt x="5693" y="4737"/>
                    <a:pt x="5634" y="4756"/>
                    <a:pt x="5571" y="4798"/>
                  </a:cubicBezTo>
                  <a:lnTo>
                    <a:pt x="4603" y="5332"/>
                  </a:lnTo>
                  <a:cubicBezTo>
                    <a:pt x="4403" y="5465"/>
                    <a:pt x="4270" y="5699"/>
                    <a:pt x="4236" y="5932"/>
                  </a:cubicBezTo>
                  <a:cubicBezTo>
                    <a:pt x="4236" y="6079"/>
                    <a:pt x="4326" y="6172"/>
                    <a:pt x="4452" y="6172"/>
                  </a:cubicBezTo>
                  <a:cubicBezTo>
                    <a:pt x="4498" y="6172"/>
                    <a:pt x="4550" y="6159"/>
                    <a:pt x="4603" y="6132"/>
                  </a:cubicBezTo>
                  <a:lnTo>
                    <a:pt x="5571" y="5565"/>
                  </a:lnTo>
                  <a:cubicBezTo>
                    <a:pt x="5771" y="5432"/>
                    <a:pt x="5904" y="5198"/>
                    <a:pt x="5904" y="4965"/>
                  </a:cubicBezTo>
                  <a:lnTo>
                    <a:pt x="5938" y="4965"/>
                  </a:lnTo>
                  <a:cubicBezTo>
                    <a:pt x="5938" y="4827"/>
                    <a:pt x="5859" y="4737"/>
                    <a:pt x="5745" y="4737"/>
                  </a:cubicBezTo>
                  <a:close/>
                  <a:moveTo>
                    <a:pt x="3110" y="4270"/>
                  </a:moveTo>
                  <a:cubicBezTo>
                    <a:pt x="3058" y="4270"/>
                    <a:pt x="2998" y="4289"/>
                    <a:pt x="2935" y="4331"/>
                  </a:cubicBezTo>
                  <a:lnTo>
                    <a:pt x="367" y="5799"/>
                  </a:lnTo>
                  <a:cubicBezTo>
                    <a:pt x="167" y="5932"/>
                    <a:pt x="33" y="6132"/>
                    <a:pt x="0" y="6399"/>
                  </a:cubicBezTo>
                  <a:cubicBezTo>
                    <a:pt x="0" y="6563"/>
                    <a:pt x="82" y="6644"/>
                    <a:pt x="199" y="6644"/>
                  </a:cubicBezTo>
                  <a:cubicBezTo>
                    <a:pt x="250" y="6644"/>
                    <a:pt x="307" y="6629"/>
                    <a:pt x="367" y="6599"/>
                  </a:cubicBezTo>
                  <a:lnTo>
                    <a:pt x="367" y="6566"/>
                  </a:lnTo>
                  <a:lnTo>
                    <a:pt x="2935" y="5098"/>
                  </a:lnTo>
                  <a:cubicBezTo>
                    <a:pt x="3136" y="4965"/>
                    <a:pt x="3269" y="4765"/>
                    <a:pt x="3302" y="4498"/>
                  </a:cubicBezTo>
                  <a:cubicBezTo>
                    <a:pt x="3302" y="4360"/>
                    <a:pt x="3224" y="4270"/>
                    <a:pt x="3110" y="4270"/>
                  </a:cubicBezTo>
                  <a:close/>
                  <a:moveTo>
                    <a:pt x="7080" y="5938"/>
                  </a:moveTo>
                  <a:cubicBezTo>
                    <a:pt x="7027" y="5938"/>
                    <a:pt x="6968" y="5957"/>
                    <a:pt x="6905" y="5999"/>
                  </a:cubicBezTo>
                  <a:lnTo>
                    <a:pt x="6938" y="5999"/>
                  </a:lnTo>
                  <a:lnTo>
                    <a:pt x="5971" y="6566"/>
                  </a:lnTo>
                  <a:cubicBezTo>
                    <a:pt x="5771" y="6666"/>
                    <a:pt x="5637" y="6900"/>
                    <a:pt x="5604" y="7133"/>
                  </a:cubicBezTo>
                  <a:cubicBezTo>
                    <a:pt x="5604" y="7296"/>
                    <a:pt x="5686" y="7378"/>
                    <a:pt x="5803" y="7378"/>
                  </a:cubicBezTo>
                  <a:cubicBezTo>
                    <a:pt x="5854" y="7378"/>
                    <a:pt x="5911" y="7363"/>
                    <a:pt x="5971" y="7333"/>
                  </a:cubicBezTo>
                  <a:lnTo>
                    <a:pt x="6938" y="6766"/>
                  </a:lnTo>
                  <a:cubicBezTo>
                    <a:pt x="7138" y="6633"/>
                    <a:pt x="7272" y="6399"/>
                    <a:pt x="7305" y="6166"/>
                  </a:cubicBezTo>
                  <a:cubicBezTo>
                    <a:pt x="7282" y="6028"/>
                    <a:pt x="7197" y="5938"/>
                    <a:pt x="7080" y="5938"/>
                  </a:cubicBezTo>
                  <a:close/>
                  <a:moveTo>
                    <a:pt x="3103" y="6254"/>
                  </a:moveTo>
                  <a:cubicBezTo>
                    <a:pt x="3053" y="6254"/>
                    <a:pt x="2996" y="6269"/>
                    <a:pt x="2935" y="6299"/>
                  </a:cubicBezTo>
                  <a:lnTo>
                    <a:pt x="367" y="7800"/>
                  </a:lnTo>
                  <a:cubicBezTo>
                    <a:pt x="167" y="7900"/>
                    <a:pt x="33" y="8134"/>
                    <a:pt x="0" y="8367"/>
                  </a:cubicBezTo>
                  <a:cubicBezTo>
                    <a:pt x="0" y="8531"/>
                    <a:pt x="82" y="8612"/>
                    <a:pt x="199" y="8612"/>
                  </a:cubicBezTo>
                  <a:cubicBezTo>
                    <a:pt x="250" y="8612"/>
                    <a:pt x="307" y="8597"/>
                    <a:pt x="367" y="8567"/>
                  </a:cubicBezTo>
                  <a:lnTo>
                    <a:pt x="2935" y="7066"/>
                  </a:lnTo>
                  <a:cubicBezTo>
                    <a:pt x="3136" y="6933"/>
                    <a:pt x="3269" y="6733"/>
                    <a:pt x="3302" y="6499"/>
                  </a:cubicBezTo>
                  <a:cubicBezTo>
                    <a:pt x="3302" y="6336"/>
                    <a:pt x="3221" y="6254"/>
                    <a:pt x="3103" y="6254"/>
                  </a:cubicBezTo>
                  <a:close/>
                  <a:moveTo>
                    <a:pt x="5745" y="8707"/>
                  </a:moveTo>
                  <a:cubicBezTo>
                    <a:pt x="5693" y="8707"/>
                    <a:pt x="5634" y="8726"/>
                    <a:pt x="5571" y="8768"/>
                  </a:cubicBezTo>
                  <a:lnTo>
                    <a:pt x="4603" y="9301"/>
                  </a:lnTo>
                  <a:cubicBezTo>
                    <a:pt x="4403" y="9435"/>
                    <a:pt x="4270" y="9668"/>
                    <a:pt x="4236" y="9902"/>
                  </a:cubicBezTo>
                  <a:cubicBezTo>
                    <a:pt x="4236" y="10039"/>
                    <a:pt x="4315" y="10129"/>
                    <a:pt x="4429" y="10129"/>
                  </a:cubicBezTo>
                  <a:cubicBezTo>
                    <a:pt x="4481" y="10129"/>
                    <a:pt x="4541" y="10110"/>
                    <a:pt x="4603" y="10068"/>
                  </a:cubicBezTo>
                  <a:lnTo>
                    <a:pt x="5571" y="9535"/>
                  </a:lnTo>
                  <a:cubicBezTo>
                    <a:pt x="5771" y="9401"/>
                    <a:pt x="5904" y="9168"/>
                    <a:pt x="5938" y="8934"/>
                  </a:cubicBezTo>
                  <a:cubicBezTo>
                    <a:pt x="5938" y="8797"/>
                    <a:pt x="5859" y="8707"/>
                    <a:pt x="5745" y="8707"/>
                  </a:cubicBezTo>
                  <a:close/>
                  <a:moveTo>
                    <a:pt x="4449" y="7455"/>
                  </a:moveTo>
                  <a:cubicBezTo>
                    <a:pt x="4403" y="7455"/>
                    <a:pt x="4353" y="7470"/>
                    <a:pt x="4303" y="7500"/>
                  </a:cubicBezTo>
                  <a:lnTo>
                    <a:pt x="367" y="9768"/>
                  </a:lnTo>
                  <a:cubicBezTo>
                    <a:pt x="167" y="9902"/>
                    <a:pt x="33" y="10102"/>
                    <a:pt x="0" y="10369"/>
                  </a:cubicBezTo>
                  <a:cubicBezTo>
                    <a:pt x="0" y="10506"/>
                    <a:pt x="79" y="10596"/>
                    <a:pt x="193" y="10596"/>
                  </a:cubicBezTo>
                  <a:cubicBezTo>
                    <a:pt x="245" y="10596"/>
                    <a:pt x="304" y="10577"/>
                    <a:pt x="367" y="10535"/>
                  </a:cubicBezTo>
                  <a:lnTo>
                    <a:pt x="4303" y="8267"/>
                  </a:lnTo>
                  <a:cubicBezTo>
                    <a:pt x="4503" y="8134"/>
                    <a:pt x="4637" y="7934"/>
                    <a:pt x="4637" y="7700"/>
                  </a:cubicBezTo>
                  <a:cubicBezTo>
                    <a:pt x="4637" y="7537"/>
                    <a:pt x="4555" y="7455"/>
                    <a:pt x="4449" y="7455"/>
                  </a:cubicBezTo>
                  <a:close/>
                  <a:moveTo>
                    <a:pt x="7080" y="9908"/>
                  </a:moveTo>
                  <a:cubicBezTo>
                    <a:pt x="7027" y="9908"/>
                    <a:pt x="6968" y="9927"/>
                    <a:pt x="6905" y="9968"/>
                  </a:cubicBezTo>
                  <a:lnTo>
                    <a:pt x="5971" y="10502"/>
                  </a:lnTo>
                  <a:cubicBezTo>
                    <a:pt x="5771" y="10636"/>
                    <a:pt x="5637" y="10869"/>
                    <a:pt x="5604" y="11103"/>
                  </a:cubicBezTo>
                  <a:cubicBezTo>
                    <a:pt x="5604" y="11240"/>
                    <a:pt x="5683" y="11330"/>
                    <a:pt x="5797" y="11330"/>
                  </a:cubicBezTo>
                  <a:cubicBezTo>
                    <a:pt x="5849" y="11330"/>
                    <a:pt x="5908" y="11311"/>
                    <a:pt x="5971" y="11269"/>
                  </a:cubicBezTo>
                  <a:lnTo>
                    <a:pt x="6938" y="10736"/>
                  </a:lnTo>
                  <a:cubicBezTo>
                    <a:pt x="7138" y="10602"/>
                    <a:pt x="7272" y="10369"/>
                    <a:pt x="7305" y="10135"/>
                  </a:cubicBezTo>
                  <a:cubicBezTo>
                    <a:pt x="7282" y="9998"/>
                    <a:pt x="7197" y="9908"/>
                    <a:pt x="7080" y="9908"/>
                  </a:cubicBezTo>
                  <a:close/>
                  <a:moveTo>
                    <a:pt x="3108" y="10223"/>
                  </a:moveTo>
                  <a:cubicBezTo>
                    <a:pt x="3056" y="10223"/>
                    <a:pt x="2997" y="10238"/>
                    <a:pt x="2935" y="10269"/>
                  </a:cubicBezTo>
                  <a:lnTo>
                    <a:pt x="367" y="11736"/>
                  </a:lnTo>
                  <a:cubicBezTo>
                    <a:pt x="167" y="11870"/>
                    <a:pt x="33" y="12103"/>
                    <a:pt x="0" y="12337"/>
                  </a:cubicBezTo>
                  <a:cubicBezTo>
                    <a:pt x="0" y="12500"/>
                    <a:pt x="82" y="12582"/>
                    <a:pt x="199" y="12582"/>
                  </a:cubicBezTo>
                  <a:cubicBezTo>
                    <a:pt x="250" y="12582"/>
                    <a:pt x="307" y="12567"/>
                    <a:pt x="367" y="12537"/>
                  </a:cubicBezTo>
                  <a:lnTo>
                    <a:pt x="367" y="12504"/>
                  </a:lnTo>
                  <a:lnTo>
                    <a:pt x="2935" y="11036"/>
                  </a:lnTo>
                  <a:cubicBezTo>
                    <a:pt x="3136" y="10902"/>
                    <a:pt x="3269" y="10702"/>
                    <a:pt x="3302" y="10435"/>
                  </a:cubicBezTo>
                  <a:cubicBezTo>
                    <a:pt x="3302" y="10297"/>
                    <a:pt x="3223" y="10223"/>
                    <a:pt x="3108" y="10223"/>
                  </a:cubicBezTo>
                  <a:close/>
                  <a:moveTo>
                    <a:pt x="5745" y="12676"/>
                  </a:moveTo>
                  <a:cubicBezTo>
                    <a:pt x="5693" y="12676"/>
                    <a:pt x="5634" y="12695"/>
                    <a:pt x="5571" y="12737"/>
                  </a:cubicBezTo>
                  <a:lnTo>
                    <a:pt x="4603" y="13304"/>
                  </a:lnTo>
                  <a:cubicBezTo>
                    <a:pt x="4403" y="13438"/>
                    <a:pt x="4270" y="13638"/>
                    <a:pt x="4236" y="13905"/>
                  </a:cubicBezTo>
                  <a:cubicBezTo>
                    <a:pt x="4236" y="14043"/>
                    <a:pt x="4316" y="14117"/>
                    <a:pt x="4431" y="14117"/>
                  </a:cubicBezTo>
                  <a:cubicBezTo>
                    <a:pt x="4483" y="14117"/>
                    <a:pt x="4541" y="14102"/>
                    <a:pt x="4603" y="14071"/>
                  </a:cubicBezTo>
                  <a:lnTo>
                    <a:pt x="5571" y="13538"/>
                  </a:lnTo>
                  <a:cubicBezTo>
                    <a:pt x="5771" y="13371"/>
                    <a:pt x="5904" y="13171"/>
                    <a:pt x="5904" y="12904"/>
                  </a:cubicBezTo>
                  <a:lnTo>
                    <a:pt x="5938" y="12904"/>
                  </a:lnTo>
                  <a:cubicBezTo>
                    <a:pt x="5938" y="12767"/>
                    <a:pt x="5859" y="12676"/>
                    <a:pt x="5745" y="12676"/>
                  </a:cubicBezTo>
                  <a:close/>
                  <a:moveTo>
                    <a:pt x="4449" y="11424"/>
                  </a:moveTo>
                  <a:cubicBezTo>
                    <a:pt x="4403" y="11424"/>
                    <a:pt x="4353" y="11439"/>
                    <a:pt x="4303" y="11469"/>
                  </a:cubicBezTo>
                  <a:lnTo>
                    <a:pt x="367" y="13738"/>
                  </a:lnTo>
                  <a:cubicBezTo>
                    <a:pt x="167" y="13838"/>
                    <a:pt x="33" y="14071"/>
                    <a:pt x="0" y="14305"/>
                  </a:cubicBezTo>
                  <a:cubicBezTo>
                    <a:pt x="0" y="14483"/>
                    <a:pt x="74" y="14557"/>
                    <a:pt x="183" y="14557"/>
                  </a:cubicBezTo>
                  <a:cubicBezTo>
                    <a:pt x="237" y="14557"/>
                    <a:pt x="300" y="14538"/>
                    <a:pt x="367" y="14505"/>
                  </a:cubicBezTo>
                  <a:lnTo>
                    <a:pt x="4303" y="12237"/>
                  </a:lnTo>
                  <a:cubicBezTo>
                    <a:pt x="4503" y="12103"/>
                    <a:pt x="4637" y="11903"/>
                    <a:pt x="4637" y="11670"/>
                  </a:cubicBezTo>
                  <a:cubicBezTo>
                    <a:pt x="4637" y="11506"/>
                    <a:pt x="4555" y="11424"/>
                    <a:pt x="4449" y="11424"/>
                  </a:cubicBezTo>
                  <a:close/>
                  <a:moveTo>
                    <a:pt x="7080" y="13877"/>
                  </a:moveTo>
                  <a:cubicBezTo>
                    <a:pt x="7027" y="13877"/>
                    <a:pt x="6968" y="13896"/>
                    <a:pt x="6905" y="13938"/>
                  </a:cubicBezTo>
                  <a:lnTo>
                    <a:pt x="6938" y="13938"/>
                  </a:lnTo>
                  <a:lnTo>
                    <a:pt x="5971" y="14472"/>
                  </a:lnTo>
                  <a:cubicBezTo>
                    <a:pt x="5771" y="14605"/>
                    <a:pt x="5637" y="14839"/>
                    <a:pt x="5604" y="15072"/>
                  </a:cubicBezTo>
                  <a:cubicBezTo>
                    <a:pt x="5604" y="15236"/>
                    <a:pt x="5686" y="15317"/>
                    <a:pt x="5803" y="15317"/>
                  </a:cubicBezTo>
                  <a:cubicBezTo>
                    <a:pt x="5854" y="15317"/>
                    <a:pt x="5911" y="15302"/>
                    <a:pt x="5971" y="15272"/>
                  </a:cubicBezTo>
                  <a:lnTo>
                    <a:pt x="6938" y="14705"/>
                  </a:lnTo>
                  <a:cubicBezTo>
                    <a:pt x="7138" y="14572"/>
                    <a:pt x="7272" y="14338"/>
                    <a:pt x="7305" y="14105"/>
                  </a:cubicBezTo>
                  <a:cubicBezTo>
                    <a:pt x="7282" y="13967"/>
                    <a:pt x="7197" y="13877"/>
                    <a:pt x="7080" y="13877"/>
                  </a:cubicBezTo>
                  <a:close/>
                  <a:moveTo>
                    <a:pt x="3103" y="14193"/>
                  </a:moveTo>
                  <a:cubicBezTo>
                    <a:pt x="3053" y="14193"/>
                    <a:pt x="2996" y="14208"/>
                    <a:pt x="2935" y="14238"/>
                  </a:cubicBezTo>
                  <a:lnTo>
                    <a:pt x="367" y="15739"/>
                  </a:lnTo>
                  <a:cubicBezTo>
                    <a:pt x="167" y="15839"/>
                    <a:pt x="33" y="16073"/>
                    <a:pt x="0" y="16306"/>
                  </a:cubicBezTo>
                  <a:cubicBezTo>
                    <a:pt x="0" y="16470"/>
                    <a:pt x="82" y="16551"/>
                    <a:pt x="199" y="16551"/>
                  </a:cubicBezTo>
                  <a:cubicBezTo>
                    <a:pt x="250" y="16551"/>
                    <a:pt x="307" y="16536"/>
                    <a:pt x="367" y="16506"/>
                  </a:cubicBezTo>
                  <a:lnTo>
                    <a:pt x="2935" y="15005"/>
                  </a:lnTo>
                  <a:cubicBezTo>
                    <a:pt x="3136" y="14872"/>
                    <a:pt x="3269" y="14672"/>
                    <a:pt x="3302" y="14438"/>
                  </a:cubicBezTo>
                  <a:cubicBezTo>
                    <a:pt x="3302" y="14275"/>
                    <a:pt x="3221" y="14193"/>
                    <a:pt x="3103" y="14193"/>
                  </a:cubicBezTo>
                  <a:close/>
                  <a:moveTo>
                    <a:pt x="4437" y="15394"/>
                  </a:moveTo>
                  <a:cubicBezTo>
                    <a:pt x="4387" y="15394"/>
                    <a:pt x="4330" y="15409"/>
                    <a:pt x="4270" y="15439"/>
                  </a:cubicBezTo>
                  <a:lnTo>
                    <a:pt x="4303" y="15439"/>
                  </a:lnTo>
                  <a:lnTo>
                    <a:pt x="367" y="17707"/>
                  </a:lnTo>
                  <a:cubicBezTo>
                    <a:pt x="167" y="17841"/>
                    <a:pt x="33" y="18041"/>
                    <a:pt x="0" y="18274"/>
                  </a:cubicBezTo>
                  <a:cubicBezTo>
                    <a:pt x="0" y="18438"/>
                    <a:pt x="82" y="18520"/>
                    <a:pt x="199" y="18520"/>
                  </a:cubicBezTo>
                  <a:cubicBezTo>
                    <a:pt x="250" y="18520"/>
                    <a:pt x="307" y="18505"/>
                    <a:pt x="367" y="18474"/>
                  </a:cubicBezTo>
                  <a:lnTo>
                    <a:pt x="4303" y="16206"/>
                  </a:lnTo>
                  <a:cubicBezTo>
                    <a:pt x="4503" y="16073"/>
                    <a:pt x="4637" y="15873"/>
                    <a:pt x="4637" y="15639"/>
                  </a:cubicBezTo>
                  <a:cubicBezTo>
                    <a:pt x="4637" y="15476"/>
                    <a:pt x="4555" y="15394"/>
                    <a:pt x="4437" y="1539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3"/>
            <p:cNvSpPr/>
            <p:nvPr/>
          </p:nvSpPr>
          <p:spPr>
            <a:xfrm>
              <a:off x="2500163" y="2049069"/>
              <a:ext cx="162813" cy="308882"/>
            </a:xfrm>
            <a:custGeom>
              <a:avLst/>
              <a:gdLst/>
              <a:ahLst/>
              <a:cxnLst/>
              <a:rect l="l" t="t" r="r" b="b"/>
              <a:pathLst>
                <a:path w="9908" h="18797" extrusionOk="0">
                  <a:moveTo>
                    <a:pt x="9497" y="1"/>
                  </a:moveTo>
                  <a:cubicBezTo>
                    <a:pt x="9399" y="1"/>
                    <a:pt x="9289" y="32"/>
                    <a:pt x="9173" y="100"/>
                  </a:cubicBezTo>
                  <a:lnTo>
                    <a:pt x="701" y="5003"/>
                  </a:lnTo>
                  <a:cubicBezTo>
                    <a:pt x="267" y="5270"/>
                    <a:pt x="0" y="5704"/>
                    <a:pt x="0" y="6204"/>
                  </a:cubicBezTo>
                  <a:lnTo>
                    <a:pt x="0" y="18313"/>
                  </a:lnTo>
                  <a:cubicBezTo>
                    <a:pt x="0" y="18623"/>
                    <a:pt x="154" y="18797"/>
                    <a:pt x="389" y="18797"/>
                  </a:cubicBezTo>
                  <a:cubicBezTo>
                    <a:pt x="482" y="18797"/>
                    <a:pt x="587" y="18770"/>
                    <a:pt x="701" y="18713"/>
                  </a:cubicBezTo>
                  <a:lnTo>
                    <a:pt x="9173" y="13809"/>
                  </a:lnTo>
                  <a:cubicBezTo>
                    <a:pt x="9607" y="13543"/>
                    <a:pt x="9874" y="13109"/>
                    <a:pt x="9907" y="12609"/>
                  </a:cubicBezTo>
                  <a:lnTo>
                    <a:pt x="9907" y="500"/>
                  </a:lnTo>
                  <a:cubicBezTo>
                    <a:pt x="9907" y="191"/>
                    <a:pt x="9738" y="1"/>
                    <a:pt x="94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3"/>
            <p:cNvSpPr/>
            <p:nvPr/>
          </p:nvSpPr>
          <p:spPr>
            <a:xfrm>
              <a:off x="2521541" y="2083939"/>
              <a:ext cx="120056" cy="239109"/>
            </a:xfrm>
            <a:custGeom>
              <a:avLst/>
              <a:gdLst/>
              <a:ahLst/>
              <a:cxnLst/>
              <a:rect l="l" t="t" r="r" b="b"/>
              <a:pathLst>
                <a:path w="7306" h="14551" extrusionOk="0">
                  <a:moveTo>
                    <a:pt x="7106" y="1"/>
                  </a:moveTo>
                  <a:cubicBezTo>
                    <a:pt x="7055" y="1"/>
                    <a:pt x="6998" y="16"/>
                    <a:pt x="6938" y="46"/>
                  </a:cubicBezTo>
                  <a:lnTo>
                    <a:pt x="5971" y="613"/>
                  </a:lnTo>
                  <a:cubicBezTo>
                    <a:pt x="5771" y="746"/>
                    <a:pt x="5637" y="946"/>
                    <a:pt x="5604" y="1213"/>
                  </a:cubicBezTo>
                  <a:cubicBezTo>
                    <a:pt x="5604" y="1351"/>
                    <a:pt x="5684" y="1426"/>
                    <a:pt x="5799" y="1426"/>
                  </a:cubicBezTo>
                  <a:cubicBezTo>
                    <a:pt x="5850" y="1426"/>
                    <a:pt x="5909" y="1411"/>
                    <a:pt x="5971" y="1380"/>
                  </a:cubicBezTo>
                  <a:lnTo>
                    <a:pt x="6938" y="813"/>
                  </a:lnTo>
                  <a:cubicBezTo>
                    <a:pt x="7138" y="679"/>
                    <a:pt x="7272" y="479"/>
                    <a:pt x="7305" y="246"/>
                  </a:cubicBezTo>
                  <a:cubicBezTo>
                    <a:pt x="7305" y="82"/>
                    <a:pt x="7224" y="1"/>
                    <a:pt x="7106" y="1"/>
                  </a:cubicBezTo>
                  <a:close/>
                  <a:moveTo>
                    <a:pt x="5745" y="2754"/>
                  </a:moveTo>
                  <a:cubicBezTo>
                    <a:pt x="5693" y="2754"/>
                    <a:pt x="5634" y="2772"/>
                    <a:pt x="5571" y="2814"/>
                  </a:cubicBezTo>
                  <a:lnTo>
                    <a:pt x="4637" y="3381"/>
                  </a:lnTo>
                  <a:cubicBezTo>
                    <a:pt x="4403" y="3482"/>
                    <a:pt x="4270" y="3715"/>
                    <a:pt x="4236" y="3949"/>
                  </a:cubicBezTo>
                  <a:lnTo>
                    <a:pt x="4270" y="3949"/>
                  </a:lnTo>
                  <a:cubicBezTo>
                    <a:pt x="4270" y="4095"/>
                    <a:pt x="4359" y="4188"/>
                    <a:pt x="4486" y="4188"/>
                  </a:cubicBezTo>
                  <a:cubicBezTo>
                    <a:pt x="4532" y="4188"/>
                    <a:pt x="4583" y="4175"/>
                    <a:pt x="4637" y="4149"/>
                  </a:cubicBezTo>
                  <a:lnTo>
                    <a:pt x="5571" y="3582"/>
                  </a:lnTo>
                  <a:cubicBezTo>
                    <a:pt x="5804" y="3448"/>
                    <a:pt x="5904" y="3215"/>
                    <a:pt x="5938" y="2981"/>
                  </a:cubicBezTo>
                  <a:cubicBezTo>
                    <a:pt x="5938" y="2844"/>
                    <a:pt x="5859" y="2754"/>
                    <a:pt x="5745" y="2754"/>
                  </a:cubicBezTo>
                  <a:close/>
                  <a:moveTo>
                    <a:pt x="4475" y="1534"/>
                  </a:moveTo>
                  <a:cubicBezTo>
                    <a:pt x="4424" y="1534"/>
                    <a:pt x="4365" y="1549"/>
                    <a:pt x="4303" y="1580"/>
                  </a:cubicBezTo>
                  <a:lnTo>
                    <a:pt x="400" y="3848"/>
                  </a:lnTo>
                  <a:cubicBezTo>
                    <a:pt x="167" y="3982"/>
                    <a:pt x="33" y="4182"/>
                    <a:pt x="33" y="4416"/>
                  </a:cubicBezTo>
                  <a:cubicBezTo>
                    <a:pt x="10" y="4579"/>
                    <a:pt x="85" y="4661"/>
                    <a:pt x="200" y="4661"/>
                  </a:cubicBezTo>
                  <a:cubicBezTo>
                    <a:pt x="250" y="4661"/>
                    <a:pt x="307" y="4646"/>
                    <a:pt x="367" y="4616"/>
                  </a:cubicBezTo>
                  <a:lnTo>
                    <a:pt x="400" y="4616"/>
                  </a:lnTo>
                  <a:lnTo>
                    <a:pt x="4303" y="2347"/>
                  </a:lnTo>
                  <a:cubicBezTo>
                    <a:pt x="4503" y="2214"/>
                    <a:pt x="4637" y="2014"/>
                    <a:pt x="4670" y="1747"/>
                  </a:cubicBezTo>
                  <a:cubicBezTo>
                    <a:pt x="4670" y="1609"/>
                    <a:pt x="4591" y="1534"/>
                    <a:pt x="4475" y="1534"/>
                  </a:cubicBezTo>
                  <a:close/>
                  <a:moveTo>
                    <a:pt x="5732" y="4737"/>
                  </a:moveTo>
                  <a:cubicBezTo>
                    <a:pt x="5685" y="4737"/>
                    <a:pt x="5631" y="4752"/>
                    <a:pt x="5571" y="4782"/>
                  </a:cubicBezTo>
                  <a:lnTo>
                    <a:pt x="4637" y="5350"/>
                  </a:lnTo>
                  <a:cubicBezTo>
                    <a:pt x="4403" y="5483"/>
                    <a:pt x="4270" y="5683"/>
                    <a:pt x="4270" y="5950"/>
                  </a:cubicBezTo>
                  <a:cubicBezTo>
                    <a:pt x="4270" y="6088"/>
                    <a:pt x="4349" y="6163"/>
                    <a:pt x="4464" y="6163"/>
                  </a:cubicBezTo>
                  <a:cubicBezTo>
                    <a:pt x="4516" y="6163"/>
                    <a:pt x="4575" y="6148"/>
                    <a:pt x="4637" y="6117"/>
                  </a:cubicBezTo>
                  <a:lnTo>
                    <a:pt x="5571" y="5550"/>
                  </a:lnTo>
                  <a:cubicBezTo>
                    <a:pt x="5804" y="5416"/>
                    <a:pt x="5904" y="5216"/>
                    <a:pt x="5938" y="4983"/>
                  </a:cubicBezTo>
                  <a:cubicBezTo>
                    <a:pt x="5914" y="4819"/>
                    <a:pt x="5842" y="4737"/>
                    <a:pt x="5732" y="4737"/>
                  </a:cubicBezTo>
                  <a:close/>
                  <a:moveTo>
                    <a:pt x="3100" y="4269"/>
                  </a:moveTo>
                  <a:cubicBezTo>
                    <a:pt x="3053" y="4269"/>
                    <a:pt x="2997" y="4284"/>
                    <a:pt x="2935" y="4315"/>
                  </a:cubicBezTo>
                  <a:lnTo>
                    <a:pt x="367" y="5783"/>
                  </a:lnTo>
                  <a:cubicBezTo>
                    <a:pt x="167" y="5917"/>
                    <a:pt x="33" y="6150"/>
                    <a:pt x="0" y="6384"/>
                  </a:cubicBezTo>
                  <a:cubicBezTo>
                    <a:pt x="0" y="6547"/>
                    <a:pt x="82" y="6629"/>
                    <a:pt x="199" y="6629"/>
                  </a:cubicBezTo>
                  <a:cubicBezTo>
                    <a:pt x="250" y="6629"/>
                    <a:pt x="307" y="6614"/>
                    <a:pt x="367" y="6584"/>
                  </a:cubicBezTo>
                  <a:lnTo>
                    <a:pt x="2935" y="5083"/>
                  </a:lnTo>
                  <a:cubicBezTo>
                    <a:pt x="3136" y="4949"/>
                    <a:pt x="3269" y="4749"/>
                    <a:pt x="3269" y="4482"/>
                  </a:cubicBezTo>
                  <a:cubicBezTo>
                    <a:pt x="3269" y="4344"/>
                    <a:pt x="3205" y="4269"/>
                    <a:pt x="3100" y="4269"/>
                  </a:cubicBezTo>
                  <a:close/>
                  <a:moveTo>
                    <a:pt x="7078" y="5937"/>
                  </a:moveTo>
                  <a:cubicBezTo>
                    <a:pt x="7026" y="5937"/>
                    <a:pt x="6967" y="5952"/>
                    <a:pt x="6905" y="5983"/>
                  </a:cubicBezTo>
                  <a:lnTo>
                    <a:pt x="6938" y="5983"/>
                  </a:lnTo>
                  <a:lnTo>
                    <a:pt x="5971" y="6550"/>
                  </a:lnTo>
                  <a:cubicBezTo>
                    <a:pt x="5771" y="6684"/>
                    <a:pt x="5637" y="6884"/>
                    <a:pt x="5604" y="7117"/>
                  </a:cubicBezTo>
                  <a:cubicBezTo>
                    <a:pt x="5604" y="7281"/>
                    <a:pt x="5686" y="7363"/>
                    <a:pt x="5803" y="7363"/>
                  </a:cubicBezTo>
                  <a:cubicBezTo>
                    <a:pt x="5854" y="7363"/>
                    <a:pt x="5911" y="7348"/>
                    <a:pt x="5971" y="7318"/>
                  </a:cubicBezTo>
                  <a:lnTo>
                    <a:pt x="6938" y="6751"/>
                  </a:lnTo>
                  <a:cubicBezTo>
                    <a:pt x="7138" y="6617"/>
                    <a:pt x="7272" y="6417"/>
                    <a:pt x="7305" y="6150"/>
                  </a:cubicBezTo>
                  <a:cubicBezTo>
                    <a:pt x="7282" y="6012"/>
                    <a:pt x="7196" y="5937"/>
                    <a:pt x="7078" y="5937"/>
                  </a:cubicBezTo>
                  <a:close/>
                  <a:moveTo>
                    <a:pt x="3096" y="6238"/>
                  </a:moveTo>
                  <a:cubicBezTo>
                    <a:pt x="3050" y="6238"/>
                    <a:pt x="2996" y="6253"/>
                    <a:pt x="2935" y="6284"/>
                  </a:cubicBezTo>
                  <a:lnTo>
                    <a:pt x="367" y="7785"/>
                  </a:lnTo>
                  <a:cubicBezTo>
                    <a:pt x="167" y="7918"/>
                    <a:pt x="33" y="8118"/>
                    <a:pt x="0" y="8352"/>
                  </a:cubicBezTo>
                  <a:cubicBezTo>
                    <a:pt x="0" y="8515"/>
                    <a:pt x="82" y="8597"/>
                    <a:pt x="199" y="8597"/>
                  </a:cubicBezTo>
                  <a:cubicBezTo>
                    <a:pt x="250" y="8597"/>
                    <a:pt x="307" y="8582"/>
                    <a:pt x="367" y="8552"/>
                  </a:cubicBezTo>
                  <a:lnTo>
                    <a:pt x="2935" y="7051"/>
                  </a:lnTo>
                  <a:cubicBezTo>
                    <a:pt x="3136" y="6951"/>
                    <a:pt x="3269" y="6717"/>
                    <a:pt x="3269" y="6484"/>
                  </a:cubicBezTo>
                  <a:cubicBezTo>
                    <a:pt x="3269" y="6320"/>
                    <a:pt x="3204" y="6238"/>
                    <a:pt x="3096" y="6238"/>
                  </a:cubicBezTo>
                  <a:close/>
                  <a:moveTo>
                    <a:pt x="5745" y="8691"/>
                  </a:moveTo>
                  <a:cubicBezTo>
                    <a:pt x="5693" y="8691"/>
                    <a:pt x="5634" y="8710"/>
                    <a:pt x="5571" y="8752"/>
                  </a:cubicBezTo>
                  <a:lnTo>
                    <a:pt x="4637" y="9319"/>
                  </a:lnTo>
                  <a:cubicBezTo>
                    <a:pt x="4403" y="9419"/>
                    <a:pt x="4270" y="9653"/>
                    <a:pt x="4270" y="9886"/>
                  </a:cubicBezTo>
                  <a:cubicBezTo>
                    <a:pt x="4270" y="10050"/>
                    <a:pt x="4351" y="10131"/>
                    <a:pt x="4469" y="10131"/>
                  </a:cubicBezTo>
                  <a:cubicBezTo>
                    <a:pt x="4520" y="10131"/>
                    <a:pt x="4577" y="10116"/>
                    <a:pt x="4637" y="10086"/>
                  </a:cubicBezTo>
                  <a:lnTo>
                    <a:pt x="5571" y="9519"/>
                  </a:lnTo>
                  <a:cubicBezTo>
                    <a:pt x="5771" y="9386"/>
                    <a:pt x="5904" y="9152"/>
                    <a:pt x="5904" y="8919"/>
                  </a:cubicBezTo>
                  <a:lnTo>
                    <a:pt x="5938" y="8919"/>
                  </a:lnTo>
                  <a:cubicBezTo>
                    <a:pt x="5938" y="8781"/>
                    <a:pt x="5859" y="8691"/>
                    <a:pt x="5745" y="8691"/>
                  </a:cubicBezTo>
                  <a:close/>
                  <a:moveTo>
                    <a:pt x="4437" y="7439"/>
                  </a:moveTo>
                  <a:cubicBezTo>
                    <a:pt x="4387" y="7439"/>
                    <a:pt x="4330" y="7454"/>
                    <a:pt x="4270" y="7484"/>
                  </a:cubicBezTo>
                  <a:lnTo>
                    <a:pt x="367" y="9753"/>
                  </a:lnTo>
                  <a:cubicBezTo>
                    <a:pt x="167" y="9886"/>
                    <a:pt x="33" y="10086"/>
                    <a:pt x="0" y="10353"/>
                  </a:cubicBezTo>
                  <a:cubicBezTo>
                    <a:pt x="0" y="10500"/>
                    <a:pt x="89" y="10592"/>
                    <a:pt x="216" y="10592"/>
                  </a:cubicBezTo>
                  <a:cubicBezTo>
                    <a:pt x="262" y="10592"/>
                    <a:pt x="313" y="10580"/>
                    <a:pt x="367" y="10553"/>
                  </a:cubicBezTo>
                  <a:lnTo>
                    <a:pt x="367" y="10520"/>
                  </a:lnTo>
                  <a:lnTo>
                    <a:pt x="4270" y="8285"/>
                  </a:lnTo>
                  <a:cubicBezTo>
                    <a:pt x="4470" y="8152"/>
                    <a:pt x="4603" y="7918"/>
                    <a:pt x="4637" y="7685"/>
                  </a:cubicBezTo>
                  <a:cubicBezTo>
                    <a:pt x="4637" y="7521"/>
                    <a:pt x="4555" y="7439"/>
                    <a:pt x="4437" y="7439"/>
                  </a:cubicBezTo>
                  <a:close/>
                  <a:moveTo>
                    <a:pt x="7080" y="9892"/>
                  </a:moveTo>
                  <a:cubicBezTo>
                    <a:pt x="7027" y="9892"/>
                    <a:pt x="6968" y="9911"/>
                    <a:pt x="6905" y="9953"/>
                  </a:cubicBezTo>
                  <a:lnTo>
                    <a:pt x="5971" y="10487"/>
                  </a:lnTo>
                  <a:cubicBezTo>
                    <a:pt x="5771" y="10620"/>
                    <a:pt x="5637" y="10853"/>
                    <a:pt x="5604" y="11087"/>
                  </a:cubicBezTo>
                  <a:cubicBezTo>
                    <a:pt x="5604" y="11250"/>
                    <a:pt x="5686" y="11332"/>
                    <a:pt x="5803" y="11332"/>
                  </a:cubicBezTo>
                  <a:cubicBezTo>
                    <a:pt x="5854" y="11332"/>
                    <a:pt x="5911" y="11317"/>
                    <a:pt x="5971" y="11287"/>
                  </a:cubicBezTo>
                  <a:lnTo>
                    <a:pt x="6938" y="10720"/>
                  </a:lnTo>
                  <a:cubicBezTo>
                    <a:pt x="7138" y="10587"/>
                    <a:pt x="7272" y="10353"/>
                    <a:pt x="7305" y="10120"/>
                  </a:cubicBezTo>
                  <a:cubicBezTo>
                    <a:pt x="7282" y="9982"/>
                    <a:pt x="7197" y="9892"/>
                    <a:pt x="7080" y="9892"/>
                  </a:cubicBezTo>
                  <a:close/>
                  <a:moveTo>
                    <a:pt x="3100" y="10207"/>
                  </a:moveTo>
                  <a:cubicBezTo>
                    <a:pt x="3053" y="10207"/>
                    <a:pt x="2997" y="10222"/>
                    <a:pt x="2935" y="10253"/>
                  </a:cubicBezTo>
                  <a:lnTo>
                    <a:pt x="367" y="11721"/>
                  </a:lnTo>
                  <a:cubicBezTo>
                    <a:pt x="167" y="11854"/>
                    <a:pt x="33" y="12088"/>
                    <a:pt x="0" y="12321"/>
                  </a:cubicBezTo>
                  <a:cubicBezTo>
                    <a:pt x="0" y="12485"/>
                    <a:pt x="82" y="12566"/>
                    <a:pt x="199" y="12566"/>
                  </a:cubicBezTo>
                  <a:cubicBezTo>
                    <a:pt x="250" y="12566"/>
                    <a:pt x="307" y="12551"/>
                    <a:pt x="367" y="12521"/>
                  </a:cubicBezTo>
                  <a:lnTo>
                    <a:pt x="367" y="12488"/>
                  </a:lnTo>
                  <a:lnTo>
                    <a:pt x="2935" y="11020"/>
                  </a:lnTo>
                  <a:cubicBezTo>
                    <a:pt x="3136" y="10887"/>
                    <a:pt x="3269" y="10687"/>
                    <a:pt x="3269" y="10420"/>
                  </a:cubicBezTo>
                  <a:cubicBezTo>
                    <a:pt x="3269" y="10282"/>
                    <a:pt x="3205" y="10207"/>
                    <a:pt x="3100" y="10207"/>
                  </a:cubicBezTo>
                  <a:close/>
                  <a:moveTo>
                    <a:pt x="4438" y="11409"/>
                  </a:moveTo>
                  <a:cubicBezTo>
                    <a:pt x="4387" y="11409"/>
                    <a:pt x="4330" y="11424"/>
                    <a:pt x="4270" y="11454"/>
                  </a:cubicBezTo>
                  <a:lnTo>
                    <a:pt x="4303" y="11487"/>
                  </a:lnTo>
                  <a:lnTo>
                    <a:pt x="400" y="13722"/>
                  </a:lnTo>
                  <a:cubicBezTo>
                    <a:pt x="167" y="13856"/>
                    <a:pt x="33" y="14089"/>
                    <a:pt x="33" y="14323"/>
                  </a:cubicBezTo>
                  <a:cubicBezTo>
                    <a:pt x="33" y="14460"/>
                    <a:pt x="112" y="14550"/>
                    <a:pt x="226" y="14550"/>
                  </a:cubicBezTo>
                  <a:cubicBezTo>
                    <a:pt x="278" y="14550"/>
                    <a:pt x="338" y="14531"/>
                    <a:pt x="400" y="14489"/>
                  </a:cubicBezTo>
                  <a:lnTo>
                    <a:pt x="4303" y="12254"/>
                  </a:lnTo>
                  <a:cubicBezTo>
                    <a:pt x="4503" y="12121"/>
                    <a:pt x="4637" y="11888"/>
                    <a:pt x="4670" y="11654"/>
                  </a:cubicBezTo>
                  <a:cubicBezTo>
                    <a:pt x="4647" y="11491"/>
                    <a:pt x="4558" y="11409"/>
                    <a:pt x="4438" y="1140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3"/>
            <p:cNvSpPr/>
            <p:nvPr/>
          </p:nvSpPr>
          <p:spPr>
            <a:xfrm>
              <a:off x="2500163" y="2805407"/>
              <a:ext cx="162813" cy="308980"/>
            </a:xfrm>
            <a:custGeom>
              <a:avLst/>
              <a:gdLst/>
              <a:ahLst/>
              <a:cxnLst/>
              <a:rect l="l" t="t" r="r" b="b"/>
              <a:pathLst>
                <a:path w="9908" h="18803" extrusionOk="0">
                  <a:moveTo>
                    <a:pt x="9512" y="1"/>
                  </a:moveTo>
                  <a:cubicBezTo>
                    <a:pt x="9410" y="1"/>
                    <a:pt x="9295" y="35"/>
                    <a:pt x="9173" y="106"/>
                  </a:cubicBezTo>
                  <a:lnTo>
                    <a:pt x="701" y="4976"/>
                  </a:lnTo>
                  <a:cubicBezTo>
                    <a:pt x="267" y="5276"/>
                    <a:pt x="0" y="5710"/>
                    <a:pt x="0" y="6210"/>
                  </a:cubicBezTo>
                  <a:lnTo>
                    <a:pt x="0" y="18285"/>
                  </a:lnTo>
                  <a:cubicBezTo>
                    <a:pt x="0" y="18622"/>
                    <a:pt x="156" y="18802"/>
                    <a:pt x="392" y="18802"/>
                  </a:cubicBezTo>
                  <a:cubicBezTo>
                    <a:pt x="484" y="18802"/>
                    <a:pt x="589" y="18775"/>
                    <a:pt x="701" y="18719"/>
                  </a:cubicBezTo>
                  <a:lnTo>
                    <a:pt x="9173" y="13815"/>
                  </a:lnTo>
                  <a:cubicBezTo>
                    <a:pt x="9607" y="13548"/>
                    <a:pt x="9874" y="13081"/>
                    <a:pt x="9907" y="12614"/>
                  </a:cubicBezTo>
                  <a:lnTo>
                    <a:pt x="9907" y="506"/>
                  </a:lnTo>
                  <a:cubicBezTo>
                    <a:pt x="9907" y="180"/>
                    <a:pt x="9745" y="1"/>
                    <a:pt x="951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3"/>
            <p:cNvSpPr/>
            <p:nvPr/>
          </p:nvSpPr>
          <p:spPr>
            <a:xfrm>
              <a:off x="2521706" y="2840359"/>
              <a:ext cx="119892" cy="238863"/>
            </a:xfrm>
            <a:custGeom>
              <a:avLst/>
              <a:gdLst/>
              <a:ahLst/>
              <a:cxnLst/>
              <a:rect l="l" t="t" r="r" b="b"/>
              <a:pathLst>
                <a:path w="7296" h="14536" extrusionOk="0">
                  <a:moveTo>
                    <a:pt x="7101" y="1"/>
                  </a:moveTo>
                  <a:cubicBezTo>
                    <a:pt x="7049" y="1"/>
                    <a:pt x="6990" y="16"/>
                    <a:pt x="6928" y="47"/>
                  </a:cubicBezTo>
                  <a:lnTo>
                    <a:pt x="5961" y="614"/>
                  </a:lnTo>
                  <a:cubicBezTo>
                    <a:pt x="5761" y="747"/>
                    <a:pt x="5627" y="947"/>
                    <a:pt x="5594" y="1181"/>
                  </a:cubicBezTo>
                  <a:cubicBezTo>
                    <a:pt x="5594" y="1344"/>
                    <a:pt x="5676" y="1426"/>
                    <a:pt x="5793" y="1426"/>
                  </a:cubicBezTo>
                  <a:cubicBezTo>
                    <a:pt x="5844" y="1426"/>
                    <a:pt x="5901" y="1411"/>
                    <a:pt x="5961" y="1381"/>
                  </a:cubicBezTo>
                  <a:lnTo>
                    <a:pt x="6928" y="814"/>
                  </a:lnTo>
                  <a:cubicBezTo>
                    <a:pt x="7128" y="680"/>
                    <a:pt x="7262" y="480"/>
                    <a:pt x="7295" y="213"/>
                  </a:cubicBezTo>
                  <a:cubicBezTo>
                    <a:pt x="7295" y="75"/>
                    <a:pt x="7216" y="1"/>
                    <a:pt x="7101" y="1"/>
                  </a:cubicBezTo>
                  <a:close/>
                  <a:moveTo>
                    <a:pt x="5735" y="2755"/>
                  </a:moveTo>
                  <a:cubicBezTo>
                    <a:pt x="5683" y="2755"/>
                    <a:pt x="5624" y="2773"/>
                    <a:pt x="5561" y="2815"/>
                  </a:cubicBezTo>
                  <a:lnTo>
                    <a:pt x="4627" y="3349"/>
                  </a:lnTo>
                  <a:cubicBezTo>
                    <a:pt x="4393" y="3482"/>
                    <a:pt x="4260" y="3716"/>
                    <a:pt x="4226" y="3949"/>
                  </a:cubicBezTo>
                  <a:lnTo>
                    <a:pt x="4260" y="3949"/>
                  </a:lnTo>
                  <a:cubicBezTo>
                    <a:pt x="4260" y="4087"/>
                    <a:pt x="4338" y="4177"/>
                    <a:pt x="4452" y="4177"/>
                  </a:cubicBezTo>
                  <a:cubicBezTo>
                    <a:pt x="4504" y="4177"/>
                    <a:pt x="4564" y="4158"/>
                    <a:pt x="4627" y="4116"/>
                  </a:cubicBezTo>
                  <a:lnTo>
                    <a:pt x="5561" y="3583"/>
                  </a:lnTo>
                  <a:cubicBezTo>
                    <a:pt x="5794" y="3449"/>
                    <a:pt x="5894" y="3216"/>
                    <a:pt x="5928" y="2982"/>
                  </a:cubicBezTo>
                  <a:cubicBezTo>
                    <a:pt x="5928" y="2845"/>
                    <a:pt x="5849" y="2755"/>
                    <a:pt x="5735" y="2755"/>
                  </a:cubicBezTo>
                  <a:close/>
                  <a:moveTo>
                    <a:pt x="4461" y="1503"/>
                  </a:moveTo>
                  <a:cubicBezTo>
                    <a:pt x="4410" y="1503"/>
                    <a:pt x="4353" y="1518"/>
                    <a:pt x="4293" y="1548"/>
                  </a:cubicBezTo>
                  <a:lnTo>
                    <a:pt x="390" y="3816"/>
                  </a:lnTo>
                  <a:cubicBezTo>
                    <a:pt x="157" y="3949"/>
                    <a:pt x="23" y="4150"/>
                    <a:pt x="23" y="4416"/>
                  </a:cubicBezTo>
                  <a:cubicBezTo>
                    <a:pt x="1" y="4554"/>
                    <a:pt x="72" y="4644"/>
                    <a:pt x="184" y="4644"/>
                  </a:cubicBezTo>
                  <a:cubicBezTo>
                    <a:pt x="235" y="4644"/>
                    <a:pt x="294" y="4625"/>
                    <a:pt x="357" y="4583"/>
                  </a:cubicBezTo>
                  <a:lnTo>
                    <a:pt x="390" y="4583"/>
                  </a:lnTo>
                  <a:lnTo>
                    <a:pt x="4293" y="2315"/>
                  </a:lnTo>
                  <a:cubicBezTo>
                    <a:pt x="4493" y="2215"/>
                    <a:pt x="4627" y="1981"/>
                    <a:pt x="4660" y="1748"/>
                  </a:cubicBezTo>
                  <a:cubicBezTo>
                    <a:pt x="4660" y="1584"/>
                    <a:pt x="4578" y="1503"/>
                    <a:pt x="4461" y="1503"/>
                  </a:cubicBezTo>
                  <a:close/>
                  <a:moveTo>
                    <a:pt x="5728" y="4723"/>
                  </a:moveTo>
                  <a:cubicBezTo>
                    <a:pt x="5680" y="4723"/>
                    <a:pt x="5624" y="4742"/>
                    <a:pt x="5561" y="4783"/>
                  </a:cubicBezTo>
                  <a:lnTo>
                    <a:pt x="4627" y="5350"/>
                  </a:lnTo>
                  <a:cubicBezTo>
                    <a:pt x="4393" y="5451"/>
                    <a:pt x="4260" y="5684"/>
                    <a:pt x="4260" y="5918"/>
                  </a:cubicBezTo>
                  <a:cubicBezTo>
                    <a:pt x="4260" y="6081"/>
                    <a:pt x="4341" y="6163"/>
                    <a:pt x="4459" y="6163"/>
                  </a:cubicBezTo>
                  <a:cubicBezTo>
                    <a:pt x="4510" y="6163"/>
                    <a:pt x="4567" y="6148"/>
                    <a:pt x="4627" y="6118"/>
                  </a:cubicBezTo>
                  <a:lnTo>
                    <a:pt x="5561" y="5551"/>
                  </a:lnTo>
                  <a:cubicBezTo>
                    <a:pt x="5794" y="5417"/>
                    <a:pt x="5894" y="5217"/>
                    <a:pt x="5928" y="4950"/>
                  </a:cubicBezTo>
                  <a:cubicBezTo>
                    <a:pt x="5905" y="4813"/>
                    <a:pt x="5835" y="4723"/>
                    <a:pt x="5728" y="4723"/>
                  </a:cubicBezTo>
                  <a:close/>
                  <a:moveTo>
                    <a:pt x="3098" y="4270"/>
                  </a:moveTo>
                  <a:cubicBezTo>
                    <a:pt x="3046" y="4270"/>
                    <a:pt x="2987" y="4285"/>
                    <a:pt x="2925" y="4316"/>
                  </a:cubicBezTo>
                  <a:lnTo>
                    <a:pt x="390" y="5784"/>
                  </a:lnTo>
                  <a:cubicBezTo>
                    <a:pt x="157" y="5918"/>
                    <a:pt x="23" y="6151"/>
                    <a:pt x="23" y="6385"/>
                  </a:cubicBezTo>
                  <a:cubicBezTo>
                    <a:pt x="0" y="6548"/>
                    <a:pt x="75" y="6630"/>
                    <a:pt x="190" y="6630"/>
                  </a:cubicBezTo>
                  <a:cubicBezTo>
                    <a:pt x="240" y="6630"/>
                    <a:pt x="297" y="6615"/>
                    <a:pt x="357" y="6585"/>
                  </a:cubicBezTo>
                  <a:lnTo>
                    <a:pt x="390" y="6551"/>
                  </a:lnTo>
                  <a:lnTo>
                    <a:pt x="2925" y="5084"/>
                  </a:lnTo>
                  <a:cubicBezTo>
                    <a:pt x="3126" y="4950"/>
                    <a:pt x="3259" y="4750"/>
                    <a:pt x="3292" y="4483"/>
                  </a:cubicBezTo>
                  <a:cubicBezTo>
                    <a:pt x="3292" y="4345"/>
                    <a:pt x="3213" y="4270"/>
                    <a:pt x="3098" y="4270"/>
                  </a:cubicBezTo>
                  <a:close/>
                  <a:moveTo>
                    <a:pt x="7068" y="5938"/>
                  </a:moveTo>
                  <a:cubicBezTo>
                    <a:pt x="7016" y="5938"/>
                    <a:pt x="6957" y="5953"/>
                    <a:pt x="6895" y="5984"/>
                  </a:cubicBezTo>
                  <a:lnTo>
                    <a:pt x="6928" y="5984"/>
                  </a:lnTo>
                  <a:lnTo>
                    <a:pt x="5961" y="6551"/>
                  </a:lnTo>
                  <a:cubicBezTo>
                    <a:pt x="5761" y="6651"/>
                    <a:pt x="5627" y="6885"/>
                    <a:pt x="5594" y="7118"/>
                  </a:cubicBezTo>
                  <a:cubicBezTo>
                    <a:pt x="5594" y="7282"/>
                    <a:pt x="5676" y="7364"/>
                    <a:pt x="5793" y="7364"/>
                  </a:cubicBezTo>
                  <a:cubicBezTo>
                    <a:pt x="5844" y="7364"/>
                    <a:pt x="5901" y="7349"/>
                    <a:pt x="5961" y="7319"/>
                  </a:cubicBezTo>
                  <a:lnTo>
                    <a:pt x="6928" y="6751"/>
                  </a:lnTo>
                  <a:cubicBezTo>
                    <a:pt x="7128" y="6618"/>
                    <a:pt x="7262" y="6385"/>
                    <a:pt x="7295" y="6151"/>
                  </a:cubicBezTo>
                  <a:cubicBezTo>
                    <a:pt x="7272" y="6013"/>
                    <a:pt x="7186" y="5938"/>
                    <a:pt x="7068" y="5938"/>
                  </a:cubicBezTo>
                  <a:close/>
                  <a:moveTo>
                    <a:pt x="3093" y="6239"/>
                  </a:moveTo>
                  <a:cubicBezTo>
                    <a:pt x="3043" y="6239"/>
                    <a:pt x="2986" y="6254"/>
                    <a:pt x="2925" y="6284"/>
                  </a:cubicBezTo>
                  <a:lnTo>
                    <a:pt x="390" y="7786"/>
                  </a:lnTo>
                  <a:cubicBezTo>
                    <a:pt x="157" y="7886"/>
                    <a:pt x="23" y="8119"/>
                    <a:pt x="23" y="8353"/>
                  </a:cubicBezTo>
                  <a:cubicBezTo>
                    <a:pt x="0" y="8516"/>
                    <a:pt x="75" y="8598"/>
                    <a:pt x="190" y="8598"/>
                  </a:cubicBezTo>
                  <a:cubicBezTo>
                    <a:pt x="240" y="8598"/>
                    <a:pt x="297" y="8583"/>
                    <a:pt x="357" y="8553"/>
                  </a:cubicBezTo>
                  <a:lnTo>
                    <a:pt x="390" y="8553"/>
                  </a:lnTo>
                  <a:lnTo>
                    <a:pt x="2925" y="7052"/>
                  </a:lnTo>
                  <a:cubicBezTo>
                    <a:pt x="3126" y="6918"/>
                    <a:pt x="3259" y="6718"/>
                    <a:pt x="3292" y="6485"/>
                  </a:cubicBezTo>
                  <a:cubicBezTo>
                    <a:pt x="3292" y="6321"/>
                    <a:pt x="3211" y="6239"/>
                    <a:pt x="3093" y="6239"/>
                  </a:cubicBezTo>
                  <a:close/>
                  <a:moveTo>
                    <a:pt x="5728" y="8675"/>
                  </a:moveTo>
                  <a:cubicBezTo>
                    <a:pt x="5678" y="8675"/>
                    <a:pt x="5621" y="8690"/>
                    <a:pt x="5561" y="8720"/>
                  </a:cubicBezTo>
                  <a:lnTo>
                    <a:pt x="4627" y="9287"/>
                  </a:lnTo>
                  <a:cubicBezTo>
                    <a:pt x="4393" y="9420"/>
                    <a:pt x="4260" y="9620"/>
                    <a:pt x="4260" y="9887"/>
                  </a:cubicBezTo>
                  <a:cubicBezTo>
                    <a:pt x="4260" y="10025"/>
                    <a:pt x="4339" y="10100"/>
                    <a:pt x="4454" y="10100"/>
                  </a:cubicBezTo>
                  <a:cubicBezTo>
                    <a:pt x="4506" y="10100"/>
                    <a:pt x="4565" y="10085"/>
                    <a:pt x="4627" y="10054"/>
                  </a:cubicBezTo>
                  <a:lnTo>
                    <a:pt x="5561" y="9487"/>
                  </a:lnTo>
                  <a:cubicBezTo>
                    <a:pt x="5761" y="9353"/>
                    <a:pt x="5894" y="9153"/>
                    <a:pt x="5894" y="8920"/>
                  </a:cubicBezTo>
                  <a:lnTo>
                    <a:pt x="5928" y="8920"/>
                  </a:lnTo>
                  <a:cubicBezTo>
                    <a:pt x="5928" y="8756"/>
                    <a:pt x="5846" y="8675"/>
                    <a:pt x="5728" y="8675"/>
                  </a:cubicBezTo>
                  <a:close/>
                  <a:moveTo>
                    <a:pt x="4461" y="7440"/>
                  </a:moveTo>
                  <a:cubicBezTo>
                    <a:pt x="4410" y="7440"/>
                    <a:pt x="4353" y="7455"/>
                    <a:pt x="4293" y="7485"/>
                  </a:cubicBezTo>
                  <a:lnTo>
                    <a:pt x="390" y="9754"/>
                  </a:lnTo>
                  <a:cubicBezTo>
                    <a:pt x="157" y="9887"/>
                    <a:pt x="23" y="10087"/>
                    <a:pt x="23" y="10354"/>
                  </a:cubicBezTo>
                  <a:cubicBezTo>
                    <a:pt x="2" y="10507"/>
                    <a:pt x="66" y="10589"/>
                    <a:pt x="169" y="10589"/>
                  </a:cubicBezTo>
                  <a:cubicBezTo>
                    <a:pt x="224" y="10589"/>
                    <a:pt x="288" y="10567"/>
                    <a:pt x="357" y="10521"/>
                  </a:cubicBezTo>
                  <a:lnTo>
                    <a:pt x="390" y="10521"/>
                  </a:lnTo>
                  <a:lnTo>
                    <a:pt x="4293" y="8253"/>
                  </a:lnTo>
                  <a:cubicBezTo>
                    <a:pt x="4493" y="8152"/>
                    <a:pt x="4627" y="7919"/>
                    <a:pt x="4660" y="7685"/>
                  </a:cubicBezTo>
                  <a:cubicBezTo>
                    <a:pt x="4660" y="7522"/>
                    <a:pt x="4578" y="7440"/>
                    <a:pt x="4461" y="7440"/>
                  </a:cubicBezTo>
                  <a:close/>
                  <a:moveTo>
                    <a:pt x="7085" y="9886"/>
                  </a:moveTo>
                  <a:cubicBezTo>
                    <a:pt x="7028" y="9886"/>
                    <a:pt x="6964" y="9908"/>
                    <a:pt x="6895" y="9954"/>
                  </a:cubicBezTo>
                  <a:lnTo>
                    <a:pt x="5961" y="10487"/>
                  </a:lnTo>
                  <a:cubicBezTo>
                    <a:pt x="5761" y="10621"/>
                    <a:pt x="5627" y="10854"/>
                    <a:pt x="5594" y="11088"/>
                  </a:cubicBezTo>
                  <a:cubicBezTo>
                    <a:pt x="5594" y="11225"/>
                    <a:pt x="5673" y="11315"/>
                    <a:pt x="5787" y="11315"/>
                  </a:cubicBezTo>
                  <a:cubicBezTo>
                    <a:pt x="5839" y="11315"/>
                    <a:pt x="5898" y="11297"/>
                    <a:pt x="5961" y="11255"/>
                  </a:cubicBezTo>
                  <a:lnTo>
                    <a:pt x="6928" y="10721"/>
                  </a:lnTo>
                  <a:cubicBezTo>
                    <a:pt x="7128" y="10588"/>
                    <a:pt x="7262" y="10354"/>
                    <a:pt x="7295" y="10121"/>
                  </a:cubicBezTo>
                  <a:cubicBezTo>
                    <a:pt x="7273" y="9967"/>
                    <a:pt x="7194" y="9886"/>
                    <a:pt x="7085" y="9886"/>
                  </a:cubicBezTo>
                  <a:close/>
                  <a:moveTo>
                    <a:pt x="3100" y="10193"/>
                  </a:moveTo>
                  <a:cubicBezTo>
                    <a:pt x="3048" y="10193"/>
                    <a:pt x="2988" y="10212"/>
                    <a:pt x="2925" y="10254"/>
                  </a:cubicBezTo>
                  <a:lnTo>
                    <a:pt x="390" y="11722"/>
                  </a:lnTo>
                  <a:cubicBezTo>
                    <a:pt x="157" y="11855"/>
                    <a:pt x="23" y="12089"/>
                    <a:pt x="23" y="12322"/>
                  </a:cubicBezTo>
                  <a:cubicBezTo>
                    <a:pt x="0" y="12486"/>
                    <a:pt x="75" y="12567"/>
                    <a:pt x="190" y="12567"/>
                  </a:cubicBezTo>
                  <a:cubicBezTo>
                    <a:pt x="240" y="12567"/>
                    <a:pt x="297" y="12552"/>
                    <a:pt x="357" y="12522"/>
                  </a:cubicBezTo>
                  <a:lnTo>
                    <a:pt x="390" y="12489"/>
                  </a:lnTo>
                  <a:lnTo>
                    <a:pt x="2925" y="11021"/>
                  </a:lnTo>
                  <a:cubicBezTo>
                    <a:pt x="3126" y="10888"/>
                    <a:pt x="3259" y="10688"/>
                    <a:pt x="3292" y="10421"/>
                  </a:cubicBezTo>
                  <a:cubicBezTo>
                    <a:pt x="3292" y="10283"/>
                    <a:pt x="3214" y="10193"/>
                    <a:pt x="3100" y="10193"/>
                  </a:cubicBezTo>
                  <a:close/>
                  <a:moveTo>
                    <a:pt x="4433" y="11409"/>
                  </a:moveTo>
                  <a:cubicBezTo>
                    <a:pt x="4380" y="11409"/>
                    <a:pt x="4322" y="11424"/>
                    <a:pt x="4260" y="11455"/>
                  </a:cubicBezTo>
                  <a:lnTo>
                    <a:pt x="4293" y="11455"/>
                  </a:lnTo>
                  <a:lnTo>
                    <a:pt x="390" y="13723"/>
                  </a:lnTo>
                  <a:cubicBezTo>
                    <a:pt x="157" y="13823"/>
                    <a:pt x="23" y="14057"/>
                    <a:pt x="23" y="14290"/>
                  </a:cubicBezTo>
                  <a:cubicBezTo>
                    <a:pt x="23" y="14454"/>
                    <a:pt x="105" y="14535"/>
                    <a:pt x="223" y="14535"/>
                  </a:cubicBezTo>
                  <a:cubicBezTo>
                    <a:pt x="273" y="14535"/>
                    <a:pt x="330" y="14520"/>
                    <a:pt x="390" y="14490"/>
                  </a:cubicBezTo>
                  <a:lnTo>
                    <a:pt x="4293" y="12222"/>
                  </a:lnTo>
                  <a:cubicBezTo>
                    <a:pt x="4493" y="12089"/>
                    <a:pt x="4627" y="11888"/>
                    <a:pt x="4660" y="11622"/>
                  </a:cubicBezTo>
                  <a:cubicBezTo>
                    <a:pt x="4637" y="11483"/>
                    <a:pt x="4550" y="11409"/>
                    <a:pt x="4433" y="1140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3"/>
            <p:cNvSpPr/>
            <p:nvPr/>
          </p:nvSpPr>
          <p:spPr>
            <a:xfrm>
              <a:off x="2500163" y="2641329"/>
              <a:ext cx="162813" cy="205554"/>
            </a:xfrm>
            <a:custGeom>
              <a:avLst/>
              <a:gdLst/>
              <a:ahLst/>
              <a:cxnLst/>
              <a:rect l="l" t="t" r="r" b="b"/>
              <a:pathLst>
                <a:path w="9908" h="12509" extrusionOk="0">
                  <a:moveTo>
                    <a:pt x="9488" y="0"/>
                  </a:moveTo>
                  <a:cubicBezTo>
                    <a:pt x="9392" y="0"/>
                    <a:pt x="9285" y="27"/>
                    <a:pt x="9173" y="83"/>
                  </a:cubicBezTo>
                  <a:lnTo>
                    <a:pt x="701" y="4987"/>
                  </a:lnTo>
                  <a:cubicBezTo>
                    <a:pt x="267" y="5254"/>
                    <a:pt x="0" y="5721"/>
                    <a:pt x="0" y="6221"/>
                  </a:cubicBezTo>
                  <a:lnTo>
                    <a:pt x="0" y="11992"/>
                  </a:lnTo>
                  <a:cubicBezTo>
                    <a:pt x="0" y="12328"/>
                    <a:pt x="156" y="12509"/>
                    <a:pt x="392" y="12509"/>
                  </a:cubicBezTo>
                  <a:cubicBezTo>
                    <a:pt x="484" y="12509"/>
                    <a:pt x="589" y="12482"/>
                    <a:pt x="701" y="12426"/>
                  </a:cubicBezTo>
                  <a:lnTo>
                    <a:pt x="9173" y="7522"/>
                  </a:lnTo>
                  <a:cubicBezTo>
                    <a:pt x="9607" y="7255"/>
                    <a:pt x="9874" y="6788"/>
                    <a:pt x="9907" y="6288"/>
                  </a:cubicBezTo>
                  <a:lnTo>
                    <a:pt x="9907" y="517"/>
                  </a:lnTo>
                  <a:cubicBezTo>
                    <a:pt x="9907" y="181"/>
                    <a:pt x="9734" y="0"/>
                    <a:pt x="9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3"/>
            <p:cNvSpPr/>
            <p:nvPr/>
          </p:nvSpPr>
          <p:spPr>
            <a:xfrm>
              <a:off x="2521541" y="2676232"/>
              <a:ext cx="120056" cy="141517"/>
            </a:xfrm>
            <a:custGeom>
              <a:avLst/>
              <a:gdLst/>
              <a:ahLst/>
              <a:cxnLst/>
              <a:rect l="l" t="t" r="r" b="b"/>
              <a:pathLst>
                <a:path w="7306" h="8612" extrusionOk="0">
                  <a:moveTo>
                    <a:pt x="7080" y="0"/>
                  </a:moveTo>
                  <a:cubicBezTo>
                    <a:pt x="7027" y="0"/>
                    <a:pt x="6968" y="19"/>
                    <a:pt x="6905" y="61"/>
                  </a:cubicBezTo>
                  <a:lnTo>
                    <a:pt x="5971" y="595"/>
                  </a:lnTo>
                  <a:cubicBezTo>
                    <a:pt x="5771" y="728"/>
                    <a:pt x="5637" y="961"/>
                    <a:pt x="5604" y="1195"/>
                  </a:cubicBezTo>
                  <a:cubicBezTo>
                    <a:pt x="5604" y="1358"/>
                    <a:pt x="5686" y="1440"/>
                    <a:pt x="5803" y="1440"/>
                  </a:cubicBezTo>
                  <a:cubicBezTo>
                    <a:pt x="5854" y="1440"/>
                    <a:pt x="5911" y="1425"/>
                    <a:pt x="5971" y="1395"/>
                  </a:cubicBezTo>
                  <a:lnTo>
                    <a:pt x="6938" y="828"/>
                  </a:lnTo>
                  <a:cubicBezTo>
                    <a:pt x="7138" y="695"/>
                    <a:pt x="7272" y="461"/>
                    <a:pt x="7305" y="228"/>
                  </a:cubicBezTo>
                  <a:cubicBezTo>
                    <a:pt x="7282" y="90"/>
                    <a:pt x="7197" y="0"/>
                    <a:pt x="7080" y="0"/>
                  </a:cubicBezTo>
                  <a:close/>
                  <a:moveTo>
                    <a:pt x="5731" y="2751"/>
                  </a:moveTo>
                  <a:cubicBezTo>
                    <a:pt x="5685" y="2751"/>
                    <a:pt x="5631" y="2766"/>
                    <a:pt x="5571" y="2796"/>
                  </a:cubicBezTo>
                  <a:lnTo>
                    <a:pt x="4603" y="3363"/>
                  </a:lnTo>
                  <a:cubicBezTo>
                    <a:pt x="4370" y="3497"/>
                    <a:pt x="4236" y="3697"/>
                    <a:pt x="4236" y="3964"/>
                  </a:cubicBezTo>
                  <a:cubicBezTo>
                    <a:pt x="4236" y="4101"/>
                    <a:pt x="4315" y="4191"/>
                    <a:pt x="4429" y="4191"/>
                  </a:cubicBezTo>
                  <a:cubicBezTo>
                    <a:pt x="4481" y="4191"/>
                    <a:pt x="4541" y="4172"/>
                    <a:pt x="4603" y="4130"/>
                  </a:cubicBezTo>
                  <a:lnTo>
                    <a:pt x="5571" y="3563"/>
                  </a:lnTo>
                  <a:cubicBezTo>
                    <a:pt x="5771" y="3463"/>
                    <a:pt x="5904" y="3230"/>
                    <a:pt x="5904" y="2996"/>
                  </a:cubicBezTo>
                  <a:cubicBezTo>
                    <a:pt x="5904" y="2833"/>
                    <a:pt x="5839" y="2751"/>
                    <a:pt x="5731" y="2751"/>
                  </a:cubicBezTo>
                  <a:close/>
                  <a:moveTo>
                    <a:pt x="4437" y="1517"/>
                  </a:moveTo>
                  <a:cubicBezTo>
                    <a:pt x="4387" y="1517"/>
                    <a:pt x="4330" y="1532"/>
                    <a:pt x="4270" y="1562"/>
                  </a:cubicBezTo>
                  <a:lnTo>
                    <a:pt x="367" y="3830"/>
                  </a:lnTo>
                  <a:cubicBezTo>
                    <a:pt x="133" y="3964"/>
                    <a:pt x="0" y="4164"/>
                    <a:pt x="0" y="4431"/>
                  </a:cubicBezTo>
                  <a:cubicBezTo>
                    <a:pt x="0" y="4568"/>
                    <a:pt x="79" y="4658"/>
                    <a:pt x="193" y="4658"/>
                  </a:cubicBezTo>
                  <a:cubicBezTo>
                    <a:pt x="245" y="4658"/>
                    <a:pt x="304" y="4639"/>
                    <a:pt x="367" y="4597"/>
                  </a:cubicBezTo>
                  <a:lnTo>
                    <a:pt x="4270" y="2363"/>
                  </a:lnTo>
                  <a:cubicBezTo>
                    <a:pt x="4470" y="2229"/>
                    <a:pt x="4603" y="1996"/>
                    <a:pt x="4637" y="1762"/>
                  </a:cubicBezTo>
                  <a:cubicBezTo>
                    <a:pt x="4637" y="1599"/>
                    <a:pt x="4555" y="1517"/>
                    <a:pt x="4437" y="1517"/>
                  </a:cubicBezTo>
                  <a:close/>
                  <a:moveTo>
                    <a:pt x="5737" y="4737"/>
                  </a:moveTo>
                  <a:cubicBezTo>
                    <a:pt x="5690" y="4737"/>
                    <a:pt x="5634" y="4756"/>
                    <a:pt x="5571" y="4798"/>
                  </a:cubicBezTo>
                  <a:lnTo>
                    <a:pt x="4603" y="5331"/>
                  </a:lnTo>
                  <a:cubicBezTo>
                    <a:pt x="4370" y="5465"/>
                    <a:pt x="4236" y="5698"/>
                    <a:pt x="4236" y="5932"/>
                  </a:cubicBezTo>
                  <a:cubicBezTo>
                    <a:pt x="4236" y="6069"/>
                    <a:pt x="4315" y="6159"/>
                    <a:pt x="4429" y="6159"/>
                  </a:cubicBezTo>
                  <a:cubicBezTo>
                    <a:pt x="4481" y="6159"/>
                    <a:pt x="4541" y="6140"/>
                    <a:pt x="4603" y="6099"/>
                  </a:cubicBezTo>
                  <a:lnTo>
                    <a:pt x="5571" y="5565"/>
                  </a:lnTo>
                  <a:cubicBezTo>
                    <a:pt x="5771" y="5431"/>
                    <a:pt x="5904" y="5198"/>
                    <a:pt x="5904" y="4964"/>
                  </a:cubicBezTo>
                  <a:cubicBezTo>
                    <a:pt x="5904" y="4827"/>
                    <a:pt x="5841" y="4737"/>
                    <a:pt x="5737" y="4737"/>
                  </a:cubicBezTo>
                  <a:close/>
                  <a:moveTo>
                    <a:pt x="3100" y="4285"/>
                  </a:moveTo>
                  <a:cubicBezTo>
                    <a:pt x="3053" y="4285"/>
                    <a:pt x="2997" y="4300"/>
                    <a:pt x="2935" y="4331"/>
                  </a:cubicBezTo>
                  <a:lnTo>
                    <a:pt x="2902" y="4331"/>
                  </a:lnTo>
                  <a:lnTo>
                    <a:pt x="367" y="5798"/>
                  </a:lnTo>
                  <a:cubicBezTo>
                    <a:pt x="133" y="5932"/>
                    <a:pt x="0" y="6165"/>
                    <a:pt x="0" y="6399"/>
                  </a:cubicBezTo>
                  <a:cubicBezTo>
                    <a:pt x="0" y="6536"/>
                    <a:pt x="79" y="6626"/>
                    <a:pt x="193" y="6626"/>
                  </a:cubicBezTo>
                  <a:cubicBezTo>
                    <a:pt x="245" y="6626"/>
                    <a:pt x="304" y="6607"/>
                    <a:pt x="367" y="6566"/>
                  </a:cubicBezTo>
                  <a:lnTo>
                    <a:pt x="2902" y="5098"/>
                  </a:lnTo>
                  <a:cubicBezTo>
                    <a:pt x="3136" y="4964"/>
                    <a:pt x="3236" y="4764"/>
                    <a:pt x="3269" y="4497"/>
                  </a:cubicBezTo>
                  <a:cubicBezTo>
                    <a:pt x="3269" y="4359"/>
                    <a:pt x="3205" y="4285"/>
                    <a:pt x="3100" y="4285"/>
                  </a:cubicBezTo>
                  <a:close/>
                  <a:moveTo>
                    <a:pt x="3096" y="6254"/>
                  </a:moveTo>
                  <a:cubicBezTo>
                    <a:pt x="3050" y="6254"/>
                    <a:pt x="2996" y="6269"/>
                    <a:pt x="2935" y="6299"/>
                  </a:cubicBezTo>
                  <a:lnTo>
                    <a:pt x="2902" y="6299"/>
                  </a:lnTo>
                  <a:lnTo>
                    <a:pt x="367" y="7800"/>
                  </a:lnTo>
                  <a:cubicBezTo>
                    <a:pt x="133" y="7900"/>
                    <a:pt x="0" y="8133"/>
                    <a:pt x="0" y="8367"/>
                  </a:cubicBezTo>
                  <a:cubicBezTo>
                    <a:pt x="0" y="8530"/>
                    <a:pt x="82" y="8612"/>
                    <a:pt x="199" y="8612"/>
                  </a:cubicBezTo>
                  <a:cubicBezTo>
                    <a:pt x="250" y="8612"/>
                    <a:pt x="307" y="8597"/>
                    <a:pt x="367" y="8567"/>
                  </a:cubicBezTo>
                  <a:lnTo>
                    <a:pt x="2902" y="7066"/>
                  </a:lnTo>
                  <a:cubicBezTo>
                    <a:pt x="3136" y="6932"/>
                    <a:pt x="3236" y="6732"/>
                    <a:pt x="3269" y="6499"/>
                  </a:cubicBezTo>
                  <a:cubicBezTo>
                    <a:pt x="3269" y="6335"/>
                    <a:pt x="3204" y="6254"/>
                    <a:pt x="3096" y="625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3"/>
            <p:cNvSpPr/>
            <p:nvPr/>
          </p:nvSpPr>
          <p:spPr>
            <a:xfrm>
              <a:off x="2692012" y="2025603"/>
              <a:ext cx="31665" cy="719826"/>
            </a:xfrm>
            <a:custGeom>
              <a:avLst/>
              <a:gdLst/>
              <a:ahLst/>
              <a:cxnLst/>
              <a:rect l="l" t="t" r="r" b="b"/>
              <a:pathLst>
                <a:path w="1927" h="43805" extrusionOk="0">
                  <a:moveTo>
                    <a:pt x="1736" y="1"/>
                  </a:moveTo>
                  <a:cubicBezTo>
                    <a:pt x="1704" y="1"/>
                    <a:pt x="1669" y="9"/>
                    <a:pt x="1635" y="26"/>
                  </a:cubicBezTo>
                  <a:lnTo>
                    <a:pt x="267" y="827"/>
                  </a:lnTo>
                  <a:cubicBezTo>
                    <a:pt x="100" y="927"/>
                    <a:pt x="0" y="1094"/>
                    <a:pt x="0" y="1261"/>
                  </a:cubicBezTo>
                  <a:lnTo>
                    <a:pt x="0" y="1794"/>
                  </a:lnTo>
                  <a:cubicBezTo>
                    <a:pt x="0" y="1892"/>
                    <a:pt x="54" y="1954"/>
                    <a:pt x="148" y="1954"/>
                  </a:cubicBezTo>
                  <a:cubicBezTo>
                    <a:pt x="182" y="1954"/>
                    <a:pt x="222" y="1946"/>
                    <a:pt x="267" y="1928"/>
                  </a:cubicBezTo>
                  <a:lnTo>
                    <a:pt x="1635" y="1127"/>
                  </a:lnTo>
                  <a:cubicBezTo>
                    <a:pt x="1801" y="1027"/>
                    <a:pt x="1868" y="860"/>
                    <a:pt x="1901" y="694"/>
                  </a:cubicBezTo>
                  <a:lnTo>
                    <a:pt x="1901" y="193"/>
                  </a:lnTo>
                  <a:cubicBezTo>
                    <a:pt x="1901" y="70"/>
                    <a:pt x="1828" y="1"/>
                    <a:pt x="1736" y="1"/>
                  </a:cubicBezTo>
                  <a:close/>
                  <a:moveTo>
                    <a:pt x="1736" y="2036"/>
                  </a:moveTo>
                  <a:cubicBezTo>
                    <a:pt x="1704" y="2036"/>
                    <a:pt x="1669" y="2044"/>
                    <a:pt x="1635" y="2061"/>
                  </a:cubicBezTo>
                  <a:lnTo>
                    <a:pt x="267" y="2862"/>
                  </a:lnTo>
                  <a:cubicBezTo>
                    <a:pt x="100" y="2962"/>
                    <a:pt x="0" y="3129"/>
                    <a:pt x="0" y="3329"/>
                  </a:cubicBezTo>
                  <a:lnTo>
                    <a:pt x="0" y="3829"/>
                  </a:lnTo>
                  <a:cubicBezTo>
                    <a:pt x="0" y="3943"/>
                    <a:pt x="46" y="4010"/>
                    <a:pt x="128" y="4010"/>
                  </a:cubicBezTo>
                  <a:cubicBezTo>
                    <a:pt x="167" y="4010"/>
                    <a:pt x="214" y="3995"/>
                    <a:pt x="267" y="3963"/>
                  </a:cubicBezTo>
                  <a:lnTo>
                    <a:pt x="1635" y="3162"/>
                  </a:lnTo>
                  <a:cubicBezTo>
                    <a:pt x="1801" y="3062"/>
                    <a:pt x="1868" y="2895"/>
                    <a:pt x="1901" y="2728"/>
                  </a:cubicBezTo>
                  <a:lnTo>
                    <a:pt x="1901" y="2228"/>
                  </a:lnTo>
                  <a:cubicBezTo>
                    <a:pt x="1901" y="2104"/>
                    <a:pt x="1828" y="2036"/>
                    <a:pt x="1736" y="2036"/>
                  </a:cubicBezTo>
                  <a:close/>
                  <a:moveTo>
                    <a:pt x="1733" y="4071"/>
                  </a:moveTo>
                  <a:cubicBezTo>
                    <a:pt x="1701" y="4071"/>
                    <a:pt x="1668" y="4079"/>
                    <a:pt x="1635" y="4096"/>
                  </a:cubicBezTo>
                  <a:lnTo>
                    <a:pt x="267" y="4897"/>
                  </a:lnTo>
                  <a:cubicBezTo>
                    <a:pt x="100" y="4997"/>
                    <a:pt x="0" y="5163"/>
                    <a:pt x="0" y="5364"/>
                  </a:cubicBezTo>
                  <a:lnTo>
                    <a:pt x="0" y="5864"/>
                  </a:lnTo>
                  <a:cubicBezTo>
                    <a:pt x="0" y="5977"/>
                    <a:pt x="46" y="6044"/>
                    <a:pt x="128" y="6044"/>
                  </a:cubicBezTo>
                  <a:cubicBezTo>
                    <a:pt x="167" y="6044"/>
                    <a:pt x="214" y="6030"/>
                    <a:pt x="267" y="5997"/>
                  </a:cubicBezTo>
                  <a:lnTo>
                    <a:pt x="1635" y="5197"/>
                  </a:lnTo>
                  <a:cubicBezTo>
                    <a:pt x="1801" y="5097"/>
                    <a:pt x="1901" y="4930"/>
                    <a:pt x="1901" y="4763"/>
                  </a:cubicBezTo>
                  <a:lnTo>
                    <a:pt x="1901" y="4296"/>
                  </a:lnTo>
                  <a:cubicBezTo>
                    <a:pt x="1901" y="4146"/>
                    <a:pt x="1826" y="4071"/>
                    <a:pt x="1733" y="4071"/>
                  </a:cubicBezTo>
                  <a:close/>
                  <a:moveTo>
                    <a:pt x="1741" y="6105"/>
                  </a:moveTo>
                  <a:cubicBezTo>
                    <a:pt x="1706" y="6105"/>
                    <a:pt x="1669" y="6114"/>
                    <a:pt x="1635" y="6131"/>
                  </a:cubicBezTo>
                  <a:lnTo>
                    <a:pt x="267" y="6965"/>
                  </a:lnTo>
                  <a:cubicBezTo>
                    <a:pt x="100" y="7032"/>
                    <a:pt x="0" y="7198"/>
                    <a:pt x="0" y="7398"/>
                  </a:cubicBezTo>
                  <a:lnTo>
                    <a:pt x="0" y="7899"/>
                  </a:lnTo>
                  <a:cubicBezTo>
                    <a:pt x="0" y="8012"/>
                    <a:pt x="46" y="8079"/>
                    <a:pt x="128" y="8079"/>
                  </a:cubicBezTo>
                  <a:cubicBezTo>
                    <a:pt x="167" y="8079"/>
                    <a:pt x="214" y="8064"/>
                    <a:pt x="267" y="8032"/>
                  </a:cubicBezTo>
                  <a:lnTo>
                    <a:pt x="1635" y="7232"/>
                  </a:lnTo>
                  <a:cubicBezTo>
                    <a:pt x="1801" y="7132"/>
                    <a:pt x="1901" y="6965"/>
                    <a:pt x="1901" y="6798"/>
                  </a:cubicBezTo>
                  <a:lnTo>
                    <a:pt x="1901" y="6298"/>
                  </a:lnTo>
                  <a:cubicBezTo>
                    <a:pt x="1926" y="6174"/>
                    <a:pt x="1841" y="6105"/>
                    <a:pt x="1741" y="6105"/>
                  </a:cubicBezTo>
                  <a:close/>
                  <a:moveTo>
                    <a:pt x="1736" y="10108"/>
                  </a:moveTo>
                  <a:cubicBezTo>
                    <a:pt x="1704" y="10108"/>
                    <a:pt x="1669" y="10116"/>
                    <a:pt x="1635" y="10134"/>
                  </a:cubicBezTo>
                  <a:lnTo>
                    <a:pt x="267" y="10968"/>
                  </a:lnTo>
                  <a:cubicBezTo>
                    <a:pt x="100" y="11034"/>
                    <a:pt x="0" y="11201"/>
                    <a:pt x="0" y="11401"/>
                  </a:cubicBezTo>
                  <a:lnTo>
                    <a:pt x="0" y="11902"/>
                  </a:lnTo>
                  <a:cubicBezTo>
                    <a:pt x="0" y="12015"/>
                    <a:pt x="46" y="12082"/>
                    <a:pt x="128" y="12082"/>
                  </a:cubicBezTo>
                  <a:cubicBezTo>
                    <a:pt x="167" y="12082"/>
                    <a:pt x="214" y="12067"/>
                    <a:pt x="267" y="12035"/>
                  </a:cubicBezTo>
                  <a:lnTo>
                    <a:pt x="1635" y="11235"/>
                  </a:lnTo>
                  <a:cubicBezTo>
                    <a:pt x="1801" y="11134"/>
                    <a:pt x="1901" y="10968"/>
                    <a:pt x="1901" y="10801"/>
                  </a:cubicBezTo>
                  <a:lnTo>
                    <a:pt x="1901" y="10301"/>
                  </a:lnTo>
                  <a:cubicBezTo>
                    <a:pt x="1901" y="10177"/>
                    <a:pt x="1828" y="10108"/>
                    <a:pt x="1736" y="10108"/>
                  </a:cubicBezTo>
                  <a:close/>
                  <a:moveTo>
                    <a:pt x="1731" y="12161"/>
                  </a:moveTo>
                  <a:cubicBezTo>
                    <a:pt x="1697" y="12161"/>
                    <a:pt x="1663" y="12173"/>
                    <a:pt x="1635" y="12202"/>
                  </a:cubicBezTo>
                  <a:lnTo>
                    <a:pt x="1635" y="12169"/>
                  </a:lnTo>
                  <a:lnTo>
                    <a:pt x="267" y="12969"/>
                  </a:lnTo>
                  <a:cubicBezTo>
                    <a:pt x="100" y="13069"/>
                    <a:pt x="0" y="13236"/>
                    <a:pt x="0" y="13436"/>
                  </a:cubicBezTo>
                  <a:lnTo>
                    <a:pt x="0" y="13936"/>
                  </a:lnTo>
                  <a:cubicBezTo>
                    <a:pt x="0" y="14050"/>
                    <a:pt x="46" y="14117"/>
                    <a:pt x="128" y="14117"/>
                  </a:cubicBezTo>
                  <a:cubicBezTo>
                    <a:pt x="167" y="14117"/>
                    <a:pt x="214" y="14102"/>
                    <a:pt x="267" y="14070"/>
                  </a:cubicBezTo>
                  <a:lnTo>
                    <a:pt x="1635" y="13269"/>
                  </a:lnTo>
                  <a:cubicBezTo>
                    <a:pt x="1801" y="13169"/>
                    <a:pt x="1901" y="13002"/>
                    <a:pt x="1901" y="12836"/>
                  </a:cubicBezTo>
                  <a:lnTo>
                    <a:pt x="1901" y="12335"/>
                  </a:lnTo>
                  <a:cubicBezTo>
                    <a:pt x="1901" y="12240"/>
                    <a:pt x="1816" y="12161"/>
                    <a:pt x="1731" y="12161"/>
                  </a:cubicBezTo>
                  <a:close/>
                  <a:moveTo>
                    <a:pt x="1748" y="14188"/>
                  </a:moveTo>
                  <a:cubicBezTo>
                    <a:pt x="1709" y="14188"/>
                    <a:pt x="1668" y="14203"/>
                    <a:pt x="1635" y="14237"/>
                  </a:cubicBezTo>
                  <a:lnTo>
                    <a:pt x="1635" y="14203"/>
                  </a:lnTo>
                  <a:lnTo>
                    <a:pt x="267" y="15037"/>
                  </a:lnTo>
                  <a:cubicBezTo>
                    <a:pt x="100" y="15104"/>
                    <a:pt x="0" y="15271"/>
                    <a:pt x="0" y="15438"/>
                  </a:cubicBezTo>
                  <a:lnTo>
                    <a:pt x="0" y="15938"/>
                  </a:lnTo>
                  <a:cubicBezTo>
                    <a:pt x="0" y="16062"/>
                    <a:pt x="55" y="16130"/>
                    <a:pt x="152" y="16130"/>
                  </a:cubicBezTo>
                  <a:cubicBezTo>
                    <a:pt x="185" y="16130"/>
                    <a:pt x="224" y="16122"/>
                    <a:pt x="267" y="16105"/>
                  </a:cubicBezTo>
                  <a:lnTo>
                    <a:pt x="1635" y="15304"/>
                  </a:lnTo>
                  <a:cubicBezTo>
                    <a:pt x="1801" y="15204"/>
                    <a:pt x="1901" y="15037"/>
                    <a:pt x="1901" y="14870"/>
                  </a:cubicBezTo>
                  <a:lnTo>
                    <a:pt x="1901" y="14337"/>
                  </a:lnTo>
                  <a:cubicBezTo>
                    <a:pt x="1901" y="14248"/>
                    <a:pt x="1827" y="14188"/>
                    <a:pt x="1748" y="14188"/>
                  </a:cubicBezTo>
                  <a:close/>
                  <a:moveTo>
                    <a:pt x="1759" y="16224"/>
                  </a:moveTo>
                  <a:cubicBezTo>
                    <a:pt x="1720" y="16224"/>
                    <a:pt x="1677" y="16239"/>
                    <a:pt x="1635" y="16271"/>
                  </a:cubicBezTo>
                  <a:lnTo>
                    <a:pt x="267" y="17072"/>
                  </a:lnTo>
                  <a:cubicBezTo>
                    <a:pt x="100" y="17172"/>
                    <a:pt x="0" y="17306"/>
                    <a:pt x="0" y="17506"/>
                  </a:cubicBezTo>
                  <a:lnTo>
                    <a:pt x="0" y="18006"/>
                  </a:lnTo>
                  <a:cubicBezTo>
                    <a:pt x="0" y="18130"/>
                    <a:pt x="55" y="18198"/>
                    <a:pt x="152" y="18198"/>
                  </a:cubicBezTo>
                  <a:cubicBezTo>
                    <a:pt x="185" y="18198"/>
                    <a:pt x="224" y="18190"/>
                    <a:pt x="267" y="18173"/>
                  </a:cubicBezTo>
                  <a:lnTo>
                    <a:pt x="1635" y="17339"/>
                  </a:lnTo>
                  <a:cubicBezTo>
                    <a:pt x="1801" y="17239"/>
                    <a:pt x="1901" y="17105"/>
                    <a:pt x="1901" y="16905"/>
                  </a:cubicBezTo>
                  <a:lnTo>
                    <a:pt x="1901" y="16405"/>
                  </a:lnTo>
                  <a:cubicBezTo>
                    <a:pt x="1901" y="16292"/>
                    <a:pt x="1840" y="16224"/>
                    <a:pt x="1759" y="16224"/>
                  </a:cubicBezTo>
                  <a:close/>
                  <a:moveTo>
                    <a:pt x="1725" y="20215"/>
                  </a:moveTo>
                  <a:cubicBezTo>
                    <a:pt x="1693" y="20215"/>
                    <a:pt x="1661" y="20223"/>
                    <a:pt x="1635" y="20241"/>
                  </a:cubicBezTo>
                  <a:lnTo>
                    <a:pt x="267" y="21042"/>
                  </a:lnTo>
                  <a:cubicBezTo>
                    <a:pt x="100" y="21142"/>
                    <a:pt x="0" y="21308"/>
                    <a:pt x="0" y="21475"/>
                  </a:cubicBezTo>
                  <a:lnTo>
                    <a:pt x="0" y="21976"/>
                  </a:lnTo>
                  <a:cubicBezTo>
                    <a:pt x="0" y="22099"/>
                    <a:pt x="55" y="22168"/>
                    <a:pt x="152" y="22168"/>
                  </a:cubicBezTo>
                  <a:cubicBezTo>
                    <a:pt x="185" y="22168"/>
                    <a:pt x="224" y="22160"/>
                    <a:pt x="267" y="22142"/>
                  </a:cubicBezTo>
                  <a:lnTo>
                    <a:pt x="1635" y="21342"/>
                  </a:lnTo>
                  <a:cubicBezTo>
                    <a:pt x="1801" y="21242"/>
                    <a:pt x="1901" y="21075"/>
                    <a:pt x="1901" y="20875"/>
                  </a:cubicBezTo>
                  <a:lnTo>
                    <a:pt x="1901" y="20374"/>
                  </a:lnTo>
                  <a:cubicBezTo>
                    <a:pt x="1901" y="20277"/>
                    <a:pt x="1812" y="20215"/>
                    <a:pt x="1725" y="20215"/>
                  </a:cubicBezTo>
                  <a:close/>
                  <a:moveTo>
                    <a:pt x="1759" y="22262"/>
                  </a:moveTo>
                  <a:cubicBezTo>
                    <a:pt x="1720" y="22262"/>
                    <a:pt x="1677" y="22277"/>
                    <a:pt x="1635" y="22309"/>
                  </a:cubicBezTo>
                  <a:lnTo>
                    <a:pt x="1635" y="22276"/>
                  </a:lnTo>
                  <a:lnTo>
                    <a:pt x="267" y="23110"/>
                  </a:lnTo>
                  <a:cubicBezTo>
                    <a:pt x="100" y="23176"/>
                    <a:pt x="0" y="23343"/>
                    <a:pt x="0" y="23543"/>
                  </a:cubicBezTo>
                  <a:lnTo>
                    <a:pt x="0" y="24044"/>
                  </a:lnTo>
                  <a:cubicBezTo>
                    <a:pt x="0" y="24157"/>
                    <a:pt x="46" y="24224"/>
                    <a:pt x="128" y="24224"/>
                  </a:cubicBezTo>
                  <a:cubicBezTo>
                    <a:pt x="167" y="24224"/>
                    <a:pt x="214" y="24209"/>
                    <a:pt x="267" y="24177"/>
                  </a:cubicBezTo>
                  <a:lnTo>
                    <a:pt x="1635" y="23377"/>
                  </a:lnTo>
                  <a:cubicBezTo>
                    <a:pt x="1801" y="23276"/>
                    <a:pt x="1901" y="23110"/>
                    <a:pt x="1901" y="22943"/>
                  </a:cubicBezTo>
                  <a:lnTo>
                    <a:pt x="1901" y="22443"/>
                  </a:lnTo>
                  <a:cubicBezTo>
                    <a:pt x="1901" y="22329"/>
                    <a:pt x="1840" y="22262"/>
                    <a:pt x="1759" y="22262"/>
                  </a:cubicBezTo>
                  <a:close/>
                  <a:moveTo>
                    <a:pt x="1763" y="24296"/>
                  </a:moveTo>
                  <a:cubicBezTo>
                    <a:pt x="1724" y="24296"/>
                    <a:pt x="1679" y="24311"/>
                    <a:pt x="1635" y="24344"/>
                  </a:cubicBezTo>
                  <a:lnTo>
                    <a:pt x="267" y="25144"/>
                  </a:lnTo>
                  <a:cubicBezTo>
                    <a:pt x="100" y="25211"/>
                    <a:pt x="0" y="25378"/>
                    <a:pt x="0" y="25545"/>
                  </a:cubicBezTo>
                  <a:lnTo>
                    <a:pt x="0" y="26045"/>
                  </a:lnTo>
                  <a:cubicBezTo>
                    <a:pt x="0" y="26169"/>
                    <a:pt x="55" y="26237"/>
                    <a:pt x="152" y="26237"/>
                  </a:cubicBezTo>
                  <a:cubicBezTo>
                    <a:pt x="185" y="26237"/>
                    <a:pt x="224" y="26229"/>
                    <a:pt x="267" y="26212"/>
                  </a:cubicBezTo>
                  <a:lnTo>
                    <a:pt x="1635" y="25411"/>
                  </a:lnTo>
                  <a:cubicBezTo>
                    <a:pt x="1801" y="25311"/>
                    <a:pt x="1901" y="25144"/>
                    <a:pt x="1901" y="24944"/>
                  </a:cubicBezTo>
                  <a:lnTo>
                    <a:pt x="1901" y="24444"/>
                  </a:lnTo>
                  <a:cubicBezTo>
                    <a:pt x="1901" y="24355"/>
                    <a:pt x="1842" y="24296"/>
                    <a:pt x="1763" y="24296"/>
                  </a:cubicBezTo>
                  <a:close/>
                  <a:moveTo>
                    <a:pt x="1759" y="26332"/>
                  </a:moveTo>
                  <a:cubicBezTo>
                    <a:pt x="1720" y="26332"/>
                    <a:pt x="1677" y="26347"/>
                    <a:pt x="1635" y="26379"/>
                  </a:cubicBezTo>
                  <a:lnTo>
                    <a:pt x="267" y="27179"/>
                  </a:lnTo>
                  <a:cubicBezTo>
                    <a:pt x="100" y="27279"/>
                    <a:pt x="0" y="27446"/>
                    <a:pt x="0" y="27613"/>
                  </a:cubicBezTo>
                  <a:lnTo>
                    <a:pt x="0" y="28113"/>
                  </a:lnTo>
                  <a:cubicBezTo>
                    <a:pt x="0" y="28237"/>
                    <a:pt x="55" y="28306"/>
                    <a:pt x="152" y="28306"/>
                  </a:cubicBezTo>
                  <a:cubicBezTo>
                    <a:pt x="185" y="28306"/>
                    <a:pt x="224" y="28297"/>
                    <a:pt x="267" y="28280"/>
                  </a:cubicBezTo>
                  <a:lnTo>
                    <a:pt x="1635" y="27479"/>
                  </a:lnTo>
                  <a:cubicBezTo>
                    <a:pt x="1801" y="27379"/>
                    <a:pt x="1868" y="27213"/>
                    <a:pt x="1901" y="27012"/>
                  </a:cubicBezTo>
                  <a:lnTo>
                    <a:pt x="1901" y="26512"/>
                  </a:lnTo>
                  <a:cubicBezTo>
                    <a:pt x="1901" y="26399"/>
                    <a:pt x="1840" y="26332"/>
                    <a:pt x="1759" y="26332"/>
                  </a:cubicBezTo>
                  <a:close/>
                  <a:moveTo>
                    <a:pt x="1763" y="30333"/>
                  </a:moveTo>
                  <a:cubicBezTo>
                    <a:pt x="1724" y="30333"/>
                    <a:pt x="1679" y="30348"/>
                    <a:pt x="1635" y="30382"/>
                  </a:cubicBezTo>
                  <a:lnTo>
                    <a:pt x="267" y="31182"/>
                  </a:lnTo>
                  <a:cubicBezTo>
                    <a:pt x="100" y="31249"/>
                    <a:pt x="0" y="31416"/>
                    <a:pt x="0" y="31582"/>
                  </a:cubicBezTo>
                  <a:lnTo>
                    <a:pt x="0" y="32116"/>
                  </a:lnTo>
                  <a:cubicBezTo>
                    <a:pt x="0" y="32214"/>
                    <a:pt x="54" y="32276"/>
                    <a:pt x="148" y="32276"/>
                  </a:cubicBezTo>
                  <a:cubicBezTo>
                    <a:pt x="182" y="32276"/>
                    <a:pt x="222" y="32267"/>
                    <a:pt x="267" y="32250"/>
                  </a:cubicBezTo>
                  <a:lnTo>
                    <a:pt x="1635" y="31449"/>
                  </a:lnTo>
                  <a:cubicBezTo>
                    <a:pt x="1801" y="31349"/>
                    <a:pt x="1901" y="31182"/>
                    <a:pt x="1901" y="31015"/>
                  </a:cubicBezTo>
                  <a:lnTo>
                    <a:pt x="1901" y="30482"/>
                  </a:lnTo>
                  <a:cubicBezTo>
                    <a:pt x="1901" y="30393"/>
                    <a:pt x="1842" y="30333"/>
                    <a:pt x="1763" y="30333"/>
                  </a:cubicBezTo>
                  <a:close/>
                  <a:moveTo>
                    <a:pt x="1759" y="32369"/>
                  </a:moveTo>
                  <a:cubicBezTo>
                    <a:pt x="1720" y="32369"/>
                    <a:pt x="1677" y="32384"/>
                    <a:pt x="1635" y="32416"/>
                  </a:cubicBezTo>
                  <a:lnTo>
                    <a:pt x="267" y="33217"/>
                  </a:lnTo>
                  <a:cubicBezTo>
                    <a:pt x="100" y="33317"/>
                    <a:pt x="0" y="33484"/>
                    <a:pt x="0" y="33651"/>
                  </a:cubicBezTo>
                  <a:lnTo>
                    <a:pt x="0" y="34151"/>
                  </a:lnTo>
                  <a:cubicBezTo>
                    <a:pt x="0" y="34275"/>
                    <a:pt x="55" y="34343"/>
                    <a:pt x="152" y="34343"/>
                  </a:cubicBezTo>
                  <a:cubicBezTo>
                    <a:pt x="185" y="34343"/>
                    <a:pt x="224" y="34335"/>
                    <a:pt x="267" y="34318"/>
                  </a:cubicBezTo>
                  <a:lnTo>
                    <a:pt x="1635" y="33517"/>
                  </a:lnTo>
                  <a:cubicBezTo>
                    <a:pt x="1801" y="33417"/>
                    <a:pt x="1901" y="33250"/>
                    <a:pt x="1901" y="33050"/>
                  </a:cubicBezTo>
                  <a:lnTo>
                    <a:pt x="1901" y="32550"/>
                  </a:lnTo>
                  <a:cubicBezTo>
                    <a:pt x="1901" y="32436"/>
                    <a:pt x="1840" y="32369"/>
                    <a:pt x="1759" y="32369"/>
                  </a:cubicBezTo>
                  <a:close/>
                  <a:moveTo>
                    <a:pt x="1759" y="35738"/>
                  </a:moveTo>
                  <a:cubicBezTo>
                    <a:pt x="1720" y="35738"/>
                    <a:pt x="1677" y="35753"/>
                    <a:pt x="1635" y="35785"/>
                  </a:cubicBezTo>
                  <a:lnTo>
                    <a:pt x="1635" y="35752"/>
                  </a:lnTo>
                  <a:lnTo>
                    <a:pt x="267" y="36586"/>
                  </a:lnTo>
                  <a:cubicBezTo>
                    <a:pt x="100" y="36653"/>
                    <a:pt x="0" y="36819"/>
                    <a:pt x="0" y="37020"/>
                  </a:cubicBezTo>
                  <a:lnTo>
                    <a:pt x="0" y="37520"/>
                  </a:lnTo>
                  <a:cubicBezTo>
                    <a:pt x="0" y="37633"/>
                    <a:pt x="46" y="37700"/>
                    <a:pt x="128" y="37700"/>
                  </a:cubicBezTo>
                  <a:cubicBezTo>
                    <a:pt x="167" y="37700"/>
                    <a:pt x="214" y="37685"/>
                    <a:pt x="267" y="37653"/>
                  </a:cubicBezTo>
                  <a:lnTo>
                    <a:pt x="1635" y="36853"/>
                  </a:lnTo>
                  <a:cubicBezTo>
                    <a:pt x="1801" y="36753"/>
                    <a:pt x="1901" y="36586"/>
                    <a:pt x="1901" y="36419"/>
                  </a:cubicBezTo>
                  <a:lnTo>
                    <a:pt x="1901" y="35919"/>
                  </a:lnTo>
                  <a:cubicBezTo>
                    <a:pt x="1901" y="35806"/>
                    <a:pt x="1840" y="35738"/>
                    <a:pt x="1759" y="35738"/>
                  </a:cubicBezTo>
                  <a:close/>
                  <a:moveTo>
                    <a:pt x="1751" y="37780"/>
                  </a:moveTo>
                  <a:cubicBezTo>
                    <a:pt x="1713" y="37780"/>
                    <a:pt x="1672" y="37792"/>
                    <a:pt x="1635" y="37820"/>
                  </a:cubicBezTo>
                  <a:lnTo>
                    <a:pt x="267" y="38621"/>
                  </a:lnTo>
                  <a:cubicBezTo>
                    <a:pt x="100" y="38687"/>
                    <a:pt x="0" y="38854"/>
                    <a:pt x="0" y="39021"/>
                  </a:cubicBezTo>
                  <a:lnTo>
                    <a:pt x="0" y="39555"/>
                  </a:lnTo>
                  <a:cubicBezTo>
                    <a:pt x="0" y="39652"/>
                    <a:pt x="54" y="39714"/>
                    <a:pt x="148" y="39714"/>
                  </a:cubicBezTo>
                  <a:cubicBezTo>
                    <a:pt x="182" y="39714"/>
                    <a:pt x="222" y="39706"/>
                    <a:pt x="267" y="39688"/>
                  </a:cubicBezTo>
                  <a:lnTo>
                    <a:pt x="1635" y="38888"/>
                  </a:lnTo>
                  <a:cubicBezTo>
                    <a:pt x="1801" y="38788"/>
                    <a:pt x="1868" y="38654"/>
                    <a:pt x="1901" y="38487"/>
                  </a:cubicBezTo>
                  <a:lnTo>
                    <a:pt x="1901" y="37954"/>
                  </a:lnTo>
                  <a:cubicBezTo>
                    <a:pt x="1925" y="37858"/>
                    <a:pt x="1847" y="37780"/>
                    <a:pt x="1751" y="37780"/>
                  </a:cubicBezTo>
                  <a:close/>
                  <a:moveTo>
                    <a:pt x="1759" y="39808"/>
                  </a:moveTo>
                  <a:cubicBezTo>
                    <a:pt x="1720" y="39808"/>
                    <a:pt x="1677" y="39823"/>
                    <a:pt x="1635" y="39855"/>
                  </a:cubicBezTo>
                  <a:lnTo>
                    <a:pt x="267" y="40656"/>
                  </a:lnTo>
                  <a:cubicBezTo>
                    <a:pt x="100" y="40756"/>
                    <a:pt x="0" y="40922"/>
                    <a:pt x="0" y="41089"/>
                  </a:cubicBezTo>
                  <a:lnTo>
                    <a:pt x="0" y="41590"/>
                  </a:lnTo>
                  <a:cubicBezTo>
                    <a:pt x="0" y="41713"/>
                    <a:pt x="55" y="41782"/>
                    <a:pt x="152" y="41782"/>
                  </a:cubicBezTo>
                  <a:cubicBezTo>
                    <a:pt x="185" y="41782"/>
                    <a:pt x="224" y="41774"/>
                    <a:pt x="267" y="41756"/>
                  </a:cubicBezTo>
                  <a:lnTo>
                    <a:pt x="1635" y="40956"/>
                  </a:lnTo>
                  <a:cubicBezTo>
                    <a:pt x="1801" y="40856"/>
                    <a:pt x="1901" y="40689"/>
                    <a:pt x="1901" y="40489"/>
                  </a:cubicBezTo>
                  <a:lnTo>
                    <a:pt x="1901" y="39988"/>
                  </a:lnTo>
                  <a:cubicBezTo>
                    <a:pt x="1901" y="39875"/>
                    <a:pt x="1840" y="39808"/>
                    <a:pt x="1759" y="39808"/>
                  </a:cubicBezTo>
                  <a:close/>
                  <a:moveTo>
                    <a:pt x="1757" y="41858"/>
                  </a:moveTo>
                  <a:cubicBezTo>
                    <a:pt x="1719" y="41858"/>
                    <a:pt x="1677" y="41869"/>
                    <a:pt x="1635" y="41890"/>
                  </a:cubicBezTo>
                  <a:lnTo>
                    <a:pt x="267" y="42690"/>
                  </a:lnTo>
                  <a:cubicBezTo>
                    <a:pt x="100" y="42790"/>
                    <a:pt x="0" y="42924"/>
                    <a:pt x="0" y="43124"/>
                  </a:cubicBezTo>
                  <a:lnTo>
                    <a:pt x="0" y="43624"/>
                  </a:lnTo>
                  <a:cubicBezTo>
                    <a:pt x="0" y="43738"/>
                    <a:pt x="46" y="43805"/>
                    <a:pt x="128" y="43805"/>
                  </a:cubicBezTo>
                  <a:cubicBezTo>
                    <a:pt x="167" y="43805"/>
                    <a:pt x="214" y="43790"/>
                    <a:pt x="267" y="43758"/>
                  </a:cubicBezTo>
                  <a:lnTo>
                    <a:pt x="1635" y="42957"/>
                  </a:lnTo>
                  <a:cubicBezTo>
                    <a:pt x="1801" y="42857"/>
                    <a:pt x="1868" y="42724"/>
                    <a:pt x="1901" y="42557"/>
                  </a:cubicBezTo>
                  <a:lnTo>
                    <a:pt x="1901" y="42023"/>
                  </a:lnTo>
                  <a:cubicBezTo>
                    <a:pt x="1901" y="41909"/>
                    <a:pt x="1839" y="41858"/>
                    <a:pt x="1757" y="41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3"/>
            <p:cNvSpPr/>
            <p:nvPr/>
          </p:nvSpPr>
          <p:spPr>
            <a:xfrm>
              <a:off x="2749017" y="2006969"/>
              <a:ext cx="200624" cy="120713"/>
            </a:xfrm>
            <a:custGeom>
              <a:avLst/>
              <a:gdLst/>
              <a:ahLst/>
              <a:cxnLst/>
              <a:rect l="l" t="t" r="r" b="b"/>
              <a:pathLst>
                <a:path w="12209" h="7346" extrusionOk="0">
                  <a:moveTo>
                    <a:pt x="12047" y="0"/>
                  </a:moveTo>
                  <a:cubicBezTo>
                    <a:pt x="12014" y="0"/>
                    <a:pt x="11978" y="8"/>
                    <a:pt x="11942" y="26"/>
                  </a:cubicBezTo>
                  <a:lnTo>
                    <a:pt x="267" y="6764"/>
                  </a:lnTo>
                  <a:cubicBezTo>
                    <a:pt x="134" y="6865"/>
                    <a:pt x="34" y="6998"/>
                    <a:pt x="0" y="7165"/>
                  </a:cubicBezTo>
                  <a:cubicBezTo>
                    <a:pt x="0" y="7278"/>
                    <a:pt x="62" y="7345"/>
                    <a:pt x="143" y="7345"/>
                  </a:cubicBezTo>
                  <a:cubicBezTo>
                    <a:pt x="182" y="7345"/>
                    <a:pt x="224" y="7330"/>
                    <a:pt x="267" y="7298"/>
                  </a:cubicBezTo>
                  <a:lnTo>
                    <a:pt x="11942" y="560"/>
                  </a:lnTo>
                  <a:cubicBezTo>
                    <a:pt x="12076" y="493"/>
                    <a:pt x="12176" y="327"/>
                    <a:pt x="12209" y="160"/>
                  </a:cubicBezTo>
                  <a:cubicBezTo>
                    <a:pt x="12209" y="62"/>
                    <a:pt x="12137" y="0"/>
                    <a:pt x="12047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3"/>
            <p:cNvSpPr/>
            <p:nvPr/>
          </p:nvSpPr>
          <p:spPr>
            <a:xfrm>
              <a:off x="2749017" y="2006969"/>
              <a:ext cx="200624" cy="120713"/>
            </a:xfrm>
            <a:custGeom>
              <a:avLst/>
              <a:gdLst/>
              <a:ahLst/>
              <a:cxnLst/>
              <a:rect l="l" t="t" r="r" b="b"/>
              <a:pathLst>
                <a:path w="12209" h="7346" extrusionOk="0">
                  <a:moveTo>
                    <a:pt x="12047" y="0"/>
                  </a:moveTo>
                  <a:cubicBezTo>
                    <a:pt x="12014" y="0"/>
                    <a:pt x="11978" y="8"/>
                    <a:pt x="11942" y="26"/>
                  </a:cubicBezTo>
                  <a:lnTo>
                    <a:pt x="267" y="6764"/>
                  </a:lnTo>
                  <a:cubicBezTo>
                    <a:pt x="134" y="6865"/>
                    <a:pt x="34" y="6998"/>
                    <a:pt x="0" y="7165"/>
                  </a:cubicBezTo>
                  <a:cubicBezTo>
                    <a:pt x="0" y="7278"/>
                    <a:pt x="62" y="7345"/>
                    <a:pt x="143" y="7345"/>
                  </a:cubicBezTo>
                  <a:cubicBezTo>
                    <a:pt x="182" y="7345"/>
                    <a:pt x="224" y="7330"/>
                    <a:pt x="267" y="7298"/>
                  </a:cubicBezTo>
                  <a:lnTo>
                    <a:pt x="11942" y="560"/>
                  </a:lnTo>
                  <a:cubicBezTo>
                    <a:pt x="12076" y="493"/>
                    <a:pt x="12176" y="327"/>
                    <a:pt x="12209" y="160"/>
                  </a:cubicBezTo>
                  <a:cubicBezTo>
                    <a:pt x="12209" y="62"/>
                    <a:pt x="12137" y="0"/>
                    <a:pt x="12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3"/>
            <p:cNvSpPr/>
            <p:nvPr/>
          </p:nvSpPr>
          <p:spPr>
            <a:xfrm>
              <a:off x="2749559" y="1895343"/>
              <a:ext cx="202284" cy="121913"/>
            </a:xfrm>
            <a:custGeom>
              <a:avLst/>
              <a:gdLst/>
              <a:ahLst/>
              <a:cxnLst/>
              <a:rect l="l" t="t" r="r" b="b"/>
              <a:pathLst>
                <a:path w="12310" h="7419" extrusionOk="0">
                  <a:moveTo>
                    <a:pt x="12181" y="1"/>
                  </a:moveTo>
                  <a:cubicBezTo>
                    <a:pt x="12143" y="1"/>
                    <a:pt x="12096" y="16"/>
                    <a:pt x="12043" y="48"/>
                  </a:cubicBezTo>
                  <a:lnTo>
                    <a:pt x="11342" y="448"/>
                  </a:lnTo>
                  <a:cubicBezTo>
                    <a:pt x="11209" y="548"/>
                    <a:pt x="11109" y="682"/>
                    <a:pt x="11109" y="882"/>
                  </a:cubicBezTo>
                  <a:cubicBezTo>
                    <a:pt x="11109" y="979"/>
                    <a:pt x="11162" y="1041"/>
                    <a:pt x="11243" y="1041"/>
                  </a:cubicBezTo>
                  <a:cubicBezTo>
                    <a:pt x="11273" y="1041"/>
                    <a:pt x="11306" y="1033"/>
                    <a:pt x="11342" y="1015"/>
                  </a:cubicBezTo>
                  <a:lnTo>
                    <a:pt x="12043" y="615"/>
                  </a:lnTo>
                  <a:cubicBezTo>
                    <a:pt x="12209" y="515"/>
                    <a:pt x="12309" y="348"/>
                    <a:pt x="12309" y="181"/>
                  </a:cubicBezTo>
                  <a:cubicBezTo>
                    <a:pt x="12309" y="68"/>
                    <a:pt x="12263" y="1"/>
                    <a:pt x="12181" y="1"/>
                  </a:cubicBezTo>
                  <a:close/>
                  <a:moveTo>
                    <a:pt x="10479" y="983"/>
                  </a:moveTo>
                  <a:cubicBezTo>
                    <a:pt x="10440" y="983"/>
                    <a:pt x="10394" y="994"/>
                    <a:pt x="10341" y="1015"/>
                  </a:cubicBezTo>
                  <a:lnTo>
                    <a:pt x="234" y="6853"/>
                  </a:lnTo>
                  <a:cubicBezTo>
                    <a:pt x="101" y="6919"/>
                    <a:pt x="1" y="7086"/>
                    <a:pt x="1" y="7253"/>
                  </a:cubicBezTo>
                  <a:cubicBezTo>
                    <a:pt x="1" y="7367"/>
                    <a:pt x="47" y="7419"/>
                    <a:pt x="120" y="7419"/>
                  </a:cubicBezTo>
                  <a:cubicBezTo>
                    <a:pt x="153" y="7419"/>
                    <a:pt x="192" y="7408"/>
                    <a:pt x="234" y="7386"/>
                  </a:cubicBezTo>
                  <a:lnTo>
                    <a:pt x="10341" y="1549"/>
                  </a:lnTo>
                  <a:cubicBezTo>
                    <a:pt x="10508" y="1449"/>
                    <a:pt x="10608" y="1315"/>
                    <a:pt x="10608" y="1149"/>
                  </a:cubicBezTo>
                  <a:cubicBezTo>
                    <a:pt x="10608" y="1035"/>
                    <a:pt x="10561" y="983"/>
                    <a:pt x="10479" y="983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3"/>
            <p:cNvSpPr/>
            <p:nvPr/>
          </p:nvSpPr>
          <p:spPr>
            <a:xfrm>
              <a:off x="2749559" y="1895343"/>
              <a:ext cx="202284" cy="121913"/>
            </a:xfrm>
            <a:custGeom>
              <a:avLst/>
              <a:gdLst/>
              <a:ahLst/>
              <a:cxnLst/>
              <a:rect l="l" t="t" r="r" b="b"/>
              <a:pathLst>
                <a:path w="12310" h="7419" extrusionOk="0">
                  <a:moveTo>
                    <a:pt x="12181" y="1"/>
                  </a:moveTo>
                  <a:cubicBezTo>
                    <a:pt x="12143" y="1"/>
                    <a:pt x="12096" y="16"/>
                    <a:pt x="12043" y="48"/>
                  </a:cubicBezTo>
                  <a:lnTo>
                    <a:pt x="11342" y="448"/>
                  </a:lnTo>
                  <a:cubicBezTo>
                    <a:pt x="11209" y="548"/>
                    <a:pt x="11109" y="682"/>
                    <a:pt x="11109" y="882"/>
                  </a:cubicBezTo>
                  <a:cubicBezTo>
                    <a:pt x="11109" y="979"/>
                    <a:pt x="11162" y="1041"/>
                    <a:pt x="11243" y="1041"/>
                  </a:cubicBezTo>
                  <a:cubicBezTo>
                    <a:pt x="11273" y="1041"/>
                    <a:pt x="11306" y="1033"/>
                    <a:pt x="11342" y="1015"/>
                  </a:cubicBezTo>
                  <a:lnTo>
                    <a:pt x="12043" y="615"/>
                  </a:lnTo>
                  <a:cubicBezTo>
                    <a:pt x="12209" y="515"/>
                    <a:pt x="12309" y="348"/>
                    <a:pt x="12309" y="181"/>
                  </a:cubicBezTo>
                  <a:cubicBezTo>
                    <a:pt x="12309" y="68"/>
                    <a:pt x="12263" y="1"/>
                    <a:pt x="12181" y="1"/>
                  </a:cubicBezTo>
                  <a:close/>
                  <a:moveTo>
                    <a:pt x="10479" y="983"/>
                  </a:moveTo>
                  <a:cubicBezTo>
                    <a:pt x="10440" y="983"/>
                    <a:pt x="10394" y="994"/>
                    <a:pt x="10341" y="1015"/>
                  </a:cubicBezTo>
                  <a:lnTo>
                    <a:pt x="234" y="6853"/>
                  </a:lnTo>
                  <a:cubicBezTo>
                    <a:pt x="101" y="6919"/>
                    <a:pt x="1" y="7086"/>
                    <a:pt x="1" y="7253"/>
                  </a:cubicBezTo>
                  <a:cubicBezTo>
                    <a:pt x="1" y="7367"/>
                    <a:pt x="47" y="7419"/>
                    <a:pt x="120" y="7419"/>
                  </a:cubicBezTo>
                  <a:cubicBezTo>
                    <a:pt x="153" y="7419"/>
                    <a:pt x="192" y="7408"/>
                    <a:pt x="234" y="7386"/>
                  </a:cubicBezTo>
                  <a:lnTo>
                    <a:pt x="10341" y="1549"/>
                  </a:lnTo>
                  <a:cubicBezTo>
                    <a:pt x="10508" y="1449"/>
                    <a:pt x="10608" y="1315"/>
                    <a:pt x="10608" y="1149"/>
                  </a:cubicBezTo>
                  <a:cubicBezTo>
                    <a:pt x="10608" y="1035"/>
                    <a:pt x="10561" y="983"/>
                    <a:pt x="10479" y="9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3"/>
            <p:cNvSpPr/>
            <p:nvPr/>
          </p:nvSpPr>
          <p:spPr>
            <a:xfrm>
              <a:off x="2749559" y="1984933"/>
              <a:ext cx="92646" cy="58894"/>
            </a:xfrm>
            <a:custGeom>
              <a:avLst/>
              <a:gdLst/>
              <a:ahLst/>
              <a:cxnLst/>
              <a:rect l="l" t="t" r="r" b="b"/>
              <a:pathLst>
                <a:path w="5638" h="3584" extrusionOk="0">
                  <a:moveTo>
                    <a:pt x="5494" y="1"/>
                  </a:moveTo>
                  <a:cubicBezTo>
                    <a:pt x="5456" y="1"/>
                    <a:pt x="5413" y="12"/>
                    <a:pt x="5371" y="33"/>
                  </a:cubicBezTo>
                  <a:lnTo>
                    <a:pt x="234" y="3002"/>
                  </a:lnTo>
                  <a:cubicBezTo>
                    <a:pt x="101" y="3102"/>
                    <a:pt x="1" y="3235"/>
                    <a:pt x="1" y="3435"/>
                  </a:cubicBezTo>
                  <a:cubicBezTo>
                    <a:pt x="1" y="3524"/>
                    <a:pt x="45" y="3584"/>
                    <a:pt x="114" y="3584"/>
                  </a:cubicBezTo>
                  <a:cubicBezTo>
                    <a:pt x="149" y="3584"/>
                    <a:pt x="190" y="3569"/>
                    <a:pt x="234" y="3536"/>
                  </a:cubicBezTo>
                  <a:lnTo>
                    <a:pt x="5371" y="600"/>
                  </a:lnTo>
                  <a:cubicBezTo>
                    <a:pt x="5505" y="500"/>
                    <a:pt x="5605" y="333"/>
                    <a:pt x="5638" y="166"/>
                  </a:cubicBezTo>
                  <a:cubicBezTo>
                    <a:pt x="5638" y="53"/>
                    <a:pt x="5576" y="1"/>
                    <a:pt x="54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3"/>
            <p:cNvSpPr/>
            <p:nvPr/>
          </p:nvSpPr>
          <p:spPr>
            <a:xfrm>
              <a:off x="2749559" y="2030533"/>
              <a:ext cx="58664" cy="39241"/>
            </a:xfrm>
            <a:custGeom>
              <a:avLst/>
              <a:gdLst/>
              <a:ahLst/>
              <a:cxnLst/>
              <a:rect l="l" t="t" r="r" b="b"/>
              <a:pathLst>
                <a:path w="3570" h="2388" extrusionOk="0">
                  <a:moveTo>
                    <a:pt x="3435" y="1"/>
                  </a:moveTo>
                  <a:cubicBezTo>
                    <a:pt x="3405" y="1"/>
                    <a:pt x="3372" y="9"/>
                    <a:pt x="3336" y="27"/>
                  </a:cubicBezTo>
                  <a:lnTo>
                    <a:pt x="234" y="1795"/>
                  </a:lnTo>
                  <a:cubicBezTo>
                    <a:pt x="101" y="1895"/>
                    <a:pt x="1" y="2061"/>
                    <a:pt x="1" y="2228"/>
                  </a:cubicBezTo>
                  <a:cubicBezTo>
                    <a:pt x="1" y="2326"/>
                    <a:pt x="54" y="2388"/>
                    <a:pt x="135" y="2388"/>
                  </a:cubicBezTo>
                  <a:cubicBezTo>
                    <a:pt x="165" y="2388"/>
                    <a:pt x="198" y="2380"/>
                    <a:pt x="234" y="2362"/>
                  </a:cubicBezTo>
                  <a:lnTo>
                    <a:pt x="3336" y="594"/>
                  </a:lnTo>
                  <a:cubicBezTo>
                    <a:pt x="3470" y="494"/>
                    <a:pt x="3570" y="327"/>
                    <a:pt x="3570" y="160"/>
                  </a:cubicBezTo>
                  <a:cubicBezTo>
                    <a:pt x="3570" y="62"/>
                    <a:pt x="3516" y="1"/>
                    <a:pt x="34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3"/>
            <p:cNvSpPr/>
            <p:nvPr/>
          </p:nvSpPr>
          <p:spPr>
            <a:xfrm>
              <a:off x="2849863" y="1921355"/>
              <a:ext cx="101438" cy="64366"/>
            </a:xfrm>
            <a:custGeom>
              <a:avLst/>
              <a:gdLst/>
              <a:ahLst/>
              <a:cxnLst/>
              <a:rect l="l" t="t" r="r" b="b"/>
              <a:pathLst>
                <a:path w="6173" h="3917" extrusionOk="0">
                  <a:moveTo>
                    <a:pt x="6053" y="0"/>
                  </a:moveTo>
                  <a:cubicBezTo>
                    <a:pt x="6020" y="0"/>
                    <a:pt x="5981" y="11"/>
                    <a:pt x="5939" y="33"/>
                  </a:cubicBezTo>
                  <a:lnTo>
                    <a:pt x="268" y="3335"/>
                  </a:lnTo>
                  <a:cubicBezTo>
                    <a:pt x="101" y="3435"/>
                    <a:pt x="1" y="3568"/>
                    <a:pt x="1" y="3769"/>
                  </a:cubicBezTo>
                  <a:cubicBezTo>
                    <a:pt x="1" y="3858"/>
                    <a:pt x="45" y="3917"/>
                    <a:pt x="125" y="3917"/>
                  </a:cubicBezTo>
                  <a:cubicBezTo>
                    <a:pt x="164" y="3917"/>
                    <a:pt x="212" y="3902"/>
                    <a:pt x="268" y="3869"/>
                  </a:cubicBezTo>
                  <a:lnTo>
                    <a:pt x="5939" y="600"/>
                  </a:lnTo>
                  <a:cubicBezTo>
                    <a:pt x="6072" y="500"/>
                    <a:pt x="6172" y="333"/>
                    <a:pt x="6172" y="166"/>
                  </a:cubicBezTo>
                  <a:cubicBezTo>
                    <a:pt x="6172" y="52"/>
                    <a:pt x="6125" y="0"/>
                    <a:pt x="6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3"/>
            <p:cNvSpPr/>
            <p:nvPr/>
          </p:nvSpPr>
          <p:spPr>
            <a:xfrm>
              <a:off x="2813153" y="1974284"/>
              <a:ext cx="91923" cy="58582"/>
            </a:xfrm>
            <a:custGeom>
              <a:avLst/>
              <a:gdLst/>
              <a:ahLst/>
              <a:cxnLst/>
              <a:rect l="l" t="t" r="r" b="b"/>
              <a:pathLst>
                <a:path w="5594" h="3565" extrusionOk="0">
                  <a:moveTo>
                    <a:pt x="5460" y="0"/>
                  </a:moveTo>
                  <a:cubicBezTo>
                    <a:pt x="5423" y="0"/>
                    <a:pt x="5380" y="15"/>
                    <a:pt x="5337" y="47"/>
                  </a:cubicBezTo>
                  <a:lnTo>
                    <a:pt x="267" y="2983"/>
                  </a:lnTo>
                  <a:cubicBezTo>
                    <a:pt x="100" y="3083"/>
                    <a:pt x="0" y="3216"/>
                    <a:pt x="0" y="3416"/>
                  </a:cubicBezTo>
                  <a:cubicBezTo>
                    <a:pt x="0" y="3505"/>
                    <a:pt x="45" y="3565"/>
                    <a:pt x="124" y="3565"/>
                  </a:cubicBezTo>
                  <a:cubicBezTo>
                    <a:pt x="163" y="3565"/>
                    <a:pt x="211" y="3550"/>
                    <a:pt x="267" y="3516"/>
                  </a:cubicBezTo>
                  <a:lnTo>
                    <a:pt x="5337" y="614"/>
                  </a:lnTo>
                  <a:cubicBezTo>
                    <a:pt x="5471" y="514"/>
                    <a:pt x="5571" y="381"/>
                    <a:pt x="5571" y="181"/>
                  </a:cubicBezTo>
                  <a:cubicBezTo>
                    <a:pt x="5593" y="67"/>
                    <a:pt x="5539" y="0"/>
                    <a:pt x="5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3"/>
            <p:cNvSpPr/>
            <p:nvPr/>
          </p:nvSpPr>
          <p:spPr>
            <a:xfrm>
              <a:off x="2912914" y="1950145"/>
              <a:ext cx="36727" cy="25175"/>
            </a:xfrm>
            <a:custGeom>
              <a:avLst/>
              <a:gdLst/>
              <a:ahLst/>
              <a:cxnLst/>
              <a:rect l="l" t="t" r="r" b="b"/>
              <a:pathLst>
                <a:path w="2235" h="1532" extrusionOk="0">
                  <a:moveTo>
                    <a:pt x="2097" y="0"/>
                  </a:moveTo>
                  <a:cubicBezTo>
                    <a:pt x="2057" y="0"/>
                    <a:pt x="2013" y="15"/>
                    <a:pt x="1968" y="49"/>
                  </a:cubicBezTo>
                  <a:lnTo>
                    <a:pt x="267" y="949"/>
                  </a:lnTo>
                  <a:cubicBezTo>
                    <a:pt x="100" y="1049"/>
                    <a:pt x="33" y="1183"/>
                    <a:pt x="0" y="1383"/>
                  </a:cubicBezTo>
                  <a:cubicBezTo>
                    <a:pt x="0" y="1472"/>
                    <a:pt x="59" y="1531"/>
                    <a:pt x="138" y="1531"/>
                  </a:cubicBezTo>
                  <a:cubicBezTo>
                    <a:pt x="178" y="1531"/>
                    <a:pt x="222" y="1516"/>
                    <a:pt x="267" y="1483"/>
                  </a:cubicBezTo>
                  <a:lnTo>
                    <a:pt x="1968" y="582"/>
                  </a:lnTo>
                  <a:cubicBezTo>
                    <a:pt x="2102" y="482"/>
                    <a:pt x="2202" y="315"/>
                    <a:pt x="2235" y="149"/>
                  </a:cubicBezTo>
                  <a:cubicBezTo>
                    <a:pt x="2235" y="60"/>
                    <a:pt x="2176" y="0"/>
                    <a:pt x="20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3"/>
            <p:cNvSpPr/>
            <p:nvPr/>
          </p:nvSpPr>
          <p:spPr>
            <a:xfrm>
              <a:off x="2749017" y="2002236"/>
              <a:ext cx="156059" cy="94947"/>
            </a:xfrm>
            <a:custGeom>
              <a:avLst/>
              <a:gdLst/>
              <a:ahLst/>
              <a:cxnLst/>
              <a:rect l="l" t="t" r="r" b="b"/>
              <a:pathLst>
                <a:path w="9497" h="5778" extrusionOk="0">
                  <a:moveTo>
                    <a:pt x="9363" y="0"/>
                  </a:moveTo>
                  <a:cubicBezTo>
                    <a:pt x="9326" y="0"/>
                    <a:pt x="9283" y="15"/>
                    <a:pt x="9240" y="47"/>
                  </a:cubicBezTo>
                  <a:lnTo>
                    <a:pt x="267" y="5184"/>
                  </a:lnTo>
                  <a:cubicBezTo>
                    <a:pt x="100" y="5285"/>
                    <a:pt x="0" y="5451"/>
                    <a:pt x="0" y="5618"/>
                  </a:cubicBezTo>
                  <a:cubicBezTo>
                    <a:pt x="0" y="5716"/>
                    <a:pt x="54" y="5778"/>
                    <a:pt x="148" y="5778"/>
                  </a:cubicBezTo>
                  <a:cubicBezTo>
                    <a:pt x="183" y="5778"/>
                    <a:pt x="222" y="5769"/>
                    <a:pt x="267" y="5752"/>
                  </a:cubicBezTo>
                  <a:lnTo>
                    <a:pt x="9240" y="615"/>
                  </a:lnTo>
                  <a:cubicBezTo>
                    <a:pt x="9374" y="514"/>
                    <a:pt x="9474" y="348"/>
                    <a:pt x="9474" y="181"/>
                  </a:cubicBezTo>
                  <a:cubicBezTo>
                    <a:pt x="9496" y="68"/>
                    <a:pt x="9442" y="0"/>
                    <a:pt x="9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3"/>
            <p:cNvSpPr/>
            <p:nvPr/>
          </p:nvSpPr>
          <p:spPr>
            <a:xfrm>
              <a:off x="2912914" y="1977817"/>
              <a:ext cx="36727" cy="25191"/>
            </a:xfrm>
            <a:custGeom>
              <a:avLst/>
              <a:gdLst/>
              <a:ahLst/>
              <a:cxnLst/>
              <a:rect l="l" t="t" r="r" b="b"/>
              <a:pathLst>
                <a:path w="2235" h="1533" extrusionOk="0">
                  <a:moveTo>
                    <a:pt x="2091" y="0"/>
                  </a:moveTo>
                  <a:cubicBezTo>
                    <a:pt x="2053" y="0"/>
                    <a:pt x="2010" y="11"/>
                    <a:pt x="1968" y="32"/>
                  </a:cubicBezTo>
                  <a:lnTo>
                    <a:pt x="267" y="966"/>
                  </a:lnTo>
                  <a:cubicBezTo>
                    <a:pt x="100" y="1033"/>
                    <a:pt x="33" y="1200"/>
                    <a:pt x="0" y="1367"/>
                  </a:cubicBezTo>
                  <a:cubicBezTo>
                    <a:pt x="0" y="1481"/>
                    <a:pt x="62" y="1532"/>
                    <a:pt x="144" y="1532"/>
                  </a:cubicBezTo>
                  <a:cubicBezTo>
                    <a:pt x="182" y="1532"/>
                    <a:pt x="225" y="1521"/>
                    <a:pt x="267" y="1500"/>
                  </a:cubicBezTo>
                  <a:lnTo>
                    <a:pt x="1968" y="599"/>
                  </a:lnTo>
                  <a:cubicBezTo>
                    <a:pt x="2102" y="499"/>
                    <a:pt x="2202" y="333"/>
                    <a:pt x="2235" y="166"/>
                  </a:cubicBezTo>
                  <a:cubicBezTo>
                    <a:pt x="2235" y="52"/>
                    <a:pt x="2173" y="0"/>
                    <a:pt x="2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3"/>
            <p:cNvSpPr/>
            <p:nvPr/>
          </p:nvSpPr>
          <p:spPr>
            <a:xfrm>
              <a:off x="2750101" y="2312827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54" y="0"/>
                  </a:moveTo>
                  <a:cubicBezTo>
                    <a:pt x="1520" y="0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34" y="794"/>
                    <a:pt x="34" y="961"/>
                    <a:pt x="1" y="1127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2"/>
                    <a:pt x="1649" y="0"/>
                    <a:pt x="1554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3"/>
            <p:cNvSpPr/>
            <p:nvPr/>
          </p:nvSpPr>
          <p:spPr>
            <a:xfrm>
              <a:off x="2750101" y="2312827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54" y="0"/>
                  </a:moveTo>
                  <a:cubicBezTo>
                    <a:pt x="1520" y="0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34" y="794"/>
                    <a:pt x="34" y="961"/>
                    <a:pt x="1" y="1127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2"/>
                    <a:pt x="1649" y="0"/>
                    <a:pt x="1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3"/>
            <p:cNvSpPr/>
            <p:nvPr/>
          </p:nvSpPr>
          <p:spPr>
            <a:xfrm>
              <a:off x="2750101" y="2170308"/>
              <a:ext cx="27985" cy="21510"/>
            </a:xfrm>
            <a:custGeom>
              <a:avLst/>
              <a:gdLst/>
              <a:ahLst/>
              <a:cxnLst/>
              <a:rect l="l" t="t" r="r" b="b"/>
              <a:pathLst>
                <a:path w="1703" h="1309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01" y="794"/>
                    <a:pt x="34" y="961"/>
                    <a:pt x="1" y="1128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3"/>
            <p:cNvSpPr/>
            <p:nvPr/>
          </p:nvSpPr>
          <p:spPr>
            <a:xfrm>
              <a:off x="2750101" y="2170308"/>
              <a:ext cx="27985" cy="21510"/>
            </a:xfrm>
            <a:custGeom>
              <a:avLst/>
              <a:gdLst/>
              <a:ahLst/>
              <a:cxnLst/>
              <a:rect l="l" t="t" r="r" b="b"/>
              <a:pathLst>
                <a:path w="1703" h="1309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01" y="794"/>
                    <a:pt x="34" y="961"/>
                    <a:pt x="1" y="1128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3"/>
            <p:cNvSpPr/>
            <p:nvPr/>
          </p:nvSpPr>
          <p:spPr>
            <a:xfrm>
              <a:off x="2750101" y="2226425"/>
              <a:ext cx="27985" cy="21313"/>
            </a:xfrm>
            <a:custGeom>
              <a:avLst/>
              <a:gdLst/>
              <a:ahLst/>
              <a:cxnLst/>
              <a:rect l="l" t="t" r="r" b="b"/>
              <a:pathLst>
                <a:path w="1703" h="1297" extrusionOk="0">
                  <a:moveTo>
                    <a:pt x="1574" y="1"/>
                  </a:moveTo>
                  <a:cubicBezTo>
                    <a:pt x="1535" y="1"/>
                    <a:pt x="1489" y="16"/>
                    <a:pt x="1435" y="48"/>
                  </a:cubicBezTo>
                  <a:lnTo>
                    <a:pt x="268" y="715"/>
                  </a:lnTo>
                  <a:cubicBezTo>
                    <a:pt x="134" y="815"/>
                    <a:pt x="34" y="948"/>
                    <a:pt x="1" y="1148"/>
                  </a:cubicBezTo>
                  <a:cubicBezTo>
                    <a:pt x="1" y="1237"/>
                    <a:pt x="60" y="1297"/>
                    <a:pt x="139" y="1297"/>
                  </a:cubicBezTo>
                  <a:cubicBezTo>
                    <a:pt x="179" y="1297"/>
                    <a:pt x="223" y="1282"/>
                    <a:pt x="268" y="1248"/>
                  </a:cubicBezTo>
                  <a:lnTo>
                    <a:pt x="1435" y="581"/>
                  </a:lnTo>
                  <a:cubicBezTo>
                    <a:pt x="1602" y="481"/>
                    <a:pt x="1702" y="348"/>
                    <a:pt x="1702" y="181"/>
                  </a:cubicBezTo>
                  <a:cubicBezTo>
                    <a:pt x="1702" y="68"/>
                    <a:pt x="1656" y="1"/>
                    <a:pt x="157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3"/>
            <p:cNvSpPr/>
            <p:nvPr/>
          </p:nvSpPr>
          <p:spPr>
            <a:xfrm>
              <a:off x="2750101" y="2226425"/>
              <a:ext cx="27985" cy="21313"/>
            </a:xfrm>
            <a:custGeom>
              <a:avLst/>
              <a:gdLst/>
              <a:ahLst/>
              <a:cxnLst/>
              <a:rect l="l" t="t" r="r" b="b"/>
              <a:pathLst>
                <a:path w="1703" h="1297" extrusionOk="0">
                  <a:moveTo>
                    <a:pt x="1574" y="1"/>
                  </a:moveTo>
                  <a:cubicBezTo>
                    <a:pt x="1535" y="1"/>
                    <a:pt x="1489" y="16"/>
                    <a:pt x="1435" y="48"/>
                  </a:cubicBezTo>
                  <a:lnTo>
                    <a:pt x="268" y="715"/>
                  </a:lnTo>
                  <a:cubicBezTo>
                    <a:pt x="134" y="815"/>
                    <a:pt x="34" y="948"/>
                    <a:pt x="1" y="1148"/>
                  </a:cubicBezTo>
                  <a:cubicBezTo>
                    <a:pt x="1" y="1237"/>
                    <a:pt x="60" y="1297"/>
                    <a:pt x="139" y="1297"/>
                  </a:cubicBezTo>
                  <a:cubicBezTo>
                    <a:pt x="179" y="1297"/>
                    <a:pt x="223" y="1282"/>
                    <a:pt x="268" y="1248"/>
                  </a:cubicBezTo>
                  <a:lnTo>
                    <a:pt x="1435" y="581"/>
                  </a:lnTo>
                  <a:cubicBezTo>
                    <a:pt x="1602" y="481"/>
                    <a:pt x="1702" y="348"/>
                    <a:pt x="1702" y="181"/>
                  </a:cubicBezTo>
                  <a:cubicBezTo>
                    <a:pt x="1702" y="68"/>
                    <a:pt x="1656" y="1"/>
                    <a:pt x="1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3"/>
            <p:cNvSpPr/>
            <p:nvPr/>
          </p:nvSpPr>
          <p:spPr>
            <a:xfrm>
              <a:off x="2750101" y="2252536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54" y="0"/>
                  </a:moveTo>
                  <a:cubicBezTo>
                    <a:pt x="1520" y="0"/>
                    <a:pt x="1480" y="8"/>
                    <a:pt x="1435" y="26"/>
                  </a:cubicBezTo>
                  <a:lnTo>
                    <a:pt x="268" y="727"/>
                  </a:lnTo>
                  <a:cubicBezTo>
                    <a:pt x="134" y="794"/>
                    <a:pt x="34" y="960"/>
                    <a:pt x="1" y="1127"/>
                  </a:cubicBezTo>
                  <a:cubicBezTo>
                    <a:pt x="1" y="1240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3"/>
                  </a:lnTo>
                  <a:cubicBezTo>
                    <a:pt x="1602" y="493"/>
                    <a:pt x="1702" y="327"/>
                    <a:pt x="1702" y="160"/>
                  </a:cubicBezTo>
                  <a:cubicBezTo>
                    <a:pt x="1702" y="62"/>
                    <a:pt x="1649" y="0"/>
                    <a:pt x="1554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3"/>
            <p:cNvSpPr/>
            <p:nvPr/>
          </p:nvSpPr>
          <p:spPr>
            <a:xfrm>
              <a:off x="2750101" y="2252536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54" y="0"/>
                  </a:moveTo>
                  <a:cubicBezTo>
                    <a:pt x="1520" y="0"/>
                    <a:pt x="1480" y="8"/>
                    <a:pt x="1435" y="26"/>
                  </a:cubicBezTo>
                  <a:lnTo>
                    <a:pt x="268" y="727"/>
                  </a:lnTo>
                  <a:cubicBezTo>
                    <a:pt x="134" y="794"/>
                    <a:pt x="34" y="960"/>
                    <a:pt x="1" y="1127"/>
                  </a:cubicBezTo>
                  <a:cubicBezTo>
                    <a:pt x="1" y="1240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3"/>
                  </a:lnTo>
                  <a:cubicBezTo>
                    <a:pt x="1602" y="493"/>
                    <a:pt x="1702" y="327"/>
                    <a:pt x="1702" y="160"/>
                  </a:cubicBezTo>
                  <a:cubicBezTo>
                    <a:pt x="1702" y="62"/>
                    <a:pt x="1649" y="0"/>
                    <a:pt x="1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3"/>
            <p:cNvSpPr/>
            <p:nvPr/>
          </p:nvSpPr>
          <p:spPr>
            <a:xfrm>
              <a:off x="2750101" y="2278499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74" y="0"/>
                  </a:moveTo>
                  <a:cubicBezTo>
                    <a:pt x="1535" y="0"/>
                    <a:pt x="1489" y="15"/>
                    <a:pt x="1435" y="48"/>
                  </a:cubicBezTo>
                  <a:lnTo>
                    <a:pt x="268" y="715"/>
                  </a:lnTo>
                  <a:cubicBezTo>
                    <a:pt x="101" y="815"/>
                    <a:pt x="34" y="982"/>
                    <a:pt x="1" y="1148"/>
                  </a:cubicBezTo>
                  <a:cubicBezTo>
                    <a:pt x="1" y="1246"/>
                    <a:pt x="72" y="1308"/>
                    <a:pt x="163" y="1308"/>
                  </a:cubicBezTo>
                  <a:cubicBezTo>
                    <a:pt x="196" y="1308"/>
                    <a:pt x="232" y="1300"/>
                    <a:pt x="268" y="1282"/>
                  </a:cubicBezTo>
                  <a:lnTo>
                    <a:pt x="1435" y="581"/>
                  </a:lnTo>
                  <a:cubicBezTo>
                    <a:pt x="1602" y="515"/>
                    <a:pt x="1702" y="348"/>
                    <a:pt x="1702" y="181"/>
                  </a:cubicBezTo>
                  <a:cubicBezTo>
                    <a:pt x="1702" y="68"/>
                    <a:pt x="1656" y="0"/>
                    <a:pt x="1574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3"/>
            <p:cNvSpPr/>
            <p:nvPr/>
          </p:nvSpPr>
          <p:spPr>
            <a:xfrm>
              <a:off x="2750101" y="2278499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74" y="0"/>
                  </a:moveTo>
                  <a:cubicBezTo>
                    <a:pt x="1535" y="0"/>
                    <a:pt x="1489" y="15"/>
                    <a:pt x="1435" y="48"/>
                  </a:cubicBezTo>
                  <a:lnTo>
                    <a:pt x="268" y="715"/>
                  </a:lnTo>
                  <a:cubicBezTo>
                    <a:pt x="101" y="815"/>
                    <a:pt x="34" y="982"/>
                    <a:pt x="1" y="1148"/>
                  </a:cubicBezTo>
                  <a:cubicBezTo>
                    <a:pt x="1" y="1246"/>
                    <a:pt x="72" y="1308"/>
                    <a:pt x="163" y="1308"/>
                  </a:cubicBezTo>
                  <a:cubicBezTo>
                    <a:pt x="196" y="1308"/>
                    <a:pt x="232" y="1300"/>
                    <a:pt x="268" y="1282"/>
                  </a:cubicBezTo>
                  <a:lnTo>
                    <a:pt x="1435" y="581"/>
                  </a:lnTo>
                  <a:cubicBezTo>
                    <a:pt x="1602" y="515"/>
                    <a:pt x="1702" y="348"/>
                    <a:pt x="1702" y="181"/>
                  </a:cubicBezTo>
                  <a:cubicBezTo>
                    <a:pt x="1702" y="68"/>
                    <a:pt x="1656" y="0"/>
                    <a:pt x="1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3"/>
            <p:cNvSpPr/>
            <p:nvPr/>
          </p:nvSpPr>
          <p:spPr>
            <a:xfrm>
              <a:off x="2750101" y="2336391"/>
              <a:ext cx="27985" cy="21510"/>
            </a:xfrm>
            <a:custGeom>
              <a:avLst/>
              <a:gdLst/>
              <a:ahLst/>
              <a:cxnLst/>
              <a:rect l="l" t="t" r="r" b="b"/>
              <a:pathLst>
                <a:path w="1703" h="1309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8"/>
                  </a:lnTo>
                  <a:cubicBezTo>
                    <a:pt x="134" y="828"/>
                    <a:pt x="34" y="961"/>
                    <a:pt x="1" y="1128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3"/>
            <p:cNvSpPr/>
            <p:nvPr/>
          </p:nvSpPr>
          <p:spPr>
            <a:xfrm>
              <a:off x="2750101" y="2336391"/>
              <a:ext cx="27985" cy="21510"/>
            </a:xfrm>
            <a:custGeom>
              <a:avLst/>
              <a:gdLst/>
              <a:ahLst/>
              <a:cxnLst/>
              <a:rect l="l" t="t" r="r" b="b"/>
              <a:pathLst>
                <a:path w="1703" h="1309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8"/>
                  </a:lnTo>
                  <a:cubicBezTo>
                    <a:pt x="134" y="828"/>
                    <a:pt x="34" y="961"/>
                    <a:pt x="1" y="1128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3"/>
            <p:cNvSpPr/>
            <p:nvPr/>
          </p:nvSpPr>
          <p:spPr>
            <a:xfrm>
              <a:off x="2750101" y="2507322"/>
              <a:ext cx="27985" cy="21346"/>
            </a:xfrm>
            <a:custGeom>
              <a:avLst/>
              <a:gdLst/>
              <a:ahLst/>
              <a:cxnLst/>
              <a:rect l="l" t="t" r="r" b="b"/>
              <a:pathLst>
                <a:path w="1703" h="1299" extrusionOk="0">
                  <a:moveTo>
                    <a:pt x="1573" y="0"/>
                  </a:moveTo>
                  <a:cubicBezTo>
                    <a:pt x="1534" y="0"/>
                    <a:pt x="1488" y="11"/>
                    <a:pt x="1435" y="32"/>
                  </a:cubicBezTo>
                  <a:lnTo>
                    <a:pt x="268" y="700"/>
                  </a:lnTo>
                  <a:cubicBezTo>
                    <a:pt x="134" y="800"/>
                    <a:pt x="34" y="966"/>
                    <a:pt x="1" y="1133"/>
                  </a:cubicBezTo>
                  <a:cubicBezTo>
                    <a:pt x="1" y="1247"/>
                    <a:pt x="63" y="1299"/>
                    <a:pt x="145" y="1299"/>
                  </a:cubicBezTo>
                  <a:cubicBezTo>
                    <a:pt x="183" y="1299"/>
                    <a:pt x="226" y="1288"/>
                    <a:pt x="268" y="1267"/>
                  </a:cubicBezTo>
                  <a:lnTo>
                    <a:pt x="1435" y="566"/>
                  </a:lnTo>
                  <a:cubicBezTo>
                    <a:pt x="1602" y="499"/>
                    <a:pt x="1702" y="333"/>
                    <a:pt x="1702" y="166"/>
                  </a:cubicBezTo>
                  <a:cubicBezTo>
                    <a:pt x="1702" y="52"/>
                    <a:pt x="1655" y="0"/>
                    <a:pt x="1573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3"/>
            <p:cNvSpPr/>
            <p:nvPr/>
          </p:nvSpPr>
          <p:spPr>
            <a:xfrm>
              <a:off x="2750101" y="2507322"/>
              <a:ext cx="27985" cy="21346"/>
            </a:xfrm>
            <a:custGeom>
              <a:avLst/>
              <a:gdLst/>
              <a:ahLst/>
              <a:cxnLst/>
              <a:rect l="l" t="t" r="r" b="b"/>
              <a:pathLst>
                <a:path w="1703" h="1299" extrusionOk="0">
                  <a:moveTo>
                    <a:pt x="1573" y="0"/>
                  </a:moveTo>
                  <a:cubicBezTo>
                    <a:pt x="1534" y="0"/>
                    <a:pt x="1488" y="11"/>
                    <a:pt x="1435" y="32"/>
                  </a:cubicBezTo>
                  <a:lnTo>
                    <a:pt x="268" y="700"/>
                  </a:lnTo>
                  <a:cubicBezTo>
                    <a:pt x="134" y="800"/>
                    <a:pt x="34" y="966"/>
                    <a:pt x="1" y="1133"/>
                  </a:cubicBezTo>
                  <a:cubicBezTo>
                    <a:pt x="1" y="1247"/>
                    <a:pt x="63" y="1299"/>
                    <a:pt x="145" y="1299"/>
                  </a:cubicBezTo>
                  <a:cubicBezTo>
                    <a:pt x="183" y="1299"/>
                    <a:pt x="226" y="1288"/>
                    <a:pt x="268" y="1267"/>
                  </a:cubicBezTo>
                  <a:lnTo>
                    <a:pt x="1435" y="566"/>
                  </a:lnTo>
                  <a:cubicBezTo>
                    <a:pt x="1602" y="499"/>
                    <a:pt x="1702" y="333"/>
                    <a:pt x="1702" y="166"/>
                  </a:cubicBezTo>
                  <a:cubicBezTo>
                    <a:pt x="1702" y="52"/>
                    <a:pt x="1655" y="0"/>
                    <a:pt x="1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3"/>
            <p:cNvSpPr/>
            <p:nvPr/>
          </p:nvSpPr>
          <p:spPr>
            <a:xfrm>
              <a:off x="2750101" y="2530886"/>
              <a:ext cx="27985" cy="21362"/>
            </a:xfrm>
            <a:custGeom>
              <a:avLst/>
              <a:gdLst/>
              <a:ahLst/>
              <a:cxnLst/>
              <a:rect l="l" t="t" r="r" b="b"/>
              <a:pathLst>
                <a:path w="1703" h="1300" extrusionOk="0">
                  <a:moveTo>
                    <a:pt x="1573" y="1"/>
                  </a:moveTo>
                  <a:cubicBezTo>
                    <a:pt x="1534" y="1"/>
                    <a:pt x="1488" y="12"/>
                    <a:pt x="1435" y="33"/>
                  </a:cubicBezTo>
                  <a:lnTo>
                    <a:pt x="268" y="700"/>
                  </a:lnTo>
                  <a:cubicBezTo>
                    <a:pt x="134" y="800"/>
                    <a:pt x="34" y="967"/>
                    <a:pt x="1" y="1134"/>
                  </a:cubicBezTo>
                  <a:cubicBezTo>
                    <a:pt x="1" y="1248"/>
                    <a:pt x="63" y="1299"/>
                    <a:pt x="145" y="1299"/>
                  </a:cubicBezTo>
                  <a:cubicBezTo>
                    <a:pt x="183" y="1299"/>
                    <a:pt x="226" y="1288"/>
                    <a:pt x="268" y="1267"/>
                  </a:cubicBezTo>
                  <a:lnTo>
                    <a:pt x="1435" y="567"/>
                  </a:lnTo>
                  <a:cubicBezTo>
                    <a:pt x="1602" y="500"/>
                    <a:pt x="1702" y="333"/>
                    <a:pt x="1702" y="166"/>
                  </a:cubicBezTo>
                  <a:cubicBezTo>
                    <a:pt x="1702" y="52"/>
                    <a:pt x="1655" y="1"/>
                    <a:pt x="1573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3"/>
            <p:cNvSpPr/>
            <p:nvPr/>
          </p:nvSpPr>
          <p:spPr>
            <a:xfrm>
              <a:off x="2750101" y="2530886"/>
              <a:ext cx="27985" cy="21362"/>
            </a:xfrm>
            <a:custGeom>
              <a:avLst/>
              <a:gdLst/>
              <a:ahLst/>
              <a:cxnLst/>
              <a:rect l="l" t="t" r="r" b="b"/>
              <a:pathLst>
                <a:path w="1703" h="1300" extrusionOk="0">
                  <a:moveTo>
                    <a:pt x="1573" y="1"/>
                  </a:moveTo>
                  <a:cubicBezTo>
                    <a:pt x="1534" y="1"/>
                    <a:pt x="1488" y="12"/>
                    <a:pt x="1435" y="33"/>
                  </a:cubicBezTo>
                  <a:lnTo>
                    <a:pt x="268" y="700"/>
                  </a:lnTo>
                  <a:cubicBezTo>
                    <a:pt x="134" y="800"/>
                    <a:pt x="34" y="967"/>
                    <a:pt x="1" y="1134"/>
                  </a:cubicBezTo>
                  <a:cubicBezTo>
                    <a:pt x="1" y="1248"/>
                    <a:pt x="63" y="1299"/>
                    <a:pt x="145" y="1299"/>
                  </a:cubicBezTo>
                  <a:cubicBezTo>
                    <a:pt x="183" y="1299"/>
                    <a:pt x="226" y="1288"/>
                    <a:pt x="268" y="1267"/>
                  </a:cubicBezTo>
                  <a:lnTo>
                    <a:pt x="1435" y="567"/>
                  </a:lnTo>
                  <a:cubicBezTo>
                    <a:pt x="1602" y="500"/>
                    <a:pt x="1702" y="333"/>
                    <a:pt x="1702" y="166"/>
                  </a:cubicBezTo>
                  <a:cubicBezTo>
                    <a:pt x="1702" y="52"/>
                    <a:pt x="1655" y="1"/>
                    <a:pt x="1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3"/>
            <p:cNvSpPr/>
            <p:nvPr/>
          </p:nvSpPr>
          <p:spPr>
            <a:xfrm>
              <a:off x="2750101" y="2392508"/>
              <a:ext cx="27985" cy="21313"/>
            </a:xfrm>
            <a:custGeom>
              <a:avLst/>
              <a:gdLst/>
              <a:ahLst/>
              <a:cxnLst/>
              <a:rect l="l" t="t" r="r" b="b"/>
              <a:pathLst>
                <a:path w="1703" h="1297" extrusionOk="0">
                  <a:moveTo>
                    <a:pt x="1574" y="1"/>
                  </a:moveTo>
                  <a:cubicBezTo>
                    <a:pt x="1535" y="1"/>
                    <a:pt x="1489" y="16"/>
                    <a:pt x="1435" y="48"/>
                  </a:cubicBezTo>
                  <a:lnTo>
                    <a:pt x="268" y="715"/>
                  </a:lnTo>
                  <a:cubicBezTo>
                    <a:pt x="134" y="815"/>
                    <a:pt x="34" y="948"/>
                    <a:pt x="1" y="1149"/>
                  </a:cubicBezTo>
                  <a:cubicBezTo>
                    <a:pt x="1" y="1238"/>
                    <a:pt x="60" y="1297"/>
                    <a:pt x="139" y="1297"/>
                  </a:cubicBezTo>
                  <a:cubicBezTo>
                    <a:pt x="179" y="1297"/>
                    <a:pt x="223" y="1282"/>
                    <a:pt x="268" y="1249"/>
                  </a:cubicBezTo>
                  <a:lnTo>
                    <a:pt x="1435" y="582"/>
                  </a:lnTo>
                  <a:cubicBezTo>
                    <a:pt x="1602" y="481"/>
                    <a:pt x="1702" y="348"/>
                    <a:pt x="1702" y="181"/>
                  </a:cubicBezTo>
                  <a:cubicBezTo>
                    <a:pt x="1702" y="68"/>
                    <a:pt x="1656" y="1"/>
                    <a:pt x="157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3"/>
            <p:cNvSpPr/>
            <p:nvPr/>
          </p:nvSpPr>
          <p:spPr>
            <a:xfrm>
              <a:off x="2750101" y="2392508"/>
              <a:ext cx="27985" cy="21313"/>
            </a:xfrm>
            <a:custGeom>
              <a:avLst/>
              <a:gdLst/>
              <a:ahLst/>
              <a:cxnLst/>
              <a:rect l="l" t="t" r="r" b="b"/>
              <a:pathLst>
                <a:path w="1703" h="1297" extrusionOk="0">
                  <a:moveTo>
                    <a:pt x="1574" y="1"/>
                  </a:moveTo>
                  <a:cubicBezTo>
                    <a:pt x="1535" y="1"/>
                    <a:pt x="1489" y="16"/>
                    <a:pt x="1435" y="48"/>
                  </a:cubicBezTo>
                  <a:lnTo>
                    <a:pt x="268" y="715"/>
                  </a:lnTo>
                  <a:cubicBezTo>
                    <a:pt x="134" y="815"/>
                    <a:pt x="34" y="948"/>
                    <a:pt x="1" y="1149"/>
                  </a:cubicBezTo>
                  <a:cubicBezTo>
                    <a:pt x="1" y="1238"/>
                    <a:pt x="60" y="1297"/>
                    <a:pt x="139" y="1297"/>
                  </a:cubicBezTo>
                  <a:cubicBezTo>
                    <a:pt x="179" y="1297"/>
                    <a:pt x="223" y="1282"/>
                    <a:pt x="268" y="1249"/>
                  </a:cubicBezTo>
                  <a:lnTo>
                    <a:pt x="1435" y="582"/>
                  </a:lnTo>
                  <a:cubicBezTo>
                    <a:pt x="1602" y="481"/>
                    <a:pt x="1702" y="348"/>
                    <a:pt x="1702" y="181"/>
                  </a:cubicBezTo>
                  <a:cubicBezTo>
                    <a:pt x="1702" y="68"/>
                    <a:pt x="1656" y="1"/>
                    <a:pt x="1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3"/>
            <p:cNvSpPr/>
            <p:nvPr/>
          </p:nvSpPr>
          <p:spPr>
            <a:xfrm>
              <a:off x="2750101" y="2418619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54" y="0"/>
                  </a:moveTo>
                  <a:cubicBezTo>
                    <a:pt x="1520" y="0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01" y="794"/>
                    <a:pt x="34" y="961"/>
                    <a:pt x="1" y="1127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2"/>
                    <a:pt x="1649" y="0"/>
                    <a:pt x="1554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3"/>
            <p:cNvSpPr/>
            <p:nvPr/>
          </p:nvSpPr>
          <p:spPr>
            <a:xfrm>
              <a:off x="2750101" y="2418619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54" y="0"/>
                  </a:moveTo>
                  <a:cubicBezTo>
                    <a:pt x="1520" y="0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01" y="794"/>
                    <a:pt x="34" y="961"/>
                    <a:pt x="1" y="1127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2"/>
                    <a:pt x="1649" y="0"/>
                    <a:pt x="1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3"/>
            <p:cNvSpPr/>
            <p:nvPr/>
          </p:nvSpPr>
          <p:spPr>
            <a:xfrm>
              <a:off x="2750101" y="2444829"/>
              <a:ext cx="27985" cy="21806"/>
            </a:xfrm>
            <a:custGeom>
              <a:avLst/>
              <a:gdLst/>
              <a:ahLst/>
              <a:cxnLst/>
              <a:rect l="l" t="t" r="r" b="b"/>
              <a:pathLst>
                <a:path w="1703" h="1327" extrusionOk="0">
                  <a:moveTo>
                    <a:pt x="1573" y="1"/>
                  </a:moveTo>
                  <a:cubicBezTo>
                    <a:pt x="1534" y="1"/>
                    <a:pt x="1488" y="12"/>
                    <a:pt x="1435" y="33"/>
                  </a:cubicBezTo>
                  <a:lnTo>
                    <a:pt x="268" y="700"/>
                  </a:lnTo>
                  <a:cubicBezTo>
                    <a:pt x="101" y="800"/>
                    <a:pt x="1" y="967"/>
                    <a:pt x="1" y="1167"/>
                  </a:cubicBezTo>
                  <a:cubicBezTo>
                    <a:pt x="1" y="1265"/>
                    <a:pt x="72" y="1326"/>
                    <a:pt x="163" y="1326"/>
                  </a:cubicBezTo>
                  <a:cubicBezTo>
                    <a:pt x="196" y="1326"/>
                    <a:pt x="232" y="1318"/>
                    <a:pt x="268" y="1300"/>
                  </a:cubicBezTo>
                  <a:lnTo>
                    <a:pt x="1435" y="566"/>
                  </a:lnTo>
                  <a:cubicBezTo>
                    <a:pt x="1602" y="500"/>
                    <a:pt x="1702" y="333"/>
                    <a:pt x="1702" y="166"/>
                  </a:cubicBezTo>
                  <a:cubicBezTo>
                    <a:pt x="1702" y="52"/>
                    <a:pt x="1655" y="1"/>
                    <a:pt x="1573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3"/>
            <p:cNvSpPr/>
            <p:nvPr/>
          </p:nvSpPr>
          <p:spPr>
            <a:xfrm>
              <a:off x="2750101" y="2444829"/>
              <a:ext cx="27985" cy="21806"/>
            </a:xfrm>
            <a:custGeom>
              <a:avLst/>
              <a:gdLst/>
              <a:ahLst/>
              <a:cxnLst/>
              <a:rect l="l" t="t" r="r" b="b"/>
              <a:pathLst>
                <a:path w="1703" h="1327" extrusionOk="0">
                  <a:moveTo>
                    <a:pt x="1573" y="1"/>
                  </a:moveTo>
                  <a:cubicBezTo>
                    <a:pt x="1534" y="1"/>
                    <a:pt x="1488" y="12"/>
                    <a:pt x="1435" y="33"/>
                  </a:cubicBezTo>
                  <a:lnTo>
                    <a:pt x="268" y="700"/>
                  </a:lnTo>
                  <a:cubicBezTo>
                    <a:pt x="101" y="800"/>
                    <a:pt x="1" y="967"/>
                    <a:pt x="1" y="1167"/>
                  </a:cubicBezTo>
                  <a:cubicBezTo>
                    <a:pt x="1" y="1265"/>
                    <a:pt x="72" y="1326"/>
                    <a:pt x="163" y="1326"/>
                  </a:cubicBezTo>
                  <a:cubicBezTo>
                    <a:pt x="196" y="1326"/>
                    <a:pt x="232" y="1318"/>
                    <a:pt x="268" y="1300"/>
                  </a:cubicBezTo>
                  <a:lnTo>
                    <a:pt x="1435" y="566"/>
                  </a:lnTo>
                  <a:cubicBezTo>
                    <a:pt x="1602" y="500"/>
                    <a:pt x="1702" y="333"/>
                    <a:pt x="1702" y="166"/>
                  </a:cubicBezTo>
                  <a:cubicBezTo>
                    <a:pt x="1702" y="52"/>
                    <a:pt x="1655" y="1"/>
                    <a:pt x="1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3"/>
            <p:cNvSpPr/>
            <p:nvPr/>
          </p:nvSpPr>
          <p:spPr>
            <a:xfrm>
              <a:off x="2750101" y="2647393"/>
              <a:ext cx="27985" cy="21510"/>
            </a:xfrm>
            <a:custGeom>
              <a:avLst/>
              <a:gdLst/>
              <a:ahLst/>
              <a:cxnLst/>
              <a:rect l="l" t="t" r="r" b="b"/>
              <a:pathLst>
                <a:path w="1703" h="1309" extrusionOk="0">
                  <a:moveTo>
                    <a:pt x="1574" y="1"/>
                  </a:moveTo>
                  <a:cubicBezTo>
                    <a:pt x="1535" y="1"/>
                    <a:pt x="1489" y="16"/>
                    <a:pt x="1435" y="48"/>
                  </a:cubicBezTo>
                  <a:lnTo>
                    <a:pt x="268" y="715"/>
                  </a:lnTo>
                  <a:cubicBezTo>
                    <a:pt x="134" y="815"/>
                    <a:pt x="34" y="982"/>
                    <a:pt x="1" y="1149"/>
                  </a:cubicBezTo>
                  <a:cubicBezTo>
                    <a:pt x="1" y="1246"/>
                    <a:pt x="72" y="1308"/>
                    <a:pt x="163" y="1308"/>
                  </a:cubicBezTo>
                  <a:cubicBezTo>
                    <a:pt x="196" y="1308"/>
                    <a:pt x="232" y="1300"/>
                    <a:pt x="268" y="1282"/>
                  </a:cubicBezTo>
                  <a:lnTo>
                    <a:pt x="1435" y="582"/>
                  </a:lnTo>
                  <a:cubicBezTo>
                    <a:pt x="1602" y="515"/>
                    <a:pt x="1702" y="348"/>
                    <a:pt x="1702" y="181"/>
                  </a:cubicBezTo>
                  <a:cubicBezTo>
                    <a:pt x="1702" y="68"/>
                    <a:pt x="1656" y="1"/>
                    <a:pt x="157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3"/>
            <p:cNvSpPr/>
            <p:nvPr/>
          </p:nvSpPr>
          <p:spPr>
            <a:xfrm>
              <a:off x="2750101" y="2647393"/>
              <a:ext cx="27985" cy="21510"/>
            </a:xfrm>
            <a:custGeom>
              <a:avLst/>
              <a:gdLst/>
              <a:ahLst/>
              <a:cxnLst/>
              <a:rect l="l" t="t" r="r" b="b"/>
              <a:pathLst>
                <a:path w="1703" h="1309" extrusionOk="0">
                  <a:moveTo>
                    <a:pt x="1574" y="1"/>
                  </a:moveTo>
                  <a:cubicBezTo>
                    <a:pt x="1535" y="1"/>
                    <a:pt x="1489" y="16"/>
                    <a:pt x="1435" y="48"/>
                  </a:cubicBezTo>
                  <a:lnTo>
                    <a:pt x="268" y="715"/>
                  </a:lnTo>
                  <a:cubicBezTo>
                    <a:pt x="134" y="815"/>
                    <a:pt x="34" y="982"/>
                    <a:pt x="1" y="1149"/>
                  </a:cubicBezTo>
                  <a:cubicBezTo>
                    <a:pt x="1" y="1246"/>
                    <a:pt x="72" y="1308"/>
                    <a:pt x="163" y="1308"/>
                  </a:cubicBezTo>
                  <a:cubicBezTo>
                    <a:pt x="196" y="1308"/>
                    <a:pt x="232" y="1300"/>
                    <a:pt x="268" y="1282"/>
                  </a:cubicBezTo>
                  <a:lnTo>
                    <a:pt x="1435" y="582"/>
                  </a:lnTo>
                  <a:cubicBezTo>
                    <a:pt x="1602" y="515"/>
                    <a:pt x="1702" y="348"/>
                    <a:pt x="1702" y="181"/>
                  </a:cubicBezTo>
                  <a:cubicBezTo>
                    <a:pt x="1702" y="68"/>
                    <a:pt x="1656" y="1"/>
                    <a:pt x="1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2750101" y="2673405"/>
              <a:ext cx="27985" cy="21362"/>
            </a:xfrm>
            <a:custGeom>
              <a:avLst/>
              <a:gdLst/>
              <a:ahLst/>
              <a:cxnLst/>
              <a:rect l="l" t="t" r="r" b="b"/>
              <a:pathLst>
                <a:path w="1703" h="1300" extrusionOk="0">
                  <a:moveTo>
                    <a:pt x="1573" y="0"/>
                  </a:moveTo>
                  <a:cubicBezTo>
                    <a:pt x="1534" y="0"/>
                    <a:pt x="1488" y="12"/>
                    <a:pt x="1435" y="33"/>
                  </a:cubicBezTo>
                  <a:lnTo>
                    <a:pt x="268" y="733"/>
                  </a:lnTo>
                  <a:cubicBezTo>
                    <a:pt x="134" y="800"/>
                    <a:pt x="34" y="967"/>
                    <a:pt x="1" y="1133"/>
                  </a:cubicBezTo>
                  <a:cubicBezTo>
                    <a:pt x="1" y="1247"/>
                    <a:pt x="63" y="1299"/>
                    <a:pt x="145" y="1299"/>
                  </a:cubicBezTo>
                  <a:cubicBezTo>
                    <a:pt x="183" y="1299"/>
                    <a:pt x="226" y="1288"/>
                    <a:pt x="268" y="1267"/>
                  </a:cubicBezTo>
                  <a:lnTo>
                    <a:pt x="1435" y="600"/>
                  </a:lnTo>
                  <a:cubicBezTo>
                    <a:pt x="1602" y="500"/>
                    <a:pt x="1702" y="333"/>
                    <a:pt x="1702" y="166"/>
                  </a:cubicBezTo>
                  <a:cubicBezTo>
                    <a:pt x="1702" y="52"/>
                    <a:pt x="1655" y="0"/>
                    <a:pt x="1573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2750101" y="2673405"/>
              <a:ext cx="27985" cy="21362"/>
            </a:xfrm>
            <a:custGeom>
              <a:avLst/>
              <a:gdLst/>
              <a:ahLst/>
              <a:cxnLst/>
              <a:rect l="l" t="t" r="r" b="b"/>
              <a:pathLst>
                <a:path w="1703" h="1300" extrusionOk="0">
                  <a:moveTo>
                    <a:pt x="1573" y="0"/>
                  </a:moveTo>
                  <a:cubicBezTo>
                    <a:pt x="1534" y="0"/>
                    <a:pt x="1488" y="12"/>
                    <a:pt x="1435" y="33"/>
                  </a:cubicBezTo>
                  <a:lnTo>
                    <a:pt x="268" y="733"/>
                  </a:lnTo>
                  <a:cubicBezTo>
                    <a:pt x="134" y="800"/>
                    <a:pt x="34" y="967"/>
                    <a:pt x="1" y="1133"/>
                  </a:cubicBezTo>
                  <a:cubicBezTo>
                    <a:pt x="1" y="1247"/>
                    <a:pt x="63" y="1299"/>
                    <a:pt x="145" y="1299"/>
                  </a:cubicBezTo>
                  <a:cubicBezTo>
                    <a:pt x="183" y="1299"/>
                    <a:pt x="226" y="1288"/>
                    <a:pt x="268" y="1267"/>
                  </a:cubicBezTo>
                  <a:lnTo>
                    <a:pt x="1435" y="600"/>
                  </a:lnTo>
                  <a:cubicBezTo>
                    <a:pt x="1602" y="500"/>
                    <a:pt x="1702" y="333"/>
                    <a:pt x="1702" y="166"/>
                  </a:cubicBezTo>
                  <a:cubicBezTo>
                    <a:pt x="1702" y="52"/>
                    <a:pt x="1655" y="0"/>
                    <a:pt x="1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2750101" y="2595959"/>
              <a:ext cx="27985" cy="21412"/>
            </a:xfrm>
            <a:custGeom>
              <a:avLst/>
              <a:gdLst/>
              <a:ahLst/>
              <a:cxnLst/>
              <a:rect l="l" t="t" r="r" b="b"/>
              <a:pathLst>
                <a:path w="1703" h="1303" extrusionOk="0">
                  <a:moveTo>
                    <a:pt x="1564" y="1"/>
                  </a:moveTo>
                  <a:cubicBezTo>
                    <a:pt x="1527" y="1"/>
                    <a:pt x="1484" y="13"/>
                    <a:pt x="1435" y="42"/>
                  </a:cubicBezTo>
                  <a:lnTo>
                    <a:pt x="268" y="709"/>
                  </a:lnTo>
                  <a:cubicBezTo>
                    <a:pt x="101" y="810"/>
                    <a:pt x="34" y="943"/>
                    <a:pt x="1" y="1143"/>
                  </a:cubicBezTo>
                  <a:cubicBezTo>
                    <a:pt x="1" y="1241"/>
                    <a:pt x="72" y="1303"/>
                    <a:pt x="163" y="1303"/>
                  </a:cubicBezTo>
                  <a:cubicBezTo>
                    <a:pt x="196" y="1303"/>
                    <a:pt x="232" y="1294"/>
                    <a:pt x="268" y="1277"/>
                  </a:cubicBezTo>
                  <a:lnTo>
                    <a:pt x="1435" y="576"/>
                  </a:lnTo>
                  <a:cubicBezTo>
                    <a:pt x="1602" y="476"/>
                    <a:pt x="1702" y="343"/>
                    <a:pt x="1702" y="142"/>
                  </a:cubicBezTo>
                  <a:cubicBezTo>
                    <a:pt x="1702" y="72"/>
                    <a:pt x="1652" y="1"/>
                    <a:pt x="156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2750101" y="2595959"/>
              <a:ext cx="27985" cy="21412"/>
            </a:xfrm>
            <a:custGeom>
              <a:avLst/>
              <a:gdLst/>
              <a:ahLst/>
              <a:cxnLst/>
              <a:rect l="l" t="t" r="r" b="b"/>
              <a:pathLst>
                <a:path w="1703" h="1303" extrusionOk="0">
                  <a:moveTo>
                    <a:pt x="1564" y="1"/>
                  </a:moveTo>
                  <a:cubicBezTo>
                    <a:pt x="1527" y="1"/>
                    <a:pt x="1484" y="13"/>
                    <a:pt x="1435" y="42"/>
                  </a:cubicBezTo>
                  <a:lnTo>
                    <a:pt x="268" y="709"/>
                  </a:lnTo>
                  <a:cubicBezTo>
                    <a:pt x="101" y="810"/>
                    <a:pt x="34" y="943"/>
                    <a:pt x="1" y="1143"/>
                  </a:cubicBezTo>
                  <a:cubicBezTo>
                    <a:pt x="1" y="1241"/>
                    <a:pt x="72" y="1303"/>
                    <a:pt x="163" y="1303"/>
                  </a:cubicBezTo>
                  <a:cubicBezTo>
                    <a:pt x="196" y="1303"/>
                    <a:pt x="232" y="1294"/>
                    <a:pt x="268" y="1277"/>
                  </a:cubicBezTo>
                  <a:lnTo>
                    <a:pt x="1435" y="576"/>
                  </a:lnTo>
                  <a:cubicBezTo>
                    <a:pt x="1602" y="476"/>
                    <a:pt x="1702" y="343"/>
                    <a:pt x="1702" y="142"/>
                  </a:cubicBezTo>
                  <a:cubicBezTo>
                    <a:pt x="1702" y="72"/>
                    <a:pt x="1652" y="1"/>
                    <a:pt x="15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2750101" y="2621971"/>
              <a:ext cx="27985" cy="21264"/>
            </a:xfrm>
            <a:custGeom>
              <a:avLst/>
              <a:gdLst/>
              <a:ahLst/>
              <a:cxnLst/>
              <a:rect l="l" t="t" r="r" b="b"/>
              <a:pathLst>
                <a:path w="1703" h="1294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8"/>
                  </a:lnTo>
                  <a:cubicBezTo>
                    <a:pt x="134" y="794"/>
                    <a:pt x="34" y="961"/>
                    <a:pt x="1" y="1128"/>
                  </a:cubicBezTo>
                  <a:cubicBezTo>
                    <a:pt x="1" y="1242"/>
                    <a:pt x="63" y="1294"/>
                    <a:pt x="145" y="1294"/>
                  </a:cubicBezTo>
                  <a:cubicBezTo>
                    <a:pt x="183" y="1294"/>
                    <a:pt x="226" y="1282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1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2750101" y="2621971"/>
              <a:ext cx="27985" cy="21264"/>
            </a:xfrm>
            <a:custGeom>
              <a:avLst/>
              <a:gdLst/>
              <a:ahLst/>
              <a:cxnLst/>
              <a:rect l="l" t="t" r="r" b="b"/>
              <a:pathLst>
                <a:path w="1703" h="1294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8"/>
                  </a:lnTo>
                  <a:cubicBezTo>
                    <a:pt x="134" y="794"/>
                    <a:pt x="34" y="961"/>
                    <a:pt x="1" y="1128"/>
                  </a:cubicBezTo>
                  <a:cubicBezTo>
                    <a:pt x="1" y="1242"/>
                    <a:pt x="63" y="1294"/>
                    <a:pt x="145" y="1294"/>
                  </a:cubicBezTo>
                  <a:cubicBezTo>
                    <a:pt x="183" y="1294"/>
                    <a:pt x="226" y="1282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1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2793417" y="2099237"/>
              <a:ext cx="158426" cy="97510"/>
            </a:xfrm>
            <a:custGeom>
              <a:avLst/>
              <a:gdLst/>
              <a:ahLst/>
              <a:cxnLst/>
              <a:rect l="l" t="t" r="r" b="b"/>
              <a:pathLst>
                <a:path w="9641" h="5934" extrusionOk="0">
                  <a:moveTo>
                    <a:pt x="9517" y="1"/>
                  </a:moveTo>
                  <a:cubicBezTo>
                    <a:pt x="9477" y="1"/>
                    <a:pt x="9429" y="15"/>
                    <a:pt x="9374" y="49"/>
                  </a:cubicBezTo>
                  <a:lnTo>
                    <a:pt x="234" y="5353"/>
                  </a:lnTo>
                  <a:cubicBezTo>
                    <a:pt x="100" y="5453"/>
                    <a:pt x="0" y="5586"/>
                    <a:pt x="0" y="5753"/>
                  </a:cubicBezTo>
                  <a:cubicBezTo>
                    <a:pt x="0" y="5866"/>
                    <a:pt x="46" y="5933"/>
                    <a:pt x="118" y="5933"/>
                  </a:cubicBezTo>
                  <a:cubicBezTo>
                    <a:pt x="152" y="5933"/>
                    <a:pt x="191" y="5918"/>
                    <a:pt x="234" y="5886"/>
                  </a:cubicBezTo>
                  <a:lnTo>
                    <a:pt x="9374" y="582"/>
                  </a:lnTo>
                  <a:cubicBezTo>
                    <a:pt x="9540" y="482"/>
                    <a:pt x="9640" y="349"/>
                    <a:pt x="9640" y="149"/>
                  </a:cubicBezTo>
                  <a:cubicBezTo>
                    <a:pt x="9640" y="60"/>
                    <a:pt x="9596" y="1"/>
                    <a:pt x="9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2793417" y="2072945"/>
              <a:ext cx="158426" cy="97790"/>
            </a:xfrm>
            <a:custGeom>
              <a:avLst/>
              <a:gdLst/>
              <a:ahLst/>
              <a:cxnLst/>
              <a:rect l="l" t="t" r="r" b="b"/>
              <a:pathLst>
                <a:path w="9641" h="5951" extrusionOk="0">
                  <a:moveTo>
                    <a:pt x="9512" y="1"/>
                  </a:moveTo>
                  <a:cubicBezTo>
                    <a:pt x="9474" y="1"/>
                    <a:pt x="9427" y="15"/>
                    <a:pt x="9374" y="48"/>
                  </a:cubicBezTo>
                  <a:lnTo>
                    <a:pt x="234" y="5351"/>
                  </a:lnTo>
                  <a:cubicBezTo>
                    <a:pt x="100" y="5451"/>
                    <a:pt x="0" y="5618"/>
                    <a:pt x="0" y="5785"/>
                  </a:cubicBezTo>
                  <a:cubicBezTo>
                    <a:pt x="0" y="5899"/>
                    <a:pt x="47" y="5951"/>
                    <a:pt x="119" y="5951"/>
                  </a:cubicBezTo>
                  <a:cubicBezTo>
                    <a:pt x="153" y="5951"/>
                    <a:pt x="191" y="5940"/>
                    <a:pt x="234" y="5918"/>
                  </a:cubicBezTo>
                  <a:lnTo>
                    <a:pt x="9374" y="581"/>
                  </a:lnTo>
                  <a:cubicBezTo>
                    <a:pt x="9540" y="481"/>
                    <a:pt x="9640" y="348"/>
                    <a:pt x="9640" y="181"/>
                  </a:cubicBezTo>
                  <a:cubicBezTo>
                    <a:pt x="9640" y="68"/>
                    <a:pt x="9594" y="1"/>
                    <a:pt x="9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3"/>
            <p:cNvSpPr/>
            <p:nvPr/>
          </p:nvSpPr>
          <p:spPr>
            <a:xfrm>
              <a:off x="2793417" y="2125907"/>
              <a:ext cx="158426" cy="97149"/>
            </a:xfrm>
            <a:custGeom>
              <a:avLst/>
              <a:gdLst/>
              <a:ahLst/>
              <a:cxnLst/>
              <a:rect l="l" t="t" r="r" b="b"/>
              <a:pathLst>
                <a:path w="9641" h="5912" extrusionOk="0">
                  <a:moveTo>
                    <a:pt x="9493" y="1"/>
                  </a:moveTo>
                  <a:cubicBezTo>
                    <a:pt x="9458" y="1"/>
                    <a:pt x="9418" y="9"/>
                    <a:pt x="9374" y="27"/>
                  </a:cubicBezTo>
                  <a:lnTo>
                    <a:pt x="234" y="5331"/>
                  </a:lnTo>
                  <a:cubicBezTo>
                    <a:pt x="100" y="5397"/>
                    <a:pt x="0" y="5564"/>
                    <a:pt x="0" y="5731"/>
                  </a:cubicBezTo>
                  <a:cubicBezTo>
                    <a:pt x="0" y="5844"/>
                    <a:pt x="46" y="5911"/>
                    <a:pt x="118" y="5911"/>
                  </a:cubicBezTo>
                  <a:cubicBezTo>
                    <a:pt x="152" y="5911"/>
                    <a:pt x="191" y="5896"/>
                    <a:pt x="234" y="5864"/>
                  </a:cubicBezTo>
                  <a:lnTo>
                    <a:pt x="9374" y="594"/>
                  </a:lnTo>
                  <a:cubicBezTo>
                    <a:pt x="9540" y="494"/>
                    <a:pt x="9640" y="360"/>
                    <a:pt x="9640" y="160"/>
                  </a:cubicBezTo>
                  <a:cubicBezTo>
                    <a:pt x="9640" y="63"/>
                    <a:pt x="9587" y="1"/>
                    <a:pt x="9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2793417" y="2152133"/>
              <a:ext cx="158426" cy="97248"/>
            </a:xfrm>
            <a:custGeom>
              <a:avLst/>
              <a:gdLst/>
              <a:ahLst/>
              <a:cxnLst/>
              <a:rect l="l" t="t" r="r" b="b"/>
              <a:pathLst>
                <a:path w="9641" h="5918" extrusionOk="0">
                  <a:moveTo>
                    <a:pt x="9506" y="1"/>
                  </a:moveTo>
                  <a:cubicBezTo>
                    <a:pt x="9468" y="1"/>
                    <a:pt x="9424" y="12"/>
                    <a:pt x="9374" y="32"/>
                  </a:cubicBezTo>
                  <a:lnTo>
                    <a:pt x="234" y="5336"/>
                  </a:lnTo>
                  <a:cubicBezTo>
                    <a:pt x="100" y="5436"/>
                    <a:pt x="0" y="5569"/>
                    <a:pt x="0" y="5769"/>
                  </a:cubicBezTo>
                  <a:cubicBezTo>
                    <a:pt x="0" y="5858"/>
                    <a:pt x="45" y="5918"/>
                    <a:pt x="114" y="5918"/>
                  </a:cubicBezTo>
                  <a:cubicBezTo>
                    <a:pt x="148" y="5918"/>
                    <a:pt x="189" y="5903"/>
                    <a:pt x="234" y="5870"/>
                  </a:cubicBezTo>
                  <a:lnTo>
                    <a:pt x="9374" y="599"/>
                  </a:lnTo>
                  <a:cubicBezTo>
                    <a:pt x="9540" y="499"/>
                    <a:pt x="9640" y="366"/>
                    <a:pt x="9640" y="199"/>
                  </a:cubicBezTo>
                  <a:cubicBezTo>
                    <a:pt x="9640" y="59"/>
                    <a:pt x="9592" y="1"/>
                    <a:pt x="9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2793417" y="2178195"/>
              <a:ext cx="158426" cy="96952"/>
            </a:xfrm>
            <a:custGeom>
              <a:avLst/>
              <a:gdLst/>
              <a:ahLst/>
              <a:cxnLst/>
              <a:rect l="l" t="t" r="r" b="b"/>
              <a:pathLst>
                <a:path w="9641" h="5900" extrusionOk="0">
                  <a:moveTo>
                    <a:pt x="9512" y="0"/>
                  </a:moveTo>
                  <a:cubicBezTo>
                    <a:pt x="9474" y="0"/>
                    <a:pt x="9427" y="15"/>
                    <a:pt x="9374" y="47"/>
                  </a:cubicBezTo>
                  <a:lnTo>
                    <a:pt x="234" y="5318"/>
                  </a:lnTo>
                  <a:cubicBezTo>
                    <a:pt x="100" y="5418"/>
                    <a:pt x="0" y="5551"/>
                    <a:pt x="0" y="5751"/>
                  </a:cubicBezTo>
                  <a:cubicBezTo>
                    <a:pt x="0" y="5840"/>
                    <a:pt x="45" y="5899"/>
                    <a:pt x="114" y="5899"/>
                  </a:cubicBezTo>
                  <a:cubicBezTo>
                    <a:pt x="148" y="5899"/>
                    <a:pt x="189" y="5885"/>
                    <a:pt x="234" y="5851"/>
                  </a:cubicBezTo>
                  <a:lnTo>
                    <a:pt x="9374" y="581"/>
                  </a:lnTo>
                  <a:cubicBezTo>
                    <a:pt x="9540" y="481"/>
                    <a:pt x="9640" y="347"/>
                    <a:pt x="9640" y="181"/>
                  </a:cubicBezTo>
                  <a:cubicBezTo>
                    <a:pt x="9640" y="67"/>
                    <a:pt x="9594" y="0"/>
                    <a:pt x="9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2793417" y="2212967"/>
              <a:ext cx="158426" cy="97001"/>
            </a:xfrm>
            <a:custGeom>
              <a:avLst/>
              <a:gdLst/>
              <a:ahLst/>
              <a:cxnLst/>
              <a:rect l="l" t="t" r="r" b="b"/>
              <a:pathLst>
                <a:path w="9641" h="5903" extrusionOk="0">
                  <a:moveTo>
                    <a:pt x="9511" y="0"/>
                  </a:moveTo>
                  <a:cubicBezTo>
                    <a:pt x="9472" y="0"/>
                    <a:pt x="9426" y="12"/>
                    <a:pt x="9374" y="33"/>
                  </a:cubicBezTo>
                  <a:lnTo>
                    <a:pt x="234" y="5303"/>
                  </a:lnTo>
                  <a:cubicBezTo>
                    <a:pt x="100" y="5403"/>
                    <a:pt x="0" y="5570"/>
                    <a:pt x="0" y="5737"/>
                  </a:cubicBezTo>
                  <a:cubicBezTo>
                    <a:pt x="0" y="5851"/>
                    <a:pt x="47" y="5902"/>
                    <a:pt x="119" y="5902"/>
                  </a:cubicBezTo>
                  <a:cubicBezTo>
                    <a:pt x="153" y="5902"/>
                    <a:pt x="191" y="5891"/>
                    <a:pt x="234" y="5870"/>
                  </a:cubicBezTo>
                  <a:lnTo>
                    <a:pt x="9374" y="600"/>
                  </a:lnTo>
                  <a:cubicBezTo>
                    <a:pt x="9540" y="500"/>
                    <a:pt x="9640" y="333"/>
                    <a:pt x="9640" y="166"/>
                  </a:cubicBezTo>
                  <a:cubicBezTo>
                    <a:pt x="9640" y="52"/>
                    <a:pt x="9594" y="0"/>
                    <a:pt x="9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3"/>
            <p:cNvSpPr/>
            <p:nvPr/>
          </p:nvSpPr>
          <p:spPr>
            <a:xfrm>
              <a:off x="2793417" y="2235988"/>
              <a:ext cx="158426" cy="97790"/>
            </a:xfrm>
            <a:custGeom>
              <a:avLst/>
              <a:gdLst/>
              <a:ahLst/>
              <a:cxnLst/>
              <a:rect l="l" t="t" r="r" b="b"/>
              <a:pathLst>
                <a:path w="9641" h="5951" extrusionOk="0">
                  <a:moveTo>
                    <a:pt x="9511" y="0"/>
                  </a:moveTo>
                  <a:cubicBezTo>
                    <a:pt x="9472" y="0"/>
                    <a:pt x="9426" y="12"/>
                    <a:pt x="9374" y="33"/>
                  </a:cubicBezTo>
                  <a:lnTo>
                    <a:pt x="234" y="5370"/>
                  </a:lnTo>
                  <a:cubicBezTo>
                    <a:pt x="100" y="5437"/>
                    <a:pt x="0" y="5603"/>
                    <a:pt x="0" y="5770"/>
                  </a:cubicBezTo>
                  <a:cubicBezTo>
                    <a:pt x="0" y="5883"/>
                    <a:pt x="46" y="5951"/>
                    <a:pt x="118" y="5951"/>
                  </a:cubicBezTo>
                  <a:cubicBezTo>
                    <a:pt x="152" y="5951"/>
                    <a:pt x="191" y="5936"/>
                    <a:pt x="234" y="5904"/>
                  </a:cubicBezTo>
                  <a:lnTo>
                    <a:pt x="9374" y="566"/>
                  </a:lnTo>
                  <a:cubicBezTo>
                    <a:pt x="9540" y="500"/>
                    <a:pt x="9640" y="333"/>
                    <a:pt x="9640" y="166"/>
                  </a:cubicBezTo>
                  <a:cubicBezTo>
                    <a:pt x="9640" y="52"/>
                    <a:pt x="9594" y="0"/>
                    <a:pt x="9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3"/>
            <p:cNvSpPr/>
            <p:nvPr/>
          </p:nvSpPr>
          <p:spPr>
            <a:xfrm>
              <a:off x="2795060" y="2423450"/>
              <a:ext cx="128831" cy="79698"/>
            </a:xfrm>
            <a:custGeom>
              <a:avLst/>
              <a:gdLst/>
              <a:ahLst/>
              <a:cxnLst/>
              <a:rect l="l" t="t" r="r" b="b"/>
              <a:pathLst>
                <a:path w="7840" h="4850" extrusionOk="0">
                  <a:moveTo>
                    <a:pt x="7710" y="1"/>
                  </a:moveTo>
                  <a:cubicBezTo>
                    <a:pt x="7671" y="1"/>
                    <a:pt x="7625" y="12"/>
                    <a:pt x="7572" y="33"/>
                  </a:cubicBezTo>
                  <a:lnTo>
                    <a:pt x="267" y="4269"/>
                  </a:lnTo>
                  <a:cubicBezTo>
                    <a:pt x="134" y="4336"/>
                    <a:pt x="34" y="4503"/>
                    <a:pt x="0" y="4669"/>
                  </a:cubicBezTo>
                  <a:cubicBezTo>
                    <a:pt x="0" y="4783"/>
                    <a:pt x="62" y="4850"/>
                    <a:pt x="143" y="4850"/>
                  </a:cubicBezTo>
                  <a:cubicBezTo>
                    <a:pt x="182" y="4850"/>
                    <a:pt x="224" y="4835"/>
                    <a:pt x="267" y="4803"/>
                  </a:cubicBezTo>
                  <a:lnTo>
                    <a:pt x="7572" y="600"/>
                  </a:lnTo>
                  <a:cubicBezTo>
                    <a:pt x="7739" y="500"/>
                    <a:pt x="7839" y="333"/>
                    <a:pt x="7839" y="166"/>
                  </a:cubicBezTo>
                  <a:cubicBezTo>
                    <a:pt x="7839" y="52"/>
                    <a:pt x="7792" y="1"/>
                    <a:pt x="7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2795060" y="2430582"/>
              <a:ext cx="155139" cy="95046"/>
            </a:xfrm>
            <a:custGeom>
              <a:avLst/>
              <a:gdLst/>
              <a:ahLst/>
              <a:cxnLst/>
              <a:rect l="l" t="t" r="r" b="b"/>
              <a:pathLst>
                <a:path w="9441" h="5784" extrusionOk="0">
                  <a:moveTo>
                    <a:pt x="9296" y="0"/>
                  </a:moveTo>
                  <a:cubicBezTo>
                    <a:pt x="9258" y="0"/>
                    <a:pt x="9216" y="11"/>
                    <a:pt x="9173" y="32"/>
                  </a:cubicBezTo>
                  <a:lnTo>
                    <a:pt x="267" y="5203"/>
                  </a:lnTo>
                  <a:cubicBezTo>
                    <a:pt x="100" y="5303"/>
                    <a:pt x="34" y="5436"/>
                    <a:pt x="0" y="5603"/>
                  </a:cubicBezTo>
                  <a:cubicBezTo>
                    <a:pt x="0" y="5716"/>
                    <a:pt x="62" y="5784"/>
                    <a:pt x="143" y="5784"/>
                  </a:cubicBezTo>
                  <a:cubicBezTo>
                    <a:pt x="182" y="5784"/>
                    <a:pt x="224" y="5769"/>
                    <a:pt x="267" y="5737"/>
                  </a:cubicBezTo>
                  <a:lnTo>
                    <a:pt x="9173" y="566"/>
                  </a:lnTo>
                  <a:cubicBezTo>
                    <a:pt x="9307" y="499"/>
                    <a:pt x="9407" y="333"/>
                    <a:pt x="9440" y="166"/>
                  </a:cubicBezTo>
                  <a:cubicBezTo>
                    <a:pt x="9440" y="52"/>
                    <a:pt x="9378" y="0"/>
                    <a:pt x="9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2793959" y="2292746"/>
              <a:ext cx="157883" cy="96393"/>
            </a:xfrm>
            <a:custGeom>
              <a:avLst/>
              <a:gdLst/>
              <a:ahLst/>
              <a:cxnLst/>
              <a:rect l="l" t="t" r="r" b="b"/>
              <a:pathLst>
                <a:path w="9608" h="5866" extrusionOk="0">
                  <a:moveTo>
                    <a:pt x="9479" y="1"/>
                  </a:moveTo>
                  <a:cubicBezTo>
                    <a:pt x="9441" y="1"/>
                    <a:pt x="9394" y="16"/>
                    <a:pt x="9341" y="48"/>
                  </a:cubicBezTo>
                  <a:lnTo>
                    <a:pt x="267" y="5285"/>
                  </a:lnTo>
                  <a:cubicBezTo>
                    <a:pt x="101" y="5352"/>
                    <a:pt x="1" y="5518"/>
                    <a:pt x="1" y="5685"/>
                  </a:cubicBezTo>
                  <a:cubicBezTo>
                    <a:pt x="1" y="5798"/>
                    <a:pt x="47" y="5866"/>
                    <a:pt x="129" y="5866"/>
                  </a:cubicBezTo>
                  <a:cubicBezTo>
                    <a:pt x="167" y="5866"/>
                    <a:pt x="214" y="5851"/>
                    <a:pt x="267" y="5819"/>
                  </a:cubicBezTo>
                  <a:lnTo>
                    <a:pt x="9341" y="582"/>
                  </a:lnTo>
                  <a:cubicBezTo>
                    <a:pt x="9507" y="481"/>
                    <a:pt x="9607" y="348"/>
                    <a:pt x="9607" y="181"/>
                  </a:cubicBezTo>
                  <a:cubicBezTo>
                    <a:pt x="9607" y="68"/>
                    <a:pt x="9561" y="1"/>
                    <a:pt x="9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2793959" y="2318512"/>
              <a:ext cx="157883" cy="96393"/>
            </a:xfrm>
            <a:custGeom>
              <a:avLst/>
              <a:gdLst/>
              <a:ahLst/>
              <a:cxnLst/>
              <a:rect l="l" t="t" r="r" b="b"/>
              <a:pathLst>
                <a:path w="9608" h="5866" extrusionOk="0">
                  <a:moveTo>
                    <a:pt x="9479" y="1"/>
                  </a:moveTo>
                  <a:cubicBezTo>
                    <a:pt x="9441" y="1"/>
                    <a:pt x="9394" y="16"/>
                    <a:pt x="9341" y="48"/>
                  </a:cubicBezTo>
                  <a:lnTo>
                    <a:pt x="267" y="5285"/>
                  </a:lnTo>
                  <a:cubicBezTo>
                    <a:pt x="101" y="5351"/>
                    <a:pt x="1" y="5518"/>
                    <a:pt x="1" y="5685"/>
                  </a:cubicBezTo>
                  <a:cubicBezTo>
                    <a:pt x="1" y="5798"/>
                    <a:pt x="47" y="5865"/>
                    <a:pt x="129" y="5865"/>
                  </a:cubicBezTo>
                  <a:cubicBezTo>
                    <a:pt x="167" y="5865"/>
                    <a:pt x="214" y="5850"/>
                    <a:pt x="267" y="5818"/>
                  </a:cubicBezTo>
                  <a:lnTo>
                    <a:pt x="9341" y="581"/>
                  </a:lnTo>
                  <a:cubicBezTo>
                    <a:pt x="9507" y="481"/>
                    <a:pt x="9607" y="348"/>
                    <a:pt x="9607" y="181"/>
                  </a:cubicBezTo>
                  <a:cubicBezTo>
                    <a:pt x="9607" y="68"/>
                    <a:pt x="9561" y="1"/>
                    <a:pt x="9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2793959" y="2344821"/>
              <a:ext cx="157883" cy="96409"/>
            </a:xfrm>
            <a:custGeom>
              <a:avLst/>
              <a:gdLst/>
              <a:ahLst/>
              <a:cxnLst/>
              <a:rect l="l" t="t" r="r" b="b"/>
              <a:pathLst>
                <a:path w="9608" h="5867" extrusionOk="0">
                  <a:moveTo>
                    <a:pt x="9479" y="1"/>
                  </a:moveTo>
                  <a:cubicBezTo>
                    <a:pt x="9441" y="1"/>
                    <a:pt x="9394" y="16"/>
                    <a:pt x="9341" y="48"/>
                  </a:cubicBezTo>
                  <a:lnTo>
                    <a:pt x="267" y="5285"/>
                  </a:lnTo>
                  <a:cubicBezTo>
                    <a:pt x="101" y="5385"/>
                    <a:pt x="1" y="5518"/>
                    <a:pt x="1" y="5718"/>
                  </a:cubicBezTo>
                  <a:cubicBezTo>
                    <a:pt x="1" y="5807"/>
                    <a:pt x="45" y="5867"/>
                    <a:pt x="124" y="5867"/>
                  </a:cubicBezTo>
                  <a:cubicBezTo>
                    <a:pt x="164" y="5867"/>
                    <a:pt x="212" y="5852"/>
                    <a:pt x="267" y="5819"/>
                  </a:cubicBezTo>
                  <a:lnTo>
                    <a:pt x="9341" y="581"/>
                  </a:lnTo>
                  <a:cubicBezTo>
                    <a:pt x="9507" y="515"/>
                    <a:pt x="9607" y="348"/>
                    <a:pt x="9607" y="181"/>
                  </a:cubicBezTo>
                  <a:cubicBezTo>
                    <a:pt x="9607" y="68"/>
                    <a:pt x="9561" y="1"/>
                    <a:pt x="9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2793959" y="2547729"/>
              <a:ext cx="157883" cy="96048"/>
            </a:xfrm>
            <a:custGeom>
              <a:avLst/>
              <a:gdLst/>
              <a:ahLst/>
              <a:cxnLst/>
              <a:rect l="l" t="t" r="r" b="b"/>
              <a:pathLst>
                <a:path w="9608" h="5845" extrusionOk="0">
                  <a:moveTo>
                    <a:pt x="9469" y="0"/>
                  </a:moveTo>
                  <a:cubicBezTo>
                    <a:pt x="9433" y="0"/>
                    <a:pt x="9389" y="13"/>
                    <a:pt x="9341" y="42"/>
                  </a:cubicBezTo>
                  <a:lnTo>
                    <a:pt x="267" y="5279"/>
                  </a:lnTo>
                  <a:cubicBezTo>
                    <a:pt x="101" y="5346"/>
                    <a:pt x="1" y="5512"/>
                    <a:pt x="1" y="5679"/>
                  </a:cubicBezTo>
                  <a:cubicBezTo>
                    <a:pt x="1" y="5793"/>
                    <a:pt x="47" y="5845"/>
                    <a:pt x="130" y="5845"/>
                  </a:cubicBezTo>
                  <a:cubicBezTo>
                    <a:pt x="168" y="5845"/>
                    <a:pt x="215" y="5834"/>
                    <a:pt x="267" y="5813"/>
                  </a:cubicBezTo>
                  <a:lnTo>
                    <a:pt x="9341" y="576"/>
                  </a:lnTo>
                  <a:cubicBezTo>
                    <a:pt x="9507" y="476"/>
                    <a:pt x="9607" y="342"/>
                    <a:pt x="9607" y="142"/>
                  </a:cubicBezTo>
                  <a:cubicBezTo>
                    <a:pt x="9607" y="71"/>
                    <a:pt x="9557" y="0"/>
                    <a:pt x="9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2793959" y="2573397"/>
              <a:ext cx="157883" cy="96393"/>
            </a:xfrm>
            <a:custGeom>
              <a:avLst/>
              <a:gdLst/>
              <a:ahLst/>
              <a:cxnLst/>
              <a:rect l="l" t="t" r="r" b="b"/>
              <a:pathLst>
                <a:path w="9608" h="5866" extrusionOk="0">
                  <a:moveTo>
                    <a:pt x="9479" y="1"/>
                  </a:moveTo>
                  <a:cubicBezTo>
                    <a:pt x="9441" y="1"/>
                    <a:pt x="9394" y="16"/>
                    <a:pt x="9341" y="48"/>
                  </a:cubicBezTo>
                  <a:lnTo>
                    <a:pt x="267" y="5285"/>
                  </a:lnTo>
                  <a:cubicBezTo>
                    <a:pt x="101" y="5385"/>
                    <a:pt x="1" y="5518"/>
                    <a:pt x="1" y="5685"/>
                  </a:cubicBezTo>
                  <a:cubicBezTo>
                    <a:pt x="1" y="5798"/>
                    <a:pt x="47" y="5866"/>
                    <a:pt x="129" y="5866"/>
                  </a:cubicBezTo>
                  <a:cubicBezTo>
                    <a:pt x="167" y="5866"/>
                    <a:pt x="214" y="5851"/>
                    <a:pt x="267" y="5818"/>
                  </a:cubicBezTo>
                  <a:lnTo>
                    <a:pt x="9341" y="581"/>
                  </a:lnTo>
                  <a:cubicBezTo>
                    <a:pt x="9507" y="515"/>
                    <a:pt x="9607" y="348"/>
                    <a:pt x="9607" y="181"/>
                  </a:cubicBezTo>
                  <a:cubicBezTo>
                    <a:pt x="9607" y="68"/>
                    <a:pt x="9561" y="1"/>
                    <a:pt x="9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2793959" y="2496098"/>
              <a:ext cx="157883" cy="95867"/>
            </a:xfrm>
            <a:custGeom>
              <a:avLst/>
              <a:gdLst/>
              <a:ahLst/>
              <a:cxnLst/>
              <a:rect l="l" t="t" r="r" b="b"/>
              <a:pathLst>
                <a:path w="9608" h="5834" extrusionOk="0">
                  <a:moveTo>
                    <a:pt x="9484" y="0"/>
                  </a:moveTo>
                  <a:cubicBezTo>
                    <a:pt x="9444" y="0"/>
                    <a:pt x="9396" y="15"/>
                    <a:pt x="9341" y="48"/>
                  </a:cubicBezTo>
                  <a:lnTo>
                    <a:pt x="267" y="5252"/>
                  </a:lnTo>
                  <a:cubicBezTo>
                    <a:pt x="101" y="5352"/>
                    <a:pt x="1" y="5486"/>
                    <a:pt x="1" y="5686"/>
                  </a:cubicBezTo>
                  <a:cubicBezTo>
                    <a:pt x="1" y="5775"/>
                    <a:pt x="45" y="5834"/>
                    <a:pt x="124" y="5834"/>
                  </a:cubicBezTo>
                  <a:cubicBezTo>
                    <a:pt x="164" y="5834"/>
                    <a:pt x="212" y="5819"/>
                    <a:pt x="267" y="5786"/>
                  </a:cubicBezTo>
                  <a:lnTo>
                    <a:pt x="9341" y="549"/>
                  </a:lnTo>
                  <a:cubicBezTo>
                    <a:pt x="9507" y="482"/>
                    <a:pt x="9607" y="315"/>
                    <a:pt x="9607" y="148"/>
                  </a:cubicBezTo>
                  <a:cubicBezTo>
                    <a:pt x="9607" y="59"/>
                    <a:pt x="9563" y="0"/>
                    <a:pt x="9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2793959" y="2521848"/>
              <a:ext cx="157883" cy="96179"/>
            </a:xfrm>
            <a:custGeom>
              <a:avLst/>
              <a:gdLst/>
              <a:ahLst/>
              <a:cxnLst/>
              <a:rect l="l" t="t" r="r" b="b"/>
              <a:pathLst>
                <a:path w="9608" h="5853" extrusionOk="0">
                  <a:moveTo>
                    <a:pt x="9484" y="1"/>
                  </a:moveTo>
                  <a:cubicBezTo>
                    <a:pt x="9444" y="1"/>
                    <a:pt x="9396" y="16"/>
                    <a:pt x="9341" y="49"/>
                  </a:cubicBezTo>
                  <a:lnTo>
                    <a:pt x="267" y="5286"/>
                  </a:lnTo>
                  <a:cubicBezTo>
                    <a:pt x="101" y="5353"/>
                    <a:pt x="1" y="5520"/>
                    <a:pt x="1" y="5686"/>
                  </a:cubicBezTo>
                  <a:cubicBezTo>
                    <a:pt x="1" y="5800"/>
                    <a:pt x="47" y="5852"/>
                    <a:pt x="130" y="5852"/>
                  </a:cubicBezTo>
                  <a:cubicBezTo>
                    <a:pt x="168" y="5852"/>
                    <a:pt x="215" y="5841"/>
                    <a:pt x="267" y="5820"/>
                  </a:cubicBezTo>
                  <a:lnTo>
                    <a:pt x="9341" y="583"/>
                  </a:lnTo>
                  <a:cubicBezTo>
                    <a:pt x="9507" y="483"/>
                    <a:pt x="9607" y="349"/>
                    <a:pt x="9607" y="149"/>
                  </a:cubicBezTo>
                  <a:cubicBezTo>
                    <a:pt x="9607" y="60"/>
                    <a:pt x="9563" y="1"/>
                    <a:pt x="94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2793959" y="2599705"/>
              <a:ext cx="157883" cy="96393"/>
            </a:xfrm>
            <a:custGeom>
              <a:avLst/>
              <a:gdLst/>
              <a:ahLst/>
              <a:cxnLst/>
              <a:rect l="l" t="t" r="r" b="b"/>
              <a:pathLst>
                <a:path w="9608" h="5866" extrusionOk="0">
                  <a:moveTo>
                    <a:pt x="9479" y="1"/>
                  </a:moveTo>
                  <a:cubicBezTo>
                    <a:pt x="9441" y="1"/>
                    <a:pt x="9394" y="16"/>
                    <a:pt x="9341" y="48"/>
                  </a:cubicBezTo>
                  <a:lnTo>
                    <a:pt x="267" y="5285"/>
                  </a:lnTo>
                  <a:cubicBezTo>
                    <a:pt x="101" y="5352"/>
                    <a:pt x="1" y="5518"/>
                    <a:pt x="1" y="5685"/>
                  </a:cubicBezTo>
                  <a:cubicBezTo>
                    <a:pt x="1" y="5799"/>
                    <a:pt x="47" y="5866"/>
                    <a:pt x="129" y="5866"/>
                  </a:cubicBezTo>
                  <a:cubicBezTo>
                    <a:pt x="167" y="5866"/>
                    <a:pt x="214" y="5851"/>
                    <a:pt x="267" y="5819"/>
                  </a:cubicBezTo>
                  <a:lnTo>
                    <a:pt x="9341" y="582"/>
                  </a:lnTo>
                  <a:cubicBezTo>
                    <a:pt x="9507" y="481"/>
                    <a:pt x="9607" y="348"/>
                    <a:pt x="9607" y="181"/>
                  </a:cubicBezTo>
                  <a:cubicBezTo>
                    <a:pt x="9607" y="68"/>
                    <a:pt x="9561" y="1"/>
                    <a:pt x="9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3"/>
            <p:cNvSpPr/>
            <p:nvPr/>
          </p:nvSpPr>
          <p:spPr>
            <a:xfrm>
              <a:off x="2750101" y="2699812"/>
              <a:ext cx="27985" cy="21264"/>
            </a:xfrm>
            <a:custGeom>
              <a:avLst/>
              <a:gdLst/>
              <a:ahLst/>
              <a:cxnLst/>
              <a:rect l="l" t="t" r="r" b="b"/>
              <a:pathLst>
                <a:path w="1703" h="1294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01" y="794"/>
                    <a:pt x="34" y="961"/>
                    <a:pt x="1" y="1128"/>
                  </a:cubicBezTo>
                  <a:cubicBezTo>
                    <a:pt x="1" y="1242"/>
                    <a:pt x="63" y="1293"/>
                    <a:pt x="145" y="1293"/>
                  </a:cubicBezTo>
                  <a:cubicBezTo>
                    <a:pt x="183" y="1293"/>
                    <a:pt x="226" y="1282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3"/>
            <p:cNvSpPr/>
            <p:nvPr/>
          </p:nvSpPr>
          <p:spPr>
            <a:xfrm>
              <a:off x="2750101" y="2699812"/>
              <a:ext cx="27985" cy="21264"/>
            </a:xfrm>
            <a:custGeom>
              <a:avLst/>
              <a:gdLst/>
              <a:ahLst/>
              <a:cxnLst/>
              <a:rect l="l" t="t" r="r" b="b"/>
              <a:pathLst>
                <a:path w="1703" h="1294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01" y="794"/>
                    <a:pt x="34" y="961"/>
                    <a:pt x="1" y="1128"/>
                  </a:cubicBezTo>
                  <a:cubicBezTo>
                    <a:pt x="1" y="1242"/>
                    <a:pt x="63" y="1293"/>
                    <a:pt x="145" y="1293"/>
                  </a:cubicBezTo>
                  <a:cubicBezTo>
                    <a:pt x="183" y="1293"/>
                    <a:pt x="226" y="1282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2692012" y="2815924"/>
              <a:ext cx="31255" cy="32224"/>
            </a:xfrm>
            <a:custGeom>
              <a:avLst/>
              <a:gdLst/>
              <a:ahLst/>
              <a:cxnLst/>
              <a:rect l="l" t="t" r="r" b="b"/>
              <a:pathLst>
                <a:path w="1902" h="1961" extrusionOk="0">
                  <a:moveTo>
                    <a:pt x="1757" y="0"/>
                  </a:moveTo>
                  <a:cubicBezTo>
                    <a:pt x="1719" y="0"/>
                    <a:pt x="1677" y="11"/>
                    <a:pt x="1635" y="33"/>
                  </a:cubicBezTo>
                  <a:lnTo>
                    <a:pt x="267" y="833"/>
                  </a:lnTo>
                  <a:cubicBezTo>
                    <a:pt x="100" y="933"/>
                    <a:pt x="0" y="1100"/>
                    <a:pt x="0" y="1267"/>
                  </a:cubicBezTo>
                  <a:lnTo>
                    <a:pt x="0" y="1801"/>
                  </a:lnTo>
                  <a:cubicBezTo>
                    <a:pt x="0" y="1898"/>
                    <a:pt x="54" y="1960"/>
                    <a:pt x="148" y="1960"/>
                  </a:cubicBezTo>
                  <a:cubicBezTo>
                    <a:pt x="182" y="1960"/>
                    <a:pt x="222" y="1952"/>
                    <a:pt x="267" y="1934"/>
                  </a:cubicBezTo>
                  <a:lnTo>
                    <a:pt x="1635" y="1133"/>
                  </a:lnTo>
                  <a:cubicBezTo>
                    <a:pt x="1801" y="1033"/>
                    <a:pt x="1868" y="867"/>
                    <a:pt x="1901" y="700"/>
                  </a:cubicBezTo>
                  <a:lnTo>
                    <a:pt x="1901" y="166"/>
                  </a:lnTo>
                  <a:cubicBezTo>
                    <a:pt x="1901" y="52"/>
                    <a:pt x="1839" y="0"/>
                    <a:pt x="175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2692012" y="2782238"/>
              <a:ext cx="31255" cy="32454"/>
            </a:xfrm>
            <a:custGeom>
              <a:avLst/>
              <a:gdLst/>
              <a:ahLst/>
              <a:cxnLst/>
              <a:rect l="l" t="t" r="r" b="b"/>
              <a:pathLst>
                <a:path w="1902" h="1975" extrusionOk="0">
                  <a:moveTo>
                    <a:pt x="1759" y="1"/>
                  </a:moveTo>
                  <a:cubicBezTo>
                    <a:pt x="1720" y="1"/>
                    <a:pt x="1677" y="16"/>
                    <a:pt x="1635" y="48"/>
                  </a:cubicBezTo>
                  <a:lnTo>
                    <a:pt x="267" y="848"/>
                  </a:lnTo>
                  <a:cubicBezTo>
                    <a:pt x="100" y="948"/>
                    <a:pt x="0" y="1115"/>
                    <a:pt x="0" y="1282"/>
                  </a:cubicBezTo>
                  <a:lnTo>
                    <a:pt x="0" y="1782"/>
                  </a:lnTo>
                  <a:cubicBezTo>
                    <a:pt x="0" y="1906"/>
                    <a:pt x="55" y="1975"/>
                    <a:pt x="152" y="1975"/>
                  </a:cubicBezTo>
                  <a:cubicBezTo>
                    <a:pt x="185" y="1975"/>
                    <a:pt x="224" y="1966"/>
                    <a:pt x="267" y="1949"/>
                  </a:cubicBezTo>
                  <a:lnTo>
                    <a:pt x="1635" y="1149"/>
                  </a:lnTo>
                  <a:cubicBezTo>
                    <a:pt x="1801" y="1049"/>
                    <a:pt x="1901" y="882"/>
                    <a:pt x="1901" y="715"/>
                  </a:cubicBezTo>
                  <a:lnTo>
                    <a:pt x="1901" y="181"/>
                  </a:lnTo>
                  <a:cubicBezTo>
                    <a:pt x="1901" y="68"/>
                    <a:pt x="1840" y="1"/>
                    <a:pt x="175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2692012" y="2971704"/>
              <a:ext cx="31255" cy="32454"/>
            </a:xfrm>
            <a:custGeom>
              <a:avLst/>
              <a:gdLst/>
              <a:ahLst/>
              <a:cxnLst/>
              <a:rect l="l" t="t" r="r" b="b"/>
              <a:pathLst>
                <a:path w="1902" h="1975" extrusionOk="0">
                  <a:moveTo>
                    <a:pt x="1736" y="0"/>
                  </a:moveTo>
                  <a:cubicBezTo>
                    <a:pt x="1704" y="0"/>
                    <a:pt x="1669" y="9"/>
                    <a:pt x="1635" y="26"/>
                  </a:cubicBezTo>
                  <a:lnTo>
                    <a:pt x="267" y="827"/>
                  </a:lnTo>
                  <a:cubicBezTo>
                    <a:pt x="100" y="927"/>
                    <a:pt x="0" y="1093"/>
                    <a:pt x="0" y="1260"/>
                  </a:cubicBezTo>
                  <a:lnTo>
                    <a:pt x="0" y="1794"/>
                  </a:lnTo>
                  <a:cubicBezTo>
                    <a:pt x="0" y="1907"/>
                    <a:pt x="46" y="1974"/>
                    <a:pt x="128" y="1974"/>
                  </a:cubicBezTo>
                  <a:cubicBezTo>
                    <a:pt x="167" y="1974"/>
                    <a:pt x="214" y="1959"/>
                    <a:pt x="267" y="1927"/>
                  </a:cubicBezTo>
                  <a:lnTo>
                    <a:pt x="1635" y="1127"/>
                  </a:lnTo>
                  <a:cubicBezTo>
                    <a:pt x="1801" y="1027"/>
                    <a:pt x="1868" y="893"/>
                    <a:pt x="1901" y="727"/>
                  </a:cubicBezTo>
                  <a:lnTo>
                    <a:pt x="1901" y="193"/>
                  </a:lnTo>
                  <a:cubicBezTo>
                    <a:pt x="1901" y="69"/>
                    <a:pt x="1828" y="0"/>
                    <a:pt x="173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2692012" y="2938018"/>
              <a:ext cx="31649" cy="32454"/>
            </a:xfrm>
            <a:custGeom>
              <a:avLst/>
              <a:gdLst/>
              <a:ahLst/>
              <a:cxnLst/>
              <a:rect l="l" t="t" r="r" b="b"/>
              <a:pathLst>
                <a:path w="1926" h="1975" extrusionOk="0">
                  <a:moveTo>
                    <a:pt x="1751" y="1"/>
                  </a:moveTo>
                  <a:cubicBezTo>
                    <a:pt x="1713" y="1"/>
                    <a:pt x="1672" y="13"/>
                    <a:pt x="1635" y="41"/>
                  </a:cubicBezTo>
                  <a:lnTo>
                    <a:pt x="267" y="842"/>
                  </a:lnTo>
                  <a:cubicBezTo>
                    <a:pt x="100" y="942"/>
                    <a:pt x="0" y="1109"/>
                    <a:pt x="0" y="1275"/>
                  </a:cubicBezTo>
                  <a:lnTo>
                    <a:pt x="0" y="1809"/>
                  </a:lnTo>
                  <a:cubicBezTo>
                    <a:pt x="0" y="1923"/>
                    <a:pt x="47" y="1975"/>
                    <a:pt x="130" y="1975"/>
                  </a:cubicBezTo>
                  <a:cubicBezTo>
                    <a:pt x="168" y="1975"/>
                    <a:pt x="214" y="1964"/>
                    <a:pt x="267" y="1943"/>
                  </a:cubicBezTo>
                  <a:lnTo>
                    <a:pt x="1635" y="1142"/>
                  </a:lnTo>
                  <a:cubicBezTo>
                    <a:pt x="1801" y="1042"/>
                    <a:pt x="1901" y="875"/>
                    <a:pt x="1901" y="708"/>
                  </a:cubicBezTo>
                  <a:lnTo>
                    <a:pt x="1901" y="175"/>
                  </a:lnTo>
                  <a:cubicBezTo>
                    <a:pt x="1925" y="79"/>
                    <a:pt x="1847" y="1"/>
                    <a:pt x="175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2692012" y="2904463"/>
              <a:ext cx="31255" cy="31928"/>
            </a:xfrm>
            <a:custGeom>
              <a:avLst/>
              <a:gdLst/>
              <a:ahLst/>
              <a:cxnLst/>
              <a:rect l="l" t="t" r="r" b="b"/>
              <a:pathLst>
                <a:path w="1902" h="1943" extrusionOk="0">
                  <a:moveTo>
                    <a:pt x="1748" y="0"/>
                  </a:moveTo>
                  <a:cubicBezTo>
                    <a:pt x="1709" y="0"/>
                    <a:pt x="1668" y="15"/>
                    <a:pt x="1635" y="48"/>
                  </a:cubicBezTo>
                  <a:lnTo>
                    <a:pt x="267" y="849"/>
                  </a:lnTo>
                  <a:cubicBezTo>
                    <a:pt x="100" y="916"/>
                    <a:pt x="0" y="1083"/>
                    <a:pt x="0" y="1249"/>
                  </a:cubicBezTo>
                  <a:lnTo>
                    <a:pt x="0" y="1750"/>
                  </a:lnTo>
                  <a:cubicBezTo>
                    <a:pt x="0" y="1873"/>
                    <a:pt x="55" y="1942"/>
                    <a:pt x="152" y="1942"/>
                  </a:cubicBezTo>
                  <a:cubicBezTo>
                    <a:pt x="185" y="1942"/>
                    <a:pt x="224" y="1934"/>
                    <a:pt x="267" y="1916"/>
                  </a:cubicBezTo>
                  <a:lnTo>
                    <a:pt x="1635" y="1116"/>
                  </a:lnTo>
                  <a:cubicBezTo>
                    <a:pt x="1801" y="1016"/>
                    <a:pt x="1901" y="849"/>
                    <a:pt x="1901" y="682"/>
                  </a:cubicBezTo>
                  <a:lnTo>
                    <a:pt x="1901" y="149"/>
                  </a:lnTo>
                  <a:cubicBezTo>
                    <a:pt x="1901" y="60"/>
                    <a:pt x="1827" y="0"/>
                    <a:pt x="17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2692012" y="2871039"/>
              <a:ext cx="31255" cy="32454"/>
            </a:xfrm>
            <a:custGeom>
              <a:avLst/>
              <a:gdLst/>
              <a:ahLst/>
              <a:cxnLst/>
              <a:rect l="l" t="t" r="r" b="b"/>
              <a:pathLst>
                <a:path w="1902" h="1975" extrusionOk="0">
                  <a:moveTo>
                    <a:pt x="1759" y="1"/>
                  </a:moveTo>
                  <a:cubicBezTo>
                    <a:pt x="1720" y="1"/>
                    <a:pt x="1677" y="16"/>
                    <a:pt x="1635" y="48"/>
                  </a:cubicBezTo>
                  <a:lnTo>
                    <a:pt x="267" y="848"/>
                  </a:lnTo>
                  <a:cubicBezTo>
                    <a:pt x="100" y="948"/>
                    <a:pt x="0" y="1115"/>
                    <a:pt x="0" y="1282"/>
                  </a:cubicBezTo>
                  <a:lnTo>
                    <a:pt x="0" y="1782"/>
                  </a:lnTo>
                  <a:cubicBezTo>
                    <a:pt x="0" y="1906"/>
                    <a:pt x="55" y="1975"/>
                    <a:pt x="152" y="1975"/>
                  </a:cubicBezTo>
                  <a:cubicBezTo>
                    <a:pt x="185" y="1975"/>
                    <a:pt x="224" y="1966"/>
                    <a:pt x="267" y="1949"/>
                  </a:cubicBezTo>
                  <a:lnTo>
                    <a:pt x="1635" y="1148"/>
                  </a:lnTo>
                  <a:cubicBezTo>
                    <a:pt x="1801" y="1048"/>
                    <a:pt x="1901" y="882"/>
                    <a:pt x="1901" y="715"/>
                  </a:cubicBezTo>
                  <a:lnTo>
                    <a:pt x="1901" y="181"/>
                  </a:lnTo>
                  <a:cubicBezTo>
                    <a:pt x="1901" y="68"/>
                    <a:pt x="1840" y="1"/>
                    <a:pt x="175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2750101" y="2765591"/>
              <a:ext cx="27985" cy="21264"/>
            </a:xfrm>
            <a:custGeom>
              <a:avLst/>
              <a:gdLst/>
              <a:ahLst/>
              <a:cxnLst/>
              <a:rect l="l" t="t" r="r" b="b"/>
              <a:pathLst>
                <a:path w="1703" h="1294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34" y="794"/>
                    <a:pt x="34" y="961"/>
                    <a:pt x="1" y="1128"/>
                  </a:cubicBezTo>
                  <a:cubicBezTo>
                    <a:pt x="1" y="1241"/>
                    <a:pt x="63" y="1293"/>
                    <a:pt x="145" y="1293"/>
                  </a:cubicBezTo>
                  <a:cubicBezTo>
                    <a:pt x="183" y="1293"/>
                    <a:pt x="226" y="1282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2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2750101" y="2765591"/>
              <a:ext cx="27985" cy="21264"/>
            </a:xfrm>
            <a:custGeom>
              <a:avLst/>
              <a:gdLst/>
              <a:ahLst/>
              <a:cxnLst/>
              <a:rect l="l" t="t" r="r" b="b"/>
              <a:pathLst>
                <a:path w="1703" h="1294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7"/>
                  </a:lnTo>
                  <a:cubicBezTo>
                    <a:pt x="134" y="794"/>
                    <a:pt x="34" y="961"/>
                    <a:pt x="1" y="1128"/>
                  </a:cubicBezTo>
                  <a:cubicBezTo>
                    <a:pt x="1" y="1241"/>
                    <a:pt x="63" y="1293"/>
                    <a:pt x="145" y="1293"/>
                  </a:cubicBezTo>
                  <a:cubicBezTo>
                    <a:pt x="183" y="1293"/>
                    <a:pt x="226" y="1282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0"/>
                  </a:cubicBezTo>
                  <a:cubicBezTo>
                    <a:pt x="1702" y="62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750101" y="2789156"/>
              <a:ext cx="27985" cy="21264"/>
            </a:xfrm>
            <a:custGeom>
              <a:avLst/>
              <a:gdLst/>
              <a:ahLst/>
              <a:cxnLst/>
              <a:rect l="l" t="t" r="r" b="b"/>
              <a:pathLst>
                <a:path w="1703" h="1294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8"/>
                  </a:lnTo>
                  <a:cubicBezTo>
                    <a:pt x="134" y="794"/>
                    <a:pt x="34" y="961"/>
                    <a:pt x="1" y="1128"/>
                  </a:cubicBezTo>
                  <a:cubicBezTo>
                    <a:pt x="1" y="1242"/>
                    <a:pt x="63" y="1294"/>
                    <a:pt x="145" y="1294"/>
                  </a:cubicBezTo>
                  <a:cubicBezTo>
                    <a:pt x="183" y="1294"/>
                    <a:pt x="226" y="1282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1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750101" y="2789156"/>
              <a:ext cx="27985" cy="21264"/>
            </a:xfrm>
            <a:custGeom>
              <a:avLst/>
              <a:gdLst/>
              <a:ahLst/>
              <a:cxnLst/>
              <a:rect l="l" t="t" r="r" b="b"/>
              <a:pathLst>
                <a:path w="1703" h="1294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8"/>
                  </a:lnTo>
                  <a:cubicBezTo>
                    <a:pt x="134" y="794"/>
                    <a:pt x="34" y="961"/>
                    <a:pt x="1" y="1128"/>
                  </a:cubicBezTo>
                  <a:cubicBezTo>
                    <a:pt x="1" y="1242"/>
                    <a:pt x="63" y="1294"/>
                    <a:pt x="145" y="1294"/>
                  </a:cubicBezTo>
                  <a:cubicBezTo>
                    <a:pt x="183" y="1294"/>
                    <a:pt x="226" y="1282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1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750101" y="2905810"/>
              <a:ext cx="27985" cy="21362"/>
            </a:xfrm>
            <a:custGeom>
              <a:avLst/>
              <a:gdLst/>
              <a:ahLst/>
              <a:cxnLst/>
              <a:rect l="l" t="t" r="r" b="b"/>
              <a:pathLst>
                <a:path w="1703" h="1300" extrusionOk="0">
                  <a:moveTo>
                    <a:pt x="1573" y="1"/>
                  </a:moveTo>
                  <a:cubicBezTo>
                    <a:pt x="1534" y="1"/>
                    <a:pt x="1488" y="12"/>
                    <a:pt x="1435" y="33"/>
                  </a:cubicBezTo>
                  <a:lnTo>
                    <a:pt x="268" y="734"/>
                  </a:lnTo>
                  <a:cubicBezTo>
                    <a:pt x="134" y="800"/>
                    <a:pt x="34" y="967"/>
                    <a:pt x="1" y="1134"/>
                  </a:cubicBezTo>
                  <a:cubicBezTo>
                    <a:pt x="1" y="1248"/>
                    <a:pt x="63" y="1300"/>
                    <a:pt x="145" y="1300"/>
                  </a:cubicBezTo>
                  <a:cubicBezTo>
                    <a:pt x="183" y="1300"/>
                    <a:pt x="226" y="1289"/>
                    <a:pt x="268" y="1267"/>
                  </a:cubicBezTo>
                  <a:lnTo>
                    <a:pt x="1435" y="600"/>
                  </a:lnTo>
                  <a:cubicBezTo>
                    <a:pt x="1602" y="500"/>
                    <a:pt x="1702" y="333"/>
                    <a:pt x="1702" y="167"/>
                  </a:cubicBezTo>
                  <a:cubicBezTo>
                    <a:pt x="1702" y="53"/>
                    <a:pt x="1655" y="1"/>
                    <a:pt x="1573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750101" y="2905810"/>
              <a:ext cx="27985" cy="21362"/>
            </a:xfrm>
            <a:custGeom>
              <a:avLst/>
              <a:gdLst/>
              <a:ahLst/>
              <a:cxnLst/>
              <a:rect l="l" t="t" r="r" b="b"/>
              <a:pathLst>
                <a:path w="1703" h="1300" extrusionOk="0">
                  <a:moveTo>
                    <a:pt x="1573" y="1"/>
                  </a:moveTo>
                  <a:cubicBezTo>
                    <a:pt x="1534" y="1"/>
                    <a:pt x="1488" y="12"/>
                    <a:pt x="1435" y="33"/>
                  </a:cubicBezTo>
                  <a:lnTo>
                    <a:pt x="268" y="734"/>
                  </a:lnTo>
                  <a:cubicBezTo>
                    <a:pt x="134" y="800"/>
                    <a:pt x="34" y="967"/>
                    <a:pt x="1" y="1134"/>
                  </a:cubicBezTo>
                  <a:cubicBezTo>
                    <a:pt x="1" y="1248"/>
                    <a:pt x="63" y="1300"/>
                    <a:pt x="145" y="1300"/>
                  </a:cubicBezTo>
                  <a:cubicBezTo>
                    <a:pt x="183" y="1300"/>
                    <a:pt x="226" y="1289"/>
                    <a:pt x="268" y="1267"/>
                  </a:cubicBezTo>
                  <a:lnTo>
                    <a:pt x="1435" y="600"/>
                  </a:lnTo>
                  <a:cubicBezTo>
                    <a:pt x="1602" y="500"/>
                    <a:pt x="1702" y="333"/>
                    <a:pt x="1702" y="167"/>
                  </a:cubicBezTo>
                  <a:cubicBezTo>
                    <a:pt x="1702" y="53"/>
                    <a:pt x="1655" y="1"/>
                    <a:pt x="1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2750101" y="2931888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74" y="0"/>
                  </a:moveTo>
                  <a:cubicBezTo>
                    <a:pt x="1535" y="0"/>
                    <a:pt x="1489" y="15"/>
                    <a:pt x="1435" y="47"/>
                  </a:cubicBezTo>
                  <a:lnTo>
                    <a:pt x="268" y="714"/>
                  </a:lnTo>
                  <a:cubicBezTo>
                    <a:pt x="134" y="815"/>
                    <a:pt x="34" y="948"/>
                    <a:pt x="1" y="1148"/>
                  </a:cubicBezTo>
                  <a:cubicBezTo>
                    <a:pt x="1" y="1246"/>
                    <a:pt x="72" y="1308"/>
                    <a:pt x="163" y="1308"/>
                  </a:cubicBezTo>
                  <a:cubicBezTo>
                    <a:pt x="196" y="1308"/>
                    <a:pt x="232" y="1299"/>
                    <a:pt x="268" y="1282"/>
                  </a:cubicBezTo>
                  <a:lnTo>
                    <a:pt x="1435" y="581"/>
                  </a:lnTo>
                  <a:cubicBezTo>
                    <a:pt x="1602" y="481"/>
                    <a:pt x="1702" y="348"/>
                    <a:pt x="1702" y="181"/>
                  </a:cubicBezTo>
                  <a:cubicBezTo>
                    <a:pt x="1702" y="67"/>
                    <a:pt x="1656" y="0"/>
                    <a:pt x="1574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2750101" y="2931888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74" y="0"/>
                  </a:moveTo>
                  <a:cubicBezTo>
                    <a:pt x="1535" y="0"/>
                    <a:pt x="1489" y="15"/>
                    <a:pt x="1435" y="47"/>
                  </a:cubicBezTo>
                  <a:lnTo>
                    <a:pt x="268" y="714"/>
                  </a:lnTo>
                  <a:cubicBezTo>
                    <a:pt x="134" y="815"/>
                    <a:pt x="34" y="948"/>
                    <a:pt x="1" y="1148"/>
                  </a:cubicBezTo>
                  <a:cubicBezTo>
                    <a:pt x="1" y="1246"/>
                    <a:pt x="72" y="1308"/>
                    <a:pt x="163" y="1308"/>
                  </a:cubicBezTo>
                  <a:cubicBezTo>
                    <a:pt x="196" y="1308"/>
                    <a:pt x="232" y="1299"/>
                    <a:pt x="268" y="1282"/>
                  </a:cubicBezTo>
                  <a:lnTo>
                    <a:pt x="1435" y="581"/>
                  </a:lnTo>
                  <a:cubicBezTo>
                    <a:pt x="1602" y="481"/>
                    <a:pt x="1702" y="348"/>
                    <a:pt x="1702" y="181"/>
                  </a:cubicBezTo>
                  <a:cubicBezTo>
                    <a:pt x="1702" y="67"/>
                    <a:pt x="1656" y="0"/>
                    <a:pt x="1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2750101" y="2854048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74" y="1"/>
                  </a:moveTo>
                  <a:cubicBezTo>
                    <a:pt x="1535" y="1"/>
                    <a:pt x="1489" y="16"/>
                    <a:pt x="1435" y="48"/>
                  </a:cubicBezTo>
                  <a:lnTo>
                    <a:pt x="268" y="715"/>
                  </a:lnTo>
                  <a:cubicBezTo>
                    <a:pt x="101" y="815"/>
                    <a:pt x="34" y="982"/>
                    <a:pt x="1" y="1148"/>
                  </a:cubicBezTo>
                  <a:cubicBezTo>
                    <a:pt x="1" y="1246"/>
                    <a:pt x="72" y="1308"/>
                    <a:pt x="163" y="1308"/>
                  </a:cubicBezTo>
                  <a:cubicBezTo>
                    <a:pt x="196" y="1308"/>
                    <a:pt x="232" y="1300"/>
                    <a:pt x="268" y="1282"/>
                  </a:cubicBezTo>
                  <a:lnTo>
                    <a:pt x="1435" y="581"/>
                  </a:lnTo>
                  <a:cubicBezTo>
                    <a:pt x="1602" y="515"/>
                    <a:pt x="1702" y="348"/>
                    <a:pt x="1702" y="181"/>
                  </a:cubicBezTo>
                  <a:cubicBezTo>
                    <a:pt x="1702" y="68"/>
                    <a:pt x="1656" y="1"/>
                    <a:pt x="157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2750101" y="2854048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74" y="1"/>
                  </a:moveTo>
                  <a:cubicBezTo>
                    <a:pt x="1535" y="1"/>
                    <a:pt x="1489" y="16"/>
                    <a:pt x="1435" y="48"/>
                  </a:cubicBezTo>
                  <a:lnTo>
                    <a:pt x="268" y="715"/>
                  </a:lnTo>
                  <a:cubicBezTo>
                    <a:pt x="101" y="815"/>
                    <a:pt x="34" y="982"/>
                    <a:pt x="1" y="1148"/>
                  </a:cubicBezTo>
                  <a:cubicBezTo>
                    <a:pt x="1" y="1246"/>
                    <a:pt x="72" y="1308"/>
                    <a:pt x="163" y="1308"/>
                  </a:cubicBezTo>
                  <a:cubicBezTo>
                    <a:pt x="196" y="1308"/>
                    <a:pt x="232" y="1300"/>
                    <a:pt x="268" y="1282"/>
                  </a:cubicBezTo>
                  <a:lnTo>
                    <a:pt x="1435" y="581"/>
                  </a:lnTo>
                  <a:cubicBezTo>
                    <a:pt x="1602" y="515"/>
                    <a:pt x="1702" y="348"/>
                    <a:pt x="1702" y="181"/>
                  </a:cubicBezTo>
                  <a:cubicBezTo>
                    <a:pt x="1702" y="68"/>
                    <a:pt x="1656" y="1"/>
                    <a:pt x="1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2750101" y="2880159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54" y="0"/>
                  </a:moveTo>
                  <a:cubicBezTo>
                    <a:pt x="1520" y="0"/>
                    <a:pt x="1480" y="9"/>
                    <a:pt x="1435" y="26"/>
                  </a:cubicBezTo>
                  <a:lnTo>
                    <a:pt x="268" y="727"/>
                  </a:lnTo>
                  <a:cubicBezTo>
                    <a:pt x="101" y="827"/>
                    <a:pt x="34" y="960"/>
                    <a:pt x="1" y="1127"/>
                  </a:cubicBezTo>
                  <a:cubicBezTo>
                    <a:pt x="1" y="1240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3"/>
                  </a:lnTo>
                  <a:cubicBezTo>
                    <a:pt x="1602" y="493"/>
                    <a:pt x="1702" y="327"/>
                    <a:pt x="1702" y="160"/>
                  </a:cubicBezTo>
                  <a:cubicBezTo>
                    <a:pt x="1702" y="62"/>
                    <a:pt x="1649" y="0"/>
                    <a:pt x="1554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2750101" y="2880159"/>
              <a:ext cx="27985" cy="21494"/>
            </a:xfrm>
            <a:custGeom>
              <a:avLst/>
              <a:gdLst/>
              <a:ahLst/>
              <a:cxnLst/>
              <a:rect l="l" t="t" r="r" b="b"/>
              <a:pathLst>
                <a:path w="1703" h="1308" extrusionOk="0">
                  <a:moveTo>
                    <a:pt x="1554" y="0"/>
                  </a:moveTo>
                  <a:cubicBezTo>
                    <a:pt x="1520" y="0"/>
                    <a:pt x="1480" y="9"/>
                    <a:pt x="1435" y="26"/>
                  </a:cubicBezTo>
                  <a:lnTo>
                    <a:pt x="268" y="727"/>
                  </a:lnTo>
                  <a:cubicBezTo>
                    <a:pt x="101" y="827"/>
                    <a:pt x="34" y="960"/>
                    <a:pt x="1" y="1127"/>
                  </a:cubicBezTo>
                  <a:cubicBezTo>
                    <a:pt x="1" y="1240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3"/>
                  </a:lnTo>
                  <a:cubicBezTo>
                    <a:pt x="1602" y="493"/>
                    <a:pt x="1702" y="327"/>
                    <a:pt x="1702" y="160"/>
                  </a:cubicBezTo>
                  <a:cubicBezTo>
                    <a:pt x="1702" y="62"/>
                    <a:pt x="1649" y="0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2795060" y="2681621"/>
              <a:ext cx="128831" cy="79714"/>
            </a:xfrm>
            <a:custGeom>
              <a:avLst/>
              <a:gdLst/>
              <a:ahLst/>
              <a:cxnLst/>
              <a:rect l="l" t="t" r="r" b="b"/>
              <a:pathLst>
                <a:path w="7840" h="4851" extrusionOk="0">
                  <a:moveTo>
                    <a:pt x="7710" y="1"/>
                  </a:moveTo>
                  <a:cubicBezTo>
                    <a:pt x="7671" y="1"/>
                    <a:pt x="7625" y="12"/>
                    <a:pt x="7572" y="33"/>
                  </a:cubicBezTo>
                  <a:lnTo>
                    <a:pt x="267" y="4269"/>
                  </a:lnTo>
                  <a:cubicBezTo>
                    <a:pt x="134" y="4336"/>
                    <a:pt x="34" y="4503"/>
                    <a:pt x="0" y="4670"/>
                  </a:cubicBezTo>
                  <a:cubicBezTo>
                    <a:pt x="0" y="4783"/>
                    <a:pt x="62" y="4850"/>
                    <a:pt x="143" y="4850"/>
                  </a:cubicBezTo>
                  <a:cubicBezTo>
                    <a:pt x="182" y="4850"/>
                    <a:pt x="224" y="4835"/>
                    <a:pt x="267" y="4803"/>
                  </a:cubicBezTo>
                  <a:lnTo>
                    <a:pt x="7572" y="600"/>
                  </a:lnTo>
                  <a:cubicBezTo>
                    <a:pt x="7739" y="500"/>
                    <a:pt x="7839" y="333"/>
                    <a:pt x="7839" y="166"/>
                  </a:cubicBezTo>
                  <a:cubicBezTo>
                    <a:pt x="7839" y="53"/>
                    <a:pt x="7792" y="1"/>
                    <a:pt x="7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2795060" y="2688852"/>
              <a:ext cx="155139" cy="95161"/>
            </a:xfrm>
            <a:custGeom>
              <a:avLst/>
              <a:gdLst/>
              <a:ahLst/>
              <a:cxnLst/>
              <a:rect l="l" t="t" r="r" b="b"/>
              <a:pathLst>
                <a:path w="9441" h="5791" extrusionOk="0">
                  <a:moveTo>
                    <a:pt x="9278" y="1"/>
                  </a:moveTo>
                  <a:cubicBezTo>
                    <a:pt x="9245" y="1"/>
                    <a:pt x="9209" y="9"/>
                    <a:pt x="9173" y="27"/>
                  </a:cubicBezTo>
                  <a:lnTo>
                    <a:pt x="267" y="5197"/>
                  </a:lnTo>
                  <a:cubicBezTo>
                    <a:pt x="100" y="5297"/>
                    <a:pt x="34" y="5431"/>
                    <a:pt x="0" y="5631"/>
                  </a:cubicBezTo>
                  <a:cubicBezTo>
                    <a:pt x="0" y="5728"/>
                    <a:pt x="72" y="5790"/>
                    <a:pt x="162" y="5790"/>
                  </a:cubicBezTo>
                  <a:cubicBezTo>
                    <a:pt x="196" y="5790"/>
                    <a:pt x="231" y="5782"/>
                    <a:pt x="267" y="5764"/>
                  </a:cubicBezTo>
                  <a:lnTo>
                    <a:pt x="9173" y="594"/>
                  </a:lnTo>
                  <a:cubicBezTo>
                    <a:pt x="9307" y="494"/>
                    <a:pt x="9407" y="327"/>
                    <a:pt x="9440" y="160"/>
                  </a:cubicBezTo>
                  <a:cubicBezTo>
                    <a:pt x="9440" y="62"/>
                    <a:pt x="9369" y="1"/>
                    <a:pt x="9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2793959" y="2806048"/>
              <a:ext cx="157883" cy="96360"/>
            </a:xfrm>
            <a:custGeom>
              <a:avLst/>
              <a:gdLst/>
              <a:ahLst/>
              <a:cxnLst/>
              <a:rect l="l" t="t" r="r" b="b"/>
              <a:pathLst>
                <a:path w="9608" h="5864" extrusionOk="0">
                  <a:moveTo>
                    <a:pt x="9478" y="1"/>
                  </a:moveTo>
                  <a:cubicBezTo>
                    <a:pt x="9439" y="1"/>
                    <a:pt x="9393" y="12"/>
                    <a:pt x="9341" y="33"/>
                  </a:cubicBezTo>
                  <a:lnTo>
                    <a:pt x="267" y="5270"/>
                  </a:lnTo>
                  <a:cubicBezTo>
                    <a:pt x="101" y="5370"/>
                    <a:pt x="1" y="5504"/>
                    <a:pt x="1" y="5704"/>
                  </a:cubicBezTo>
                  <a:cubicBezTo>
                    <a:pt x="1" y="5802"/>
                    <a:pt x="54" y="5863"/>
                    <a:pt x="148" y="5863"/>
                  </a:cubicBezTo>
                  <a:cubicBezTo>
                    <a:pt x="183" y="5863"/>
                    <a:pt x="223" y="5855"/>
                    <a:pt x="267" y="5837"/>
                  </a:cubicBezTo>
                  <a:lnTo>
                    <a:pt x="9341" y="600"/>
                  </a:lnTo>
                  <a:cubicBezTo>
                    <a:pt x="9507" y="500"/>
                    <a:pt x="9607" y="333"/>
                    <a:pt x="9607" y="167"/>
                  </a:cubicBezTo>
                  <a:cubicBezTo>
                    <a:pt x="9607" y="53"/>
                    <a:pt x="9561" y="1"/>
                    <a:pt x="9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2793959" y="2831814"/>
              <a:ext cx="157883" cy="96360"/>
            </a:xfrm>
            <a:custGeom>
              <a:avLst/>
              <a:gdLst/>
              <a:ahLst/>
              <a:cxnLst/>
              <a:rect l="l" t="t" r="r" b="b"/>
              <a:pathLst>
                <a:path w="9608" h="5864" extrusionOk="0">
                  <a:moveTo>
                    <a:pt x="9478" y="1"/>
                  </a:moveTo>
                  <a:cubicBezTo>
                    <a:pt x="9439" y="1"/>
                    <a:pt x="9393" y="12"/>
                    <a:pt x="9341" y="33"/>
                  </a:cubicBezTo>
                  <a:lnTo>
                    <a:pt x="267" y="5270"/>
                  </a:lnTo>
                  <a:cubicBezTo>
                    <a:pt x="101" y="5370"/>
                    <a:pt x="1" y="5504"/>
                    <a:pt x="1" y="5704"/>
                  </a:cubicBezTo>
                  <a:cubicBezTo>
                    <a:pt x="1" y="5801"/>
                    <a:pt x="54" y="5863"/>
                    <a:pt x="148" y="5863"/>
                  </a:cubicBezTo>
                  <a:cubicBezTo>
                    <a:pt x="183" y="5863"/>
                    <a:pt x="223" y="5855"/>
                    <a:pt x="267" y="5837"/>
                  </a:cubicBezTo>
                  <a:lnTo>
                    <a:pt x="9341" y="600"/>
                  </a:lnTo>
                  <a:cubicBezTo>
                    <a:pt x="9507" y="500"/>
                    <a:pt x="9607" y="333"/>
                    <a:pt x="9607" y="166"/>
                  </a:cubicBezTo>
                  <a:cubicBezTo>
                    <a:pt x="9607" y="52"/>
                    <a:pt x="9561" y="1"/>
                    <a:pt x="9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2793959" y="2754532"/>
              <a:ext cx="157883" cy="96147"/>
            </a:xfrm>
            <a:custGeom>
              <a:avLst/>
              <a:gdLst/>
              <a:ahLst/>
              <a:cxnLst/>
              <a:rect l="l" t="t" r="r" b="b"/>
              <a:pathLst>
                <a:path w="9608" h="5851" extrusionOk="0">
                  <a:moveTo>
                    <a:pt x="9478" y="0"/>
                  </a:moveTo>
                  <a:cubicBezTo>
                    <a:pt x="9439" y="0"/>
                    <a:pt x="9393" y="11"/>
                    <a:pt x="9341" y="33"/>
                  </a:cubicBezTo>
                  <a:lnTo>
                    <a:pt x="267" y="5270"/>
                  </a:lnTo>
                  <a:cubicBezTo>
                    <a:pt x="101" y="5370"/>
                    <a:pt x="1" y="5503"/>
                    <a:pt x="1" y="5670"/>
                  </a:cubicBezTo>
                  <a:cubicBezTo>
                    <a:pt x="1" y="5783"/>
                    <a:pt x="47" y="5850"/>
                    <a:pt x="129" y="5850"/>
                  </a:cubicBezTo>
                  <a:cubicBezTo>
                    <a:pt x="167" y="5850"/>
                    <a:pt x="214" y="5835"/>
                    <a:pt x="267" y="5803"/>
                  </a:cubicBezTo>
                  <a:lnTo>
                    <a:pt x="9341" y="566"/>
                  </a:lnTo>
                  <a:cubicBezTo>
                    <a:pt x="9507" y="466"/>
                    <a:pt x="9607" y="333"/>
                    <a:pt x="9607" y="166"/>
                  </a:cubicBezTo>
                  <a:cubicBezTo>
                    <a:pt x="9607" y="52"/>
                    <a:pt x="9561" y="0"/>
                    <a:pt x="9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3"/>
            <p:cNvSpPr/>
            <p:nvPr/>
          </p:nvSpPr>
          <p:spPr>
            <a:xfrm>
              <a:off x="2793959" y="2780052"/>
              <a:ext cx="157883" cy="96393"/>
            </a:xfrm>
            <a:custGeom>
              <a:avLst/>
              <a:gdLst/>
              <a:ahLst/>
              <a:cxnLst/>
              <a:rect l="l" t="t" r="r" b="b"/>
              <a:pathLst>
                <a:path w="9608" h="5866" extrusionOk="0">
                  <a:moveTo>
                    <a:pt x="9479" y="0"/>
                  </a:moveTo>
                  <a:cubicBezTo>
                    <a:pt x="9441" y="0"/>
                    <a:pt x="9394" y="15"/>
                    <a:pt x="9341" y="47"/>
                  </a:cubicBezTo>
                  <a:lnTo>
                    <a:pt x="267" y="5284"/>
                  </a:lnTo>
                  <a:cubicBezTo>
                    <a:pt x="101" y="5385"/>
                    <a:pt x="1" y="5518"/>
                    <a:pt x="1" y="5685"/>
                  </a:cubicBezTo>
                  <a:cubicBezTo>
                    <a:pt x="1" y="5798"/>
                    <a:pt x="47" y="5865"/>
                    <a:pt x="129" y="5865"/>
                  </a:cubicBezTo>
                  <a:cubicBezTo>
                    <a:pt x="167" y="5865"/>
                    <a:pt x="214" y="5850"/>
                    <a:pt x="267" y="5818"/>
                  </a:cubicBezTo>
                  <a:lnTo>
                    <a:pt x="9341" y="581"/>
                  </a:lnTo>
                  <a:cubicBezTo>
                    <a:pt x="9507" y="481"/>
                    <a:pt x="9607" y="348"/>
                    <a:pt x="9607" y="181"/>
                  </a:cubicBezTo>
                  <a:cubicBezTo>
                    <a:pt x="9607" y="67"/>
                    <a:pt x="9561" y="0"/>
                    <a:pt x="9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3"/>
            <p:cNvSpPr/>
            <p:nvPr/>
          </p:nvSpPr>
          <p:spPr>
            <a:xfrm>
              <a:off x="2793959" y="2858123"/>
              <a:ext cx="157883" cy="96147"/>
            </a:xfrm>
            <a:custGeom>
              <a:avLst/>
              <a:gdLst/>
              <a:ahLst/>
              <a:cxnLst/>
              <a:rect l="l" t="t" r="r" b="b"/>
              <a:pathLst>
                <a:path w="9608" h="5851" extrusionOk="0">
                  <a:moveTo>
                    <a:pt x="9478" y="1"/>
                  </a:moveTo>
                  <a:cubicBezTo>
                    <a:pt x="9439" y="1"/>
                    <a:pt x="9393" y="12"/>
                    <a:pt x="9341" y="33"/>
                  </a:cubicBezTo>
                  <a:lnTo>
                    <a:pt x="267" y="5270"/>
                  </a:lnTo>
                  <a:cubicBezTo>
                    <a:pt x="101" y="5370"/>
                    <a:pt x="1" y="5504"/>
                    <a:pt x="1" y="5670"/>
                  </a:cubicBezTo>
                  <a:cubicBezTo>
                    <a:pt x="1" y="5784"/>
                    <a:pt x="47" y="5851"/>
                    <a:pt x="129" y="5851"/>
                  </a:cubicBezTo>
                  <a:cubicBezTo>
                    <a:pt x="167" y="5851"/>
                    <a:pt x="214" y="5836"/>
                    <a:pt x="267" y="5804"/>
                  </a:cubicBezTo>
                  <a:lnTo>
                    <a:pt x="9341" y="567"/>
                  </a:lnTo>
                  <a:cubicBezTo>
                    <a:pt x="9507" y="500"/>
                    <a:pt x="9607" y="333"/>
                    <a:pt x="9607" y="167"/>
                  </a:cubicBezTo>
                  <a:cubicBezTo>
                    <a:pt x="9607" y="53"/>
                    <a:pt x="9561" y="1"/>
                    <a:pt x="9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3"/>
            <p:cNvSpPr/>
            <p:nvPr/>
          </p:nvSpPr>
          <p:spPr>
            <a:xfrm>
              <a:off x="2750101" y="2957983"/>
              <a:ext cx="27985" cy="21510"/>
            </a:xfrm>
            <a:custGeom>
              <a:avLst/>
              <a:gdLst/>
              <a:ahLst/>
              <a:cxnLst/>
              <a:rect l="l" t="t" r="r" b="b"/>
              <a:pathLst>
                <a:path w="1703" h="1309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8"/>
                  </a:lnTo>
                  <a:cubicBezTo>
                    <a:pt x="101" y="794"/>
                    <a:pt x="34" y="961"/>
                    <a:pt x="1" y="1128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1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3"/>
            <p:cNvSpPr/>
            <p:nvPr/>
          </p:nvSpPr>
          <p:spPr>
            <a:xfrm>
              <a:off x="2750101" y="2957983"/>
              <a:ext cx="27985" cy="21510"/>
            </a:xfrm>
            <a:custGeom>
              <a:avLst/>
              <a:gdLst/>
              <a:ahLst/>
              <a:cxnLst/>
              <a:rect l="l" t="t" r="r" b="b"/>
              <a:pathLst>
                <a:path w="1703" h="1309" extrusionOk="0">
                  <a:moveTo>
                    <a:pt x="1554" y="1"/>
                  </a:moveTo>
                  <a:cubicBezTo>
                    <a:pt x="1520" y="1"/>
                    <a:pt x="1480" y="9"/>
                    <a:pt x="1435" y="27"/>
                  </a:cubicBezTo>
                  <a:lnTo>
                    <a:pt x="268" y="728"/>
                  </a:lnTo>
                  <a:cubicBezTo>
                    <a:pt x="101" y="794"/>
                    <a:pt x="34" y="961"/>
                    <a:pt x="1" y="1128"/>
                  </a:cubicBezTo>
                  <a:cubicBezTo>
                    <a:pt x="1" y="1241"/>
                    <a:pt x="63" y="1308"/>
                    <a:pt x="144" y="1308"/>
                  </a:cubicBezTo>
                  <a:cubicBezTo>
                    <a:pt x="182" y="1308"/>
                    <a:pt x="225" y="1293"/>
                    <a:pt x="268" y="1261"/>
                  </a:cubicBezTo>
                  <a:lnTo>
                    <a:pt x="1435" y="594"/>
                  </a:lnTo>
                  <a:cubicBezTo>
                    <a:pt x="1602" y="494"/>
                    <a:pt x="1702" y="327"/>
                    <a:pt x="1702" y="161"/>
                  </a:cubicBezTo>
                  <a:cubicBezTo>
                    <a:pt x="1702" y="63"/>
                    <a:pt x="1649" y="1"/>
                    <a:pt x="1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3"/>
            <p:cNvSpPr/>
            <p:nvPr/>
          </p:nvSpPr>
          <p:spPr>
            <a:xfrm>
              <a:off x="916020" y="3203616"/>
              <a:ext cx="777290" cy="478087"/>
            </a:xfrm>
            <a:custGeom>
              <a:avLst/>
              <a:gdLst/>
              <a:ahLst/>
              <a:cxnLst/>
              <a:rect l="l" t="t" r="r" b="b"/>
              <a:pathLst>
                <a:path w="47302" h="29094" extrusionOk="0">
                  <a:moveTo>
                    <a:pt x="28085" y="1"/>
                  </a:moveTo>
                  <a:cubicBezTo>
                    <a:pt x="26774" y="1"/>
                    <a:pt x="25497" y="193"/>
                    <a:pt x="24452" y="590"/>
                  </a:cubicBezTo>
                  <a:lnTo>
                    <a:pt x="17413" y="3292"/>
                  </a:lnTo>
                  <a:cubicBezTo>
                    <a:pt x="14311" y="4593"/>
                    <a:pt x="11376" y="6261"/>
                    <a:pt x="8674" y="8262"/>
                  </a:cubicBezTo>
                  <a:lnTo>
                    <a:pt x="1535" y="13900"/>
                  </a:lnTo>
                  <a:cubicBezTo>
                    <a:pt x="501" y="14700"/>
                    <a:pt x="1" y="15701"/>
                    <a:pt x="1" y="16668"/>
                  </a:cubicBezTo>
                  <a:lnTo>
                    <a:pt x="1" y="18303"/>
                  </a:lnTo>
                  <a:cubicBezTo>
                    <a:pt x="1" y="19370"/>
                    <a:pt x="635" y="20438"/>
                    <a:pt x="1936" y="21172"/>
                  </a:cubicBezTo>
                  <a:lnTo>
                    <a:pt x="13777" y="28043"/>
                  </a:lnTo>
                  <a:cubicBezTo>
                    <a:pt x="14995" y="28744"/>
                    <a:pt x="16588" y="29094"/>
                    <a:pt x="18181" y="29094"/>
                  </a:cubicBezTo>
                  <a:cubicBezTo>
                    <a:pt x="19773" y="29094"/>
                    <a:pt x="21366" y="28744"/>
                    <a:pt x="22584" y="28043"/>
                  </a:cubicBezTo>
                  <a:lnTo>
                    <a:pt x="45467" y="14834"/>
                  </a:lnTo>
                  <a:cubicBezTo>
                    <a:pt x="46701" y="14100"/>
                    <a:pt x="47301" y="13199"/>
                    <a:pt x="47301" y="12265"/>
                  </a:cubicBezTo>
                  <a:lnTo>
                    <a:pt x="47301" y="10697"/>
                  </a:lnTo>
                  <a:cubicBezTo>
                    <a:pt x="47268" y="9763"/>
                    <a:pt x="46668" y="8863"/>
                    <a:pt x="45467" y="8162"/>
                  </a:cubicBezTo>
                  <a:lnTo>
                    <a:pt x="33625" y="1291"/>
                  </a:lnTo>
                  <a:cubicBezTo>
                    <a:pt x="32156" y="446"/>
                    <a:pt x="30080" y="1"/>
                    <a:pt x="28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3"/>
            <p:cNvSpPr/>
            <p:nvPr/>
          </p:nvSpPr>
          <p:spPr>
            <a:xfrm>
              <a:off x="915478" y="3480800"/>
              <a:ext cx="299844" cy="200674"/>
            </a:xfrm>
            <a:custGeom>
              <a:avLst/>
              <a:gdLst/>
              <a:ahLst/>
              <a:cxnLst/>
              <a:rect l="l" t="t" r="r" b="b"/>
              <a:pathLst>
                <a:path w="18247" h="12212" extrusionOk="0">
                  <a:moveTo>
                    <a:pt x="1" y="1"/>
                  </a:moveTo>
                  <a:cubicBezTo>
                    <a:pt x="1" y="434"/>
                    <a:pt x="1" y="1201"/>
                    <a:pt x="1" y="1435"/>
                  </a:cubicBezTo>
                  <a:cubicBezTo>
                    <a:pt x="1" y="2536"/>
                    <a:pt x="668" y="3570"/>
                    <a:pt x="1935" y="4337"/>
                  </a:cubicBezTo>
                  <a:lnTo>
                    <a:pt x="13810" y="11175"/>
                  </a:lnTo>
                  <a:cubicBezTo>
                    <a:pt x="15121" y="11846"/>
                    <a:pt x="16554" y="12211"/>
                    <a:pt x="18051" y="12211"/>
                  </a:cubicBezTo>
                  <a:cubicBezTo>
                    <a:pt x="18116" y="12211"/>
                    <a:pt x="18181" y="12211"/>
                    <a:pt x="18247" y="12209"/>
                  </a:cubicBezTo>
                  <a:lnTo>
                    <a:pt x="18247" y="105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915478" y="3480800"/>
              <a:ext cx="299844" cy="200674"/>
            </a:xfrm>
            <a:custGeom>
              <a:avLst/>
              <a:gdLst/>
              <a:ahLst/>
              <a:cxnLst/>
              <a:rect l="l" t="t" r="r" b="b"/>
              <a:pathLst>
                <a:path w="18247" h="12212" extrusionOk="0">
                  <a:moveTo>
                    <a:pt x="1" y="1"/>
                  </a:moveTo>
                  <a:cubicBezTo>
                    <a:pt x="1" y="434"/>
                    <a:pt x="1" y="1201"/>
                    <a:pt x="1" y="1435"/>
                  </a:cubicBezTo>
                  <a:cubicBezTo>
                    <a:pt x="1" y="2536"/>
                    <a:pt x="668" y="3570"/>
                    <a:pt x="1935" y="4337"/>
                  </a:cubicBezTo>
                  <a:lnTo>
                    <a:pt x="13810" y="11175"/>
                  </a:lnTo>
                  <a:cubicBezTo>
                    <a:pt x="15121" y="11846"/>
                    <a:pt x="16554" y="12211"/>
                    <a:pt x="18051" y="12211"/>
                  </a:cubicBezTo>
                  <a:cubicBezTo>
                    <a:pt x="18116" y="12211"/>
                    <a:pt x="18181" y="12211"/>
                    <a:pt x="18247" y="12209"/>
                  </a:cubicBezTo>
                  <a:lnTo>
                    <a:pt x="18247" y="105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904518" y="3203616"/>
              <a:ext cx="798652" cy="451779"/>
            </a:xfrm>
            <a:custGeom>
              <a:avLst/>
              <a:gdLst/>
              <a:ahLst/>
              <a:cxnLst/>
              <a:rect l="l" t="t" r="r" b="b"/>
              <a:pathLst>
                <a:path w="48602" h="27493" extrusionOk="0">
                  <a:moveTo>
                    <a:pt x="28776" y="1"/>
                  </a:moveTo>
                  <a:cubicBezTo>
                    <a:pt x="27468" y="1"/>
                    <a:pt x="26197" y="193"/>
                    <a:pt x="25152" y="590"/>
                  </a:cubicBezTo>
                  <a:lnTo>
                    <a:pt x="18113" y="3292"/>
                  </a:lnTo>
                  <a:cubicBezTo>
                    <a:pt x="15011" y="4593"/>
                    <a:pt x="12076" y="6261"/>
                    <a:pt x="9374" y="8262"/>
                  </a:cubicBezTo>
                  <a:lnTo>
                    <a:pt x="2235" y="13900"/>
                  </a:lnTo>
                  <a:cubicBezTo>
                    <a:pt x="0" y="15634"/>
                    <a:pt x="201" y="18203"/>
                    <a:pt x="2636" y="19604"/>
                  </a:cubicBezTo>
                  <a:lnTo>
                    <a:pt x="14477" y="26442"/>
                  </a:lnTo>
                  <a:cubicBezTo>
                    <a:pt x="15695" y="27143"/>
                    <a:pt x="17296" y="27493"/>
                    <a:pt x="18897" y="27493"/>
                  </a:cubicBezTo>
                  <a:cubicBezTo>
                    <a:pt x="20498" y="27493"/>
                    <a:pt x="22100" y="27143"/>
                    <a:pt x="23317" y="26442"/>
                  </a:cubicBezTo>
                  <a:lnTo>
                    <a:pt x="46167" y="13233"/>
                  </a:lnTo>
                  <a:cubicBezTo>
                    <a:pt x="48602" y="11832"/>
                    <a:pt x="48602" y="9563"/>
                    <a:pt x="46167" y="8129"/>
                  </a:cubicBezTo>
                  <a:lnTo>
                    <a:pt x="34325" y="1291"/>
                  </a:lnTo>
                  <a:cubicBezTo>
                    <a:pt x="32836" y="446"/>
                    <a:pt x="30764" y="1"/>
                    <a:pt x="28776" y="1"/>
                  </a:cubicBezTo>
                  <a:close/>
                </a:path>
              </a:pathLst>
            </a:custGeom>
            <a:solidFill>
              <a:srgbClr val="FFFFFF">
                <a:alpha val="47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916020" y="3203616"/>
              <a:ext cx="661079" cy="410944"/>
            </a:xfrm>
            <a:custGeom>
              <a:avLst/>
              <a:gdLst/>
              <a:ahLst/>
              <a:cxnLst/>
              <a:rect l="l" t="t" r="r" b="b"/>
              <a:pathLst>
                <a:path w="40230" h="25008" extrusionOk="0">
                  <a:moveTo>
                    <a:pt x="28085" y="1"/>
                  </a:moveTo>
                  <a:cubicBezTo>
                    <a:pt x="26774" y="1"/>
                    <a:pt x="25497" y="193"/>
                    <a:pt x="24452" y="590"/>
                  </a:cubicBezTo>
                  <a:lnTo>
                    <a:pt x="17413" y="3292"/>
                  </a:lnTo>
                  <a:cubicBezTo>
                    <a:pt x="14311" y="4593"/>
                    <a:pt x="11376" y="6261"/>
                    <a:pt x="8674" y="8262"/>
                  </a:cubicBezTo>
                  <a:lnTo>
                    <a:pt x="1535" y="13900"/>
                  </a:lnTo>
                  <a:cubicBezTo>
                    <a:pt x="501" y="14700"/>
                    <a:pt x="1" y="15701"/>
                    <a:pt x="1" y="16668"/>
                  </a:cubicBezTo>
                  <a:lnTo>
                    <a:pt x="1" y="18303"/>
                  </a:lnTo>
                  <a:cubicBezTo>
                    <a:pt x="1" y="19370"/>
                    <a:pt x="635" y="20438"/>
                    <a:pt x="1936" y="21172"/>
                  </a:cubicBezTo>
                  <a:lnTo>
                    <a:pt x="8540" y="25008"/>
                  </a:lnTo>
                  <a:lnTo>
                    <a:pt x="8540" y="23407"/>
                  </a:lnTo>
                  <a:lnTo>
                    <a:pt x="40230" y="5127"/>
                  </a:lnTo>
                  <a:lnTo>
                    <a:pt x="33625" y="1291"/>
                  </a:lnTo>
                  <a:cubicBezTo>
                    <a:pt x="32156" y="446"/>
                    <a:pt x="30080" y="1"/>
                    <a:pt x="280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1047579" y="3048871"/>
              <a:ext cx="293830" cy="345198"/>
            </a:xfrm>
            <a:custGeom>
              <a:avLst/>
              <a:gdLst/>
              <a:ahLst/>
              <a:cxnLst/>
              <a:rect l="l" t="t" r="r" b="b"/>
              <a:pathLst>
                <a:path w="17881" h="21007" extrusionOk="0">
                  <a:moveTo>
                    <a:pt x="10542" y="0"/>
                  </a:moveTo>
                  <a:cubicBezTo>
                    <a:pt x="6939" y="3836"/>
                    <a:pt x="2636" y="12943"/>
                    <a:pt x="1" y="18180"/>
                  </a:cubicBezTo>
                  <a:cubicBezTo>
                    <a:pt x="1" y="18180"/>
                    <a:pt x="2136" y="19080"/>
                    <a:pt x="4804" y="20181"/>
                  </a:cubicBezTo>
                  <a:cubicBezTo>
                    <a:pt x="6138" y="20732"/>
                    <a:pt x="7731" y="21007"/>
                    <a:pt x="9228" y="21007"/>
                  </a:cubicBezTo>
                  <a:cubicBezTo>
                    <a:pt x="10725" y="21007"/>
                    <a:pt x="12126" y="20732"/>
                    <a:pt x="13077" y="20181"/>
                  </a:cubicBezTo>
                  <a:cubicBezTo>
                    <a:pt x="13944" y="19748"/>
                    <a:pt x="14478" y="18880"/>
                    <a:pt x="14478" y="17913"/>
                  </a:cubicBezTo>
                  <a:cubicBezTo>
                    <a:pt x="14478" y="14410"/>
                    <a:pt x="15578" y="3402"/>
                    <a:pt x="17880" y="834"/>
                  </a:cubicBezTo>
                  <a:lnTo>
                    <a:pt x="105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1047579" y="3048871"/>
              <a:ext cx="293830" cy="345198"/>
            </a:xfrm>
            <a:custGeom>
              <a:avLst/>
              <a:gdLst/>
              <a:ahLst/>
              <a:cxnLst/>
              <a:rect l="l" t="t" r="r" b="b"/>
              <a:pathLst>
                <a:path w="17881" h="21007" extrusionOk="0">
                  <a:moveTo>
                    <a:pt x="10542" y="0"/>
                  </a:moveTo>
                  <a:cubicBezTo>
                    <a:pt x="6939" y="3836"/>
                    <a:pt x="2636" y="12943"/>
                    <a:pt x="1" y="18180"/>
                  </a:cubicBezTo>
                  <a:cubicBezTo>
                    <a:pt x="1" y="18180"/>
                    <a:pt x="2136" y="19080"/>
                    <a:pt x="4804" y="20181"/>
                  </a:cubicBezTo>
                  <a:cubicBezTo>
                    <a:pt x="6138" y="20732"/>
                    <a:pt x="7731" y="21007"/>
                    <a:pt x="9228" y="21007"/>
                  </a:cubicBezTo>
                  <a:cubicBezTo>
                    <a:pt x="10725" y="21007"/>
                    <a:pt x="12126" y="20732"/>
                    <a:pt x="13077" y="20181"/>
                  </a:cubicBezTo>
                  <a:cubicBezTo>
                    <a:pt x="13944" y="19748"/>
                    <a:pt x="14478" y="18880"/>
                    <a:pt x="14478" y="17913"/>
                  </a:cubicBezTo>
                  <a:cubicBezTo>
                    <a:pt x="14478" y="14410"/>
                    <a:pt x="15578" y="3402"/>
                    <a:pt x="17880" y="834"/>
                  </a:cubicBezTo>
                  <a:lnTo>
                    <a:pt x="1054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1220794" y="3000626"/>
              <a:ext cx="131575" cy="73338"/>
            </a:xfrm>
            <a:custGeom>
              <a:avLst/>
              <a:gdLst/>
              <a:ahLst/>
              <a:cxnLst/>
              <a:rect l="l" t="t" r="r" b="b"/>
              <a:pathLst>
                <a:path w="8007" h="4463" extrusionOk="0">
                  <a:moveTo>
                    <a:pt x="5171" y="1"/>
                  </a:moveTo>
                  <a:cubicBezTo>
                    <a:pt x="3303" y="734"/>
                    <a:pt x="1568" y="1735"/>
                    <a:pt x="1" y="2969"/>
                  </a:cubicBezTo>
                  <a:cubicBezTo>
                    <a:pt x="1" y="2969"/>
                    <a:pt x="1168" y="3436"/>
                    <a:pt x="2569" y="4037"/>
                  </a:cubicBezTo>
                  <a:cubicBezTo>
                    <a:pt x="3286" y="4320"/>
                    <a:pt x="4137" y="4462"/>
                    <a:pt x="4937" y="4462"/>
                  </a:cubicBezTo>
                  <a:cubicBezTo>
                    <a:pt x="5738" y="4462"/>
                    <a:pt x="6488" y="4320"/>
                    <a:pt x="7006" y="4037"/>
                  </a:cubicBezTo>
                  <a:cubicBezTo>
                    <a:pt x="8006" y="3436"/>
                    <a:pt x="8006" y="2302"/>
                    <a:pt x="7006" y="1468"/>
                  </a:cubicBezTo>
                  <a:lnTo>
                    <a:pt x="517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573436" y="1153662"/>
              <a:ext cx="1584142" cy="2316818"/>
            </a:xfrm>
            <a:custGeom>
              <a:avLst/>
              <a:gdLst/>
              <a:ahLst/>
              <a:cxnLst/>
              <a:rect l="l" t="t" r="r" b="b"/>
              <a:pathLst>
                <a:path w="96403" h="140990" extrusionOk="0">
                  <a:moveTo>
                    <a:pt x="92725" y="0"/>
                  </a:moveTo>
                  <a:cubicBezTo>
                    <a:pt x="92061" y="0"/>
                    <a:pt x="91399" y="158"/>
                    <a:pt x="90799" y="484"/>
                  </a:cubicBezTo>
                  <a:lnTo>
                    <a:pt x="1969" y="51788"/>
                  </a:lnTo>
                  <a:cubicBezTo>
                    <a:pt x="801" y="52521"/>
                    <a:pt x="67" y="53789"/>
                    <a:pt x="1" y="55157"/>
                  </a:cubicBezTo>
                  <a:lnTo>
                    <a:pt x="1" y="137282"/>
                  </a:lnTo>
                  <a:cubicBezTo>
                    <a:pt x="67" y="138583"/>
                    <a:pt x="735" y="139817"/>
                    <a:pt x="1835" y="140584"/>
                  </a:cubicBezTo>
                  <a:cubicBezTo>
                    <a:pt x="2410" y="140856"/>
                    <a:pt x="3031" y="140990"/>
                    <a:pt x="3649" y="140990"/>
                  </a:cubicBezTo>
                  <a:cubicBezTo>
                    <a:pt x="4324" y="140990"/>
                    <a:pt x="4996" y="140831"/>
                    <a:pt x="5605" y="140518"/>
                  </a:cubicBezTo>
                  <a:lnTo>
                    <a:pt x="94468" y="89214"/>
                  </a:lnTo>
                  <a:cubicBezTo>
                    <a:pt x="95602" y="88480"/>
                    <a:pt x="96336" y="87213"/>
                    <a:pt x="96403" y="85845"/>
                  </a:cubicBezTo>
                  <a:lnTo>
                    <a:pt x="96403" y="3720"/>
                  </a:lnTo>
                  <a:cubicBezTo>
                    <a:pt x="96370" y="2386"/>
                    <a:pt x="95669" y="1151"/>
                    <a:pt x="94568" y="417"/>
                  </a:cubicBezTo>
                  <a:cubicBezTo>
                    <a:pt x="93985" y="142"/>
                    <a:pt x="93353" y="0"/>
                    <a:pt x="92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633743" y="1191982"/>
              <a:ext cx="1523835" cy="2274915"/>
            </a:xfrm>
            <a:custGeom>
              <a:avLst/>
              <a:gdLst/>
              <a:ahLst/>
              <a:cxnLst/>
              <a:rect l="l" t="t" r="r" b="b"/>
              <a:pathLst>
                <a:path w="92733" h="138440" extrusionOk="0">
                  <a:moveTo>
                    <a:pt x="91650" y="0"/>
                  </a:moveTo>
                  <a:cubicBezTo>
                    <a:pt x="91393" y="0"/>
                    <a:pt x="91104" y="82"/>
                    <a:pt x="90798" y="254"/>
                  </a:cubicBezTo>
                  <a:lnTo>
                    <a:pt x="1935" y="51557"/>
                  </a:lnTo>
                  <a:cubicBezTo>
                    <a:pt x="801" y="52291"/>
                    <a:pt x="67" y="53558"/>
                    <a:pt x="0" y="54926"/>
                  </a:cubicBezTo>
                  <a:lnTo>
                    <a:pt x="0" y="137052"/>
                  </a:lnTo>
                  <a:cubicBezTo>
                    <a:pt x="0" y="137932"/>
                    <a:pt x="442" y="138439"/>
                    <a:pt x="1083" y="138439"/>
                  </a:cubicBezTo>
                  <a:cubicBezTo>
                    <a:pt x="1340" y="138439"/>
                    <a:pt x="1629" y="138358"/>
                    <a:pt x="1935" y="138186"/>
                  </a:cubicBezTo>
                  <a:lnTo>
                    <a:pt x="90798" y="86882"/>
                  </a:lnTo>
                  <a:cubicBezTo>
                    <a:pt x="91932" y="86115"/>
                    <a:pt x="92666" y="84881"/>
                    <a:pt x="92733" y="83513"/>
                  </a:cubicBezTo>
                  <a:lnTo>
                    <a:pt x="92733" y="1388"/>
                  </a:lnTo>
                  <a:cubicBezTo>
                    <a:pt x="92733" y="507"/>
                    <a:pt x="92291" y="0"/>
                    <a:pt x="91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633743" y="2454672"/>
              <a:ext cx="1523835" cy="1012226"/>
            </a:xfrm>
            <a:custGeom>
              <a:avLst/>
              <a:gdLst/>
              <a:ahLst/>
              <a:cxnLst/>
              <a:rect l="l" t="t" r="r" b="b"/>
              <a:pathLst>
                <a:path w="92733" h="61599" extrusionOk="0">
                  <a:moveTo>
                    <a:pt x="92733" y="1"/>
                  </a:moveTo>
                  <a:lnTo>
                    <a:pt x="0" y="53573"/>
                  </a:lnTo>
                  <a:lnTo>
                    <a:pt x="0" y="60211"/>
                  </a:lnTo>
                  <a:cubicBezTo>
                    <a:pt x="0" y="61091"/>
                    <a:pt x="442" y="61598"/>
                    <a:pt x="1083" y="61598"/>
                  </a:cubicBezTo>
                  <a:cubicBezTo>
                    <a:pt x="1340" y="61598"/>
                    <a:pt x="1629" y="61517"/>
                    <a:pt x="1935" y="61345"/>
                  </a:cubicBezTo>
                  <a:lnTo>
                    <a:pt x="90798" y="10041"/>
                  </a:lnTo>
                  <a:cubicBezTo>
                    <a:pt x="91932" y="9274"/>
                    <a:pt x="92666" y="8040"/>
                    <a:pt x="92733" y="6672"/>
                  </a:cubicBezTo>
                  <a:lnTo>
                    <a:pt x="927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675942" y="1264285"/>
              <a:ext cx="1439438" cy="1983386"/>
            </a:xfrm>
            <a:custGeom>
              <a:avLst/>
              <a:gdLst/>
              <a:ahLst/>
              <a:cxnLst/>
              <a:rect l="l" t="t" r="r" b="b"/>
              <a:pathLst>
                <a:path w="87597" h="120699" extrusionOk="0">
                  <a:moveTo>
                    <a:pt x="86928" y="1"/>
                  </a:moveTo>
                  <a:cubicBezTo>
                    <a:pt x="86768" y="1"/>
                    <a:pt x="86587" y="51"/>
                    <a:pt x="86396" y="157"/>
                  </a:cubicBezTo>
                  <a:lnTo>
                    <a:pt x="1201" y="49325"/>
                  </a:lnTo>
                  <a:cubicBezTo>
                    <a:pt x="501" y="49792"/>
                    <a:pt x="34" y="50559"/>
                    <a:pt x="1" y="51427"/>
                  </a:cubicBezTo>
                  <a:lnTo>
                    <a:pt x="1" y="119842"/>
                  </a:lnTo>
                  <a:cubicBezTo>
                    <a:pt x="1" y="120389"/>
                    <a:pt x="272" y="120699"/>
                    <a:pt x="669" y="120699"/>
                  </a:cubicBezTo>
                  <a:cubicBezTo>
                    <a:pt x="829" y="120699"/>
                    <a:pt x="1010" y="120648"/>
                    <a:pt x="1201" y="120543"/>
                  </a:cubicBezTo>
                  <a:lnTo>
                    <a:pt x="86396" y="71341"/>
                  </a:lnTo>
                  <a:cubicBezTo>
                    <a:pt x="87096" y="70874"/>
                    <a:pt x="87563" y="70107"/>
                    <a:pt x="87596" y="69273"/>
                  </a:cubicBezTo>
                  <a:lnTo>
                    <a:pt x="87596" y="857"/>
                  </a:lnTo>
                  <a:cubicBezTo>
                    <a:pt x="87596" y="311"/>
                    <a:pt x="87325" y="1"/>
                    <a:pt x="86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573436" y="2028775"/>
              <a:ext cx="92104" cy="1441705"/>
            </a:xfrm>
            <a:custGeom>
              <a:avLst/>
              <a:gdLst/>
              <a:ahLst/>
              <a:cxnLst/>
              <a:rect l="l" t="t" r="r" b="b"/>
              <a:pathLst>
                <a:path w="5605" h="87735" extrusionOk="0">
                  <a:moveTo>
                    <a:pt x="5605" y="87263"/>
                  </a:moveTo>
                  <a:cubicBezTo>
                    <a:pt x="5514" y="87309"/>
                    <a:pt x="5422" y="87353"/>
                    <a:pt x="5328" y="87393"/>
                  </a:cubicBezTo>
                  <a:lnTo>
                    <a:pt x="5328" y="87393"/>
                  </a:lnTo>
                  <a:cubicBezTo>
                    <a:pt x="5418" y="87357"/>
                    <a:pt x="5510" y="87314"/>
                    <a:pt x="5605" y="87263"/>
                  </a:cubicBezTo>
                  <a:close/>
                  <a:moveTo>
                    <a:pt x="568" y="0"/>
                  </a:moveTo>
                  <a:cubicBezTo>
                    <a:pt x="234" y="567"/>
                    <a:pt x="34" y="1234"/>
                    <a:pt x="1" y="1902"/>
                  </a:cubicBezTo>
                  <a:lnTo>
                    <a:pt x="1" y="84261"/>
                  </a:lnTo>
                  <a:cubicBezTo>
                    <a:pt x="34" y="85528"/>
                    <a:pt x="735" y="86662"/>
                    <a:pt x="1835" y="87329"/>
                  </a:cubicBezTo>
                  <a:cubicBezTo>
                    <a:pt x="2410" y="87601"/>
                    <a:pt x="3031" y="87735"/>
                    <a:pt x="3649" y="87735"/>
                  </a:cubicBezTo>
                  <a:cubicBezTo>
                    <a:pt x="4223" y="87735"/>
                    <a:pt x="4795" y="87620"/>
                    <a:pt x="5328" y="87393"/>
                  </a:cubicBezTo>
                  <a:lnTo>
                    <a:pt x="5328" y="87393"/>
                  </a:lnTo>
                  <a:cubicBezTo>
                    <a:pt x="5118" y="87475"/>
                    <a:pt x="4923" y="87514"/>
                    <a:pt x="4747" y="87514"/>
                  </a:cubicBezTo>
                  <a:cubicBezTo>
                    <a:pt x="4076" y="87514"/>
                    <a:pt x="3670" y="86954"/>
                    <a:pt x="3670" y="86129"/>
                  </a:cubicBezTo>
                  <a:lnTo>
                    <a:pt x="3670" y="4036"/>
                  </a:lnTo>
                  <a:cubicBezTo>
                    <a:pt x="3703" y="3336"/>
                    <a:pt x="3904" y="2669"/>
                    <a:pt x="4237" y="2102"/>
                  </a:cubicBezTo>
                  <a:lnTo>
                    <a:pt x="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1366057" y="2922703"/>
              <a:ext cx="96492" cy="70380"/>
            </a:xfrm>
            <a:custGeom>
              <a:avLst/>
              <a:gdLst/>
              <a:ahLst/>
              <a:cxnLst/>
              <a:rect l="l" t="t" r="r" b="b"/>
              <a:pathLst>
                <a:path w="5872" h="4283" extrusionOk="0">
                  <a:moveTo>
                    <a:pt x="5480" y="0"/>
                  </a:moveTo>
                  <a:cubicBezTo>
                    <a:pt x="5377" y="0"/>
                    <a:pt x="5260" y="34"/>
                    <a:pt x="5137" y="106"/>
                  </a:cubicBezTo>
                  <a:lnTo>
                    <a:pt x="734" y="2641"/>
                  </a:lnTo>
                  <a:cubicBezTo>
                    <a:pt x="300" y="2908"/>
                    <a:pt x="34" y="3342"/>
                    <a:pt x="0" y="3842"/>
                  </a:cubicBezTo>
                  <a:cubicBezTo>
                    <a:pt x="0" y="4117"/>
                    <a:pt x="158" y="4282"/>
                    <a:pt x="387" y="4282"/>
                  </a:cubicBezTo>
                  <a:cubicBezTo>
                    <a:pt x="491" y="4282"/>
                    <a:pt x="609" y="4248"/>
                    <a:pt x="734" y="4176"/>
                  </a:cubicBezTo>
                  <a:lnTo>
                    <a:pt x="5137" y="1674"/>
                  </a:lnTo>
                  <a:cubicBezTo>
                    <a:pt x="5571" y="1407"/>
                    <a:pt x="5838" y="940"/>
                    <a:pt x="5871" y="473"/>
                  </a:cubicBezTo>
                  <a:cubicBezTo>
                    <a:pt x="5871" y="173"/>
                    <a:pt x="5711" y="0"/>
                    <a:pt x="5480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770774" y="1339201"/>
              <a:ext cx="1419702" cy="1990321"/>
            </a:xfrm>
            <a:custGeom>
              <a:avLst/>
              <a:gdLst/>
              <a:ahLst/>
              <a:cxnLst/>
              <a:rect l="l" t="t" r="r" b="b"/>
              <a:pathLst>
                <a:path w="86396" h="121121" extrusionOk="0">
                  <a:moveTo>
                    <a:pt x="85895" y="1"/>
                  </a:moveTo>
                  <a:cubicBezTo>
                    <a:pt x="85695" y="34"/>
                    <a:pt x="85495" y="68"/>
                    <a:pt x="85328" y="201"/>
                  </a:cubicBezTo>
                  <a:lnTo>
                    <a:pt x="1335" y="48569"/>
                  </a:lnTo>
                  <a:cubicBezTo>
                    <a:pt x="701" y="48936"/>
                    <a:pt x="0" y="49937"/>
                    <a:pt x="0" y="51605"/>
                  </a:cubicBezTo>
                  <a:lnTo>
                    <a:pt x="0" y="120320"/>
                  </a:lnTo>
                  <a:cubicBezTo>
                    <a:pt x="0" y="120621"/>
                    <a:pt x="167" y="120887"/>
                    <a:pt x="401" y="121021"/>
                  </a:cubicBezTo>
                  <a:lnTo>
                    <a:pt x="467" y="121054"/>
                  </a:lnTo>
                  <a:lnTo>
                    <a:pt x="534" y="121088"/>
                  </a:lnTo>
                  <a:cubicBezTo>
                    <a:pt x="567" y="121121"/>
                    <a:pt x="601" y="121121"/>
                    <a:pt x="634" y="121121"/>
                  </a:cubicBezTo>
                  <a:lnTo>
                    <a:pt x="768" y="121121"/>
                  </a:lnTo>
                  <a:lnTo>
                    <a:pt x="734" y="121088"/>
                  </a:lnTo>
                  <a:cubicBezTo>
                    <a:pt x="868" y="121088"/>
                    <a:pt x="968" y="121054"/>
                    <a:pt x="1068" y="120988"/>
                  </a:cubicBezTo>
                  <a:lnTo>
                    <a:pt x="1134" y="120988"/>
                  </a:lnTo>
                  <a:lnTo>
                    <a:pt x="2502" y="120187"/>
                  </a:lnTo>
                  <a:lnTo>
                    <a:pt x="85061" y="72653"/>
                  </a:lnTo>
                  <a:cubicBezTo>
                    <a:pt x="85862" y="72119"/>
                    <a:pt x="86362" y="71252"/>
                    <a:pt x="86395" y="70285"/>
                  </a:cubicBezTo>
                  <a:lnTo>
                    <a:pt x="86395" y="768"/>
                  </a:lnTo>
                  <a:lnTo>
                    <a:pt x="86395" y="601"/>
                  </a:lnTo>
                  <a:cubicBezTo>
                    <a:pt x="86395" y="568"/>
                    <a:pt x="86395" y="535"/>
                    <a:pt x="86395" y="535"/>
                  </a:cubicBezTo>
                  <a:lnTo>
                    <a:pt x="86395" y="435"/>
                  </a:lnTo>
                  <a:lnTo>
                    <a:pt x="86395" y="368"/>
                  </a:lnTo>
                  <a:cubicBezTo>
                    <a:pt x="86362" y="334"/>
                    <a:pt x="86362" y="301"/>
                    <a:pt x="86329" y="234"/>
                  </a:cubicBezTo>
                  <a:lnTo>
                    <a:pt x="86295" y="168"/>
                  </a:lnTo>
                  <a:lnTo>
                    <a:pt x="86262" y="168"/>
                  </a:lnTo>
                  <a:cubicBezTo>
                    <a:pt x="86262" y="168"/>
                    <a:pt x="86229" y="134"/>
                    <a:pt x="86229" y="134"/>
                  </a:cubicBezTo>
                  <a:cubicBezTo>
                    <a:pt x="86195" y="101"/>
                    <a:pt x="86162" y="68"/>
                    <a:pt x="86128" y="68"/>
                  </a:cubicBezTo>
                  <a:cubicBezTo>
                    <a:pt x="86062" y="34"/>
                    <a:pt x="85962" y="1"/>
                    <a:pt x="85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767487" y="1336473"/>
              <a:ext cx="1427919" cy="1997436"/>
            </a:xfrm>
            <a:custGeom>
              <a:avLst/>
              <a:gdLst/>
              <a:ahLst/>
              <a:cxnLst/>
              <a:rect l="l" t="t" r="r" b="b"/>
              <a:pathLst>
                <a:path w="86896" h="121554" extrusionOk="0">
                  <a:moveTo>
                    <a:pt x="86095" y="400"/>
                  </a:moveTo>
                  <a:cubicBezTo>
                    <a:pt x="86128" y="400"/>
                    <a:pt x="86195" y="400"/>
                    <a:pt x="86228" y="434"/>
                  </a:cubicBezTo>
                  <a:lnTo>
                    <a:pt x="86295" y="434"/>
                  </a:lnTo>
                  <a:lnTo>
                    <a:pt x="86328" y="500"/>
                  </a:lnTo>
                  <a:lnTo>
                    <a:pt x="86362" y="534"/>
                  </a:lnTo>
                  <a:lnTo>
                    <a:pt x="86395" y="601"/>
                  </a:lnTo>
                  <a:lnTo>
                    <a:pt x="86462" y="767"/>
                  </a:lnTo>
                  <a:lnTo>
                    <a:pt x="86462" y="801"/>
                  </a:lnTo>
                  <a:cubicBezTo>
                    <a:pt x="86462" y="801"/>
                    <a:pt x="86462" y="834"/>
                    <a:pt x="86462" y="834"/>
                  </a:cubicBezTo>
                  <a:lnTo>
                    <a:pt x="86462" y="967"/>
                  </a:lnTo>
                  <a:lnTo>
                    <a:pt x="86462" y="70451"/>
                  </a:lnTo>
                  <a:cubicBezTo>
                    <a:pt x="86395" y="71351"/>
                    <a:pt x="85928" y="72118"/>
                    <a:pt x="85194" y="72619"/>
                  </a:cubicBezTo>
                  <a:lnTo>
                    <a:pt x="2635" y="120186"/>
                  </a:lnTo>
                  <a:lnTo>
                    <a:pt x="1301" y="120953"/>
                  </a:lnTo>
                  <a:lnTo>
                    <a:pt x="1234" y="120987"/>
                  </a:lnTo>
                  <a:lnTo>
                    <a:pt x="1201" y="121020"/>
                  </a:lnTo>
                  <a:cubicBezTo>
                    <a:pt x="1134" y="121053"/>
                    <a:pt x="1034" y="121087"/>
                    <a:pt x="934" y="121087"/>
                  </a:cubicBezTo>
                  <a:lnTo>
                    <a:pt x="801" y="121087"/>
                  </a:lnTo>
                  <a:lnTo>
                    <a:pt x="767" y="121053"/>
                  </a:lnTo>
                  <a:lnTo>
                    <a:pt x="734" y="121053"/>
                  </a:lnTo>
                  <a:cubicBezTo>
                    <a:pt x="534" y="120953"/>
                    <a:pt x="400" y="120753"/>
                    <a:pt x="400" y="120520"/>
                  </a:cubicBezTo>
                  <a:lnTo>
                    <a:pt x="400" y="119786"/>
                  </a:lnTo>
                  <a:lnTo>
                    <a:pt x="400" y="51837"/>
                  </a:lnTo>
                  <a:cubicBezTo>
                    <a:pt x="400" y="50269"/>
                    <a:pt x="1068" y="49335"/>
                    <a:pt x="1668" y="48969"/>
                  </a:cubicBezTo>
                  <a:lnTo>
                    <a:pt x="85628" y="601"/>
                  </a:lnTo>
                  <a:cubicBezTo>
                    <a:pt x="85761" y="534"/>
                    <a:pt x="85928" y="467"/>
                    <a:pt x="86095" y="467"/>
                  </a:cubicBezTo>
                  <a:lnTo>
                    <a:pt x="86095" y="400"/>
                  </a:lnTo>
                  <a:close/>
                  <a:moveTo>
                    <a:pt x="86095" y="0"/>
                  </a:moveTo>
                  <a:lnTo>
                    <a:pt x="86095" y="33"/>
                  </a:lnTo>
                  <a:cubicBezTo>
                    <a:pt x="85861" y="67"/>
                    <a:pt x="85628" y="134"/>
                    <a:pt x="85428" y="234"/>
                  </a:cubicBezTo>
                  <a:lnTo>
                    <a:pt x="1468" y="48602"/>
                  </a:lnTo>
                  <a:cubicBezTo>
                    <a:pt x="667" y="49069"/>
                    <a:pt x="0" y="50203"/>
                    <a:pt x="0" y="51837"/>
                  </a:cubicBezTo>
                  <a:lnTo>
                    <a:pt x="0" y="120220"/>
                  </a:lnTo>
                  <a:lnTo>
                    <a:pt x="0" y="120520"/>
                  </a:lnTo>
                  <a:cubicBezTo>
                    <a:pt x="0" y="120887"/>
                    <a:pt x="200" y="121220"/>
                    <a:pt x="534" y="121420"/>
                  </a:cubicBezTo>
                  <a:lnTo>
                    <a:pt x="601" y="121454"/>
                  </a:lnTo>
                  <a:lnTo>
                    <a:pt x="667" y="121487"/>
                  </a:lnTo>
                  <a:cubicBezTo>
                    <a:pt x="701" y="121520"/>
                    <a:pt x="734" y="121520"/>
                    <a:pt x="801" y="121520"/>
                  </a:cubicBezTo>
                  <a:cubicBezTo>
                    <a:pt x="834" y="121554"/>
                    <a:pt x="901" y="121554"/>
                    <a:pt x="968" y="121554"/>
                  </a:cubicBezTo>
                  <a:cubicBezTo>
                    <a:pt x="1134" y="121554"/>
                    <a:pt x="1301" y="121487"/>
                    <a:pt x="1435" y="121420"/>
                  </a:cubicBezTo>
                  <a:lnTo>
                    <a:pt x="1468" y="121387"/>
                  </a:lnTo>
                  <a:lnTo>
                    <a:pt x="2869" y="120586"/>
                  </a:lnTo>
                  <a:lnTo>
                    <a:pt x="85428" y="73052"/>
                  </a:lnTo>
                  <a:cubicBezTo>
                    <a:pt x="86295" y="72485"/>
                    <a:pt x="86829" y="71551"/>
                    <a:pt x="86896" y="70517"/>
                  </a:cubicBezTo>
                  <a:lnTo>
                    <a:pt x="86896" y="1034"/>
                  </a:lnTo>
                  <a:lnTo>
                    <a:pt x="86896" y="834"/>
                  </a:lnTo>
                  <a:cubicBezTo>
                    <a:pt x="86862" y="801"/>
                    <a:pt x="86862" y="734"/>
                    <a:pt x="86862" y="701"/>
                  </a:cubicBezTo>
                  <a:lnTo>
                    <a:pt x="86862" y="667"/>
                  </a:lnTo>
                  <a:cubicBezTo>
                    <a:pt x="86862" y="634"/>
                    <a:pt x="86829" y="601"/>
                    <a:pt x="86829" y="534"/>
                  </a:cubicBezTo>
                  <a:cubicBezTo>
                    <a:pt x="86795" y="467"/>
                    <a:pt x="86762" y="434"/>
                    <a:pt x="86729" y="367"/>
                  </a:cubicBezTo>
                  <a:cubicBezTo>
                    <a:pt x="86729" y="334"/>
                    <a:pt x="86695" y="300"/>
                    <a:pt x="86695" y="300"/>
                  </a:cubicBezTo>
                  <a:cubicBezTo>
                    <a:pt x="86662" y="267"/>
                    <a:pt x="86662" y="234"/>
                    <a:pt x="86662" y="234"/>
                  </a:cubicBezTo>
                  <a:cubicBezTo>
                    <a:pt x="86629" y="200"/>
                    <a:pt x="86595" y="167"/>
                    <a:pt x="86562" y="134"/>
                  </a:cubicBezTo>
                  <a:cubicBezTo>
                    <a:pt x="86495" y="100"/>
                    <a:pt x="86462" y="100"/>
                    <a:pt x="86429" y="67"/>
                  </a:cubicBezTo>
                  <a:cubicBezTo>
                    <a:pt x="86328" y="0"/>
                    <a:pt x="86195" y="0"/>
                    <a:pt x="86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736791" y="1319367"/>
              <a:ext cx="1450940" cy="902917"/>
            </a:xfrm>
            <a:custGeom>
              <a:avLst/>
              <a:gdLst/>
              <a:ahLst/>
              <a:cxnLst/>
              <a:rect l="l" t="t" r="r" b="b"/>
              <a:pathLst>
                <a:path w="88297" h="54947" extrusionOk="0">
                  <a:moveTo>
                    <a:pt x="86036" y="0"/>
                  </a:moveTo>
                  <a:cubicBezTo>
                    <a:pt x="85828" y="0"/>
                    <a:pt x="85617" y="60"/>
                    <a:pt x="85428" y="174"/>
                  </a:cubicBezTo>
                  <a:lnTo>
                    <a:pt x="1468" y="48542"/>
                  </a:lnTo>
                  <a:cubicBezTo>
                    <a:pt x="601" y="49109"/>
                    <a:pt x="67" y="50043"/>
                    <a:pt x="0" y="51044"/>
                  </a:cubicBezTo>
                  <a:lnTo>
                    <a:pt x="0" y="53846"/>
                  </a:lnTo>
                  <a:lnTo>
                    <a:pt x="1868" y="54946"/>
                  </a:lnTo>
                  <a:lnTo>
                    <a:pt x="1868" y="52111"/>
                  </a:lnTo>
                  <a:cubicBezTo>
                    <a:pt x="1935" y="51077"/>
                    <a:pt x="2469" y="50143"/>
                    <a:pt x="3336" y="49576"/>
                  </a:cubicBezTo>
                  <a:lnTo>
                    <a:pt x="87296" y="1208"/>
                  </a:lnTo>
                  <a:cubicBezTo>
                    <a:pt x="87476" y="1088"/>
                    <a:pt x="87680" y="1028"/>
                    <a:pt x="87887" y="1028"/>
                  </a:cubicBezTo>
                  <a:cubicBezTo>
                    <a:pt x="88024" y="1028"/>
                    <a:pt x="88163" y="1054"/>
                    <a:pt x="88297" y="1108"/>
                  </a:cubicBezTo>
                  <a:cubicBezTo>
                    <a:pt x="87963" y="941"/>
                    <a:pt x="86762" y="241"/>
                    <a:pt x="86495" y="107"/>
                  </a:cubicBezTo>
                  <a:cubicBezTo>
                    <a:pt x="86351" y="35"/>
                    <a:pt x="86194" y="0"/>
                    <a:pt x="86036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767487" y="1336227"/>
              <a:ext cx="1427919" cy="885515"/>
            </a:xfrm>
            <a:custGeom>
              <a:avLst/>
              <a:gdLst/>
              <a:ahLst/>
              <a:cxnLst/>
              <a:rect l="l" t="t" r="r" b="b"/>
              <a:pathLst>
                <a:path w="86896" h="53888" extrusionOk="0">
                  <a:moveTo>
                    <a:pt x="86066" y="0"/>
                  </a:moveTo>
                  <a:cubicBezTo>
                    <a:pt x="85872" y="0"/>
                    <a:pt x="85655" y="59"/>
                    <a:pt x="85428" y="182"/>
                  </a:cubicBezTo>
                  <a:lnTo>
                    <a:pt x="1468" y="48550"/>
                  </a:lnTo>
                  <a:cubicBezTo>
                    <a:pt x="601" y="49117"/>
                    <a:pt x="67" y="50051"/>
                    <a:pt x="0" y="51052"/>
                  </a:cubicBezTo>
                  <a:lnTo>
                    <a:pt x="0" y="53887"/>
                  </a:lnTo>
                  <a:lnTo>
                    <a:pt x="86896" y="3851"/>
                  </a:lnTo>
                  <a:lnTo>
                    <a:pt x="86896" y="1016"/>
                  </a:lnTo>
                  <a:cubicBezTo>
                    <a:pt x="86896" y="371"/>
                    <a:pt x="86554" y="0"/>
                    <a:pt x="86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743906" y="1318858"/>
              <a:ext cx="1443283" cy="833259"/>
            </a:xfrm>
            <a:custGeom>
              <a:avLst/>
              <a:gdLst/>
              <a:ahLst/>
              <a:cxnLst/>
              <a:rect l="l" t="t" r="r" b="b"/>
              <a:pathLst>
                <a:path w="87831" h="50708" extrusionOk="0">
                  <a:moveTo>
                    <a:pt x="85620" y="1"/>
                  </a:moveTo>
                  <a:cubicBezTo>
                    <a:pt x="85407" y="1"/>
                    <a:pt x="85189" y="69"/>
                    <a:pt x="84995" y="205"/>
                  </a:cubicBezTo>
                  <a:lnTo>
                    <a:pt x="1035" y="48573"/>
                  </a:lnTo>
                  <a:cubicBezTo>
                    <a:pt x="601" y="48840"/>
                    <a:pt x="268" y="49207"/>
                    <a:pt x="1" y="49640"/>
                  </a:cubicBezTo>
                  <a:lnTo>
                    <a:pt x="1869" y="50708"/>
                  </a:lnTo>
                  <a:cubicBezTo>
                    <a:pt x="2102" y="50274"/>
                    <a:pt x="2469" y="49874"/>
                    <a:pt x="2903" y="49607"/>
                  </a:cubicBezTo>
                  <a:lnTo>
                    <a:pt x="86863" y="1239"/>
                  </a:lnTo>
                  <a:cubicBezTo>
                    <a:pt x="87043" y="1119"/>
                    <a:pt x="87247" y="1059"/>
                    <a:pt x="87446" y="1059"/>
                  </a:cubicBezTo>
                  <a:cubicBezTo>
                    <a:pt x="87579" y="1059"/>
                    <a:pt x="87710" y="1085"/>
                    <a:pt x="87830" y="1139"/>
                  </a:cubicBezTo>
                  <a:cubicBezTo>
                    <a:pt x="87530" y="939"/>
                    <a:pt x="86329" y="272"/>
                    <a:pt x="86062" y="105"/>
                  </a:cubicBezTo>
                  <a:cubicBezTo>
                    <a:pt x="85923" y="35"/>
                    <a:pt x="85773" y="1"/>
                    <a:pt x="85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736791" y="2134567"/>
              <a:ext cx="37828" cy="87174"/>
            </a:xfrm>
            <a:custGeom>
              <a:avLst/>
              <a:gdLst/>
              <a:ahLst/>
              <a:cxnLst/>
              <a:rect l="l" t="t" r="r" b="b"/>
              <a:pathLst>
                <a:path w="2302" h="5305" extrusionOk="0">
                  <a:moveTo>
                    <a:pt x="434" y="0"/>
                  </a:moveTo>
                  <a:cubicBezTo>
                    <a:pt x="167" y="434"/>
                    <a:pt x="34" y="934"/>
                    <a:pt x="0" y="1435"/>
                  </a:cubicBezTo>
                  <a:lnTo>
                    <a:pt x="0" y="4237"/>
                  </a:lnTo>
                  <a:lnTo>
                    <a:pt x="1902" y="5304"/>
                  </a:lnTo>
                  <a:lnTo>
                    <a:pt x="1902" y="2502"/>
                  </a:lnTo>
                  <a:cubicBezTo>
                    <a:pt x="1902" y="1968"/>
                    <a:pt x="2035" y="1468"/>
                    <a:pt x="2302" y="10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2081380" y="1408103"/>
              <a:ext cx="20294" cy="29414"/>
            </a:xfrm>
            <a:custGeom>
              <a:avLst/>
              <a:gdLst/>
              <a:ahLst/>
              <a:cxnLst/>
              <a:rect l="l" t="t" r="r" b="b"/>
              <a:pathLst>
                <a:path w="1235" h="1790" extrusionOk="0">
                  <a:moveTo>
                    <a:pt x="865" y="0"/>
                  </a:moveTo>
                  <a:cubicBezTo>
                    <a:pt x="786" y="0"/>
                    <a:pt x="697" y="25"/>
                    <a:pt x="601" y="78"/>
                  </a:cubicBezTo>
                  <a:cubicBezTo>
                    <a:pt x="234" y="344"/>
                    <a:pt x="0" y="778"/>
                    <a:pt x="0" y="1245"/>
                  </a:cubicBezTo>
                  <a:cubicBezTo>
                    <a:pt x="0" y="1590"/>
                    <a:pt x="146" y="1789"/>
                    <a:pt x="356" y="1789"/>
                  </a:cubicBezTo>
                  <a:cubicBezTo>
                    <a:pt x="431" y="1789"/>
                    <a:pt x="513" y="1764"/>
                    <a:pt x="601" y="1712"/>
                  </a:cubicBezTo>
                  <a:cubicBezTo>
                    <a:pt x="1001" y="1445"/>
                    <a:pt x="1234" y="1012"/>
                    <a:pt x="1234" y="545"/>
                  </a:cubicBezTo>
                  <a:cubicBezTo>
                    <a:pt x="1234" y="200"/>
                    <a:pt x="1089" y="0"/>
                    <a:pt x="86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2117548" y="1386806"/>
              <a:ext cx="20311" cy="29348"/>
            </a:xfrm>
            <a:custGeom>
              <a:avLst/>
              <a:gdLst/>
              <a:ahLst/>
              <a:cxnLst/>
              <a:rect l="l" t="t" r="r" b="b"/>
              <a:pathLst>
                <a:path w="1236" h="1786" extrusionOk="0">
                  <a:moveTo>
                    <a:pt x="867" y="0"/>
                  </a:moveTo>
                  <a:cubicBezTo>
                    <a:pt x="795" y="0"/>
                    <a:pt x="717" y="23"/>
                    <a:pt x="635" y="73"/>
                  </a:cubicBezTo>
                  <a:cubicBezTo>
                    <a:pt x="234" y="340"/>
                    <a:pt x="34" y="773"/>
                    <a:pt x="1" y="1274"/>
                  </a:cubicBezTo>
                  <a:cubicBezTo>
                    <a:pt x="1" y="1592"/>
                    <a:pt x="163" y="1785"/>
                    <a:pt x="382" y="1785"/>
                  </a:cubicBezTo>
                  <a:cubicBezTo>
                    <a:pt x="460" y="1785"/>
                    <a:pt x="546" y="1760"/>
                    <a:pt x="635" y="1707"/>
                  </a:cubicBezTo>
                  <a:cubicBezTo>
                    <a:pt x="1002" y="1440"/>
                    <a:pt x="1235" y="1007"/>
                    <a:pt x="1235" y="540"/>
                  </a:cubicBezTo>
                  <a:cubicBezTo>
                    <a:pt x="1235" y="213"/>
                    <a:pt x="1084" y="0"/>
                    <a:pt x="8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2154275" y="1365888"/>
              <a:ext cx="20294" cy="29414"/>
            </a:xfrm>
            <a:custGeom>
              <a:avLst/>
              <a:gdLst/>
              <a:ahLst/>
              <a:cxnLst/>
              <a:rect l="l" t="t" r="r" b="b"/>
              <a:pathLst>
                <a:path w="1235" h="1790" extrusionOk="0">
                  <a:moveTo>
                    <a:pt x="879" y="1"/>
                  </a:moveTo>
                  <a:cubicBezTo>
                    <a:pt x="804" y="1"/>
                    <a:pt x="722" y="26"/>
                    <a:pt x="635" y="78"/>
                  </a:cubicBezTo>
                  <a:cubicBezTo>
                    <a:pt x="234" y="345"/>
                    <a:pt x="1" y="779"/>
                    <a:pt x="1" y="1246"/>
                  </a:cubicBezTo>
                  <a:cubicBezTo>
                    <a:pt x="1" y="1591"/>
                    <a:pt x="146" y="1790"/>
                    <a:pt x="370" y="1790"/>
                  </a:cubicBezTo>
                  <a:cubicBezTo>
                    <a:pt x="450" y="1790"/>
                    <a:pt x="539" y="1765"/>
                    <a:pt x="635" y="1713"/>
                  </a:cubicBezTo>
                  <a:cubicBezTo>
                    <a:pt x="1001" y="1446"/>
                    <a:pt x="1235" y="1012"/>
                    <a:pt x="1235" y="545"/>
                  </a:cubicBezTo>
                  <a:cubicBezTo>
                    <a:pt x="1235" y="200"/>
                    <a:pt x="1089" y="1"/>
                    <a:pt x="8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736791" y="2204175"/>
              <a:ext cx="39471" cy="1126448"/>
            </a:xfrm>
            <a:custGeom>
              <a:avLst/>
              <a:gdLst/>
              <a:ahLst/>
              <a:cxnLst/>
              <a:rect l="l" t="t" r="r" b="b"/>
              <a:pathLst>
                <a:path w="2402" h="68550" extrusionOk="0">
                  <a:moveTo>
                    <a:pt x="0" y="1"/>
                  </a:moveTo>
                  <a:lnTo>
                    <a:pt x="0" y="66281"/>
                  </a:lnTo>
                  <a:cubicBezTo>
                    <a:pt x="0" y="66348"/>
                    <a:pt x="0" y="66448"/>
                    <a:pt x="0" y="66515"/>
                  </a:cubicBezTo>
                  <a:cubicBezTo>
                    <a:pt x="67" y="66982"/>
                    <a:pt x="367" y="67382"/>
                    <a:pt x="767" y="67649"/>
                  </a:cubicBezTo>
                  <a:lnTo>
                    <a:pt x="2302" y="68516"/>
                  </a:lnTo>
                  <a:lnTo>
                    <a:pt x="2367" y="68538"/>
                  </a:lnTo>
                  <a:lnTo>
                    <a:pt x="2367" y="68538"/>
                  </a:lnTo>
                  <a:cubicBezTo>
                    <a:pt x="2360" y="68516"/>
                    <a:pt x="2335" y="68516"/>
                    <a:pt x="2335" y="68516"/>
                  </a:cubicBezTo>
                  <a:cubicBezTo>
                    <a:pt x="2035" y="68316"/>
                    <a:pt x="1868" y="68016"/>
                    <a:pt x="1868" y="67682"/>
                  </a:cubicBezTo>
                  <a:lnTo>
                    <a:pt x="1868" y="1101"/>
                  </a:lnTo>
                  <a:lnTo>
                    <a:pt x="0" y="1"/>
                  </a:lnTo>
                  <a:close/>
                  <a:moveTo>
                    <a:pt x="2367" y="68538"/>
                  </a:moveTo>
                  <a:cubicBezTo>
                    <a:pt x="2368" y="68541"/>
                    <a:pt x="2369" y="68545"/>
                    <a:pt x="2369" y="68550"/>
                  </a:cubicBezTo>
                  <a:lnTo>
                    <a:pt x="2402" y="68550"/>
                  </a:lnTo>
                  <a:lnTo>
                    <a:pt x="2367" y="68538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736791" y="2204175"/>
              <a:ext cx="39471" cy="1126448"/>
            </a:xfrm>
            <a:custGeom>
              <a:avLst/>
              <a:gdLst/>
              <a:ahLst/>
              <a:cxnLst/>
              <a:rect l="l" t="t" r="r" b="b"/>
              <a:pathLst>
                <a:path w="2402" h="68550" extrusionOk="0">
                  <a:moveTo>
                    <a:pt x="0" y="1"/>
                  </a:moveTo>
                  <a:lnTo>
                    <a:pt x="0" y="66281"/>
                  </a:lnTo>
                  <a:cubicBezTo>
                    <a:pt x="0" y="66348"/>
                    <a:pt x="0" y="66448"/>
                    <a:pt x="0" y="66515"/>
                  </a:cubicBezTo>
                  <a:cubicBezTo>
                    <a:pt x="67" y="66982"/>
                    <a:pt x="367" y="67382"/>
                    <a:pt x="767" y="67649"/>
                  </a:cubicBezTo>
                  <a:lnTo>
                    <a:pt x="2302" y="68516"/>
                  </a:lnTo>
                  <a:lnTo>
                    <a:pt x="2367" y="68538"/>
                  </a:lnTo>
                  <a:lnTo>
                    <a:pt x="2367" y="68538"/>
                  </a:lnTo>
                  <a:cubicBezTo>
                    <a:pt x="2360" y="68516"/>
                    <a:pt x="2335" y="68516"/>
                    <a:pt x="2335" y="68516"/>
                  </a:cubicBezTo>
                  <a:cubicBezTo>
                    <a:pt x="2035" y="68316"/>
                    <a:pt x="1868" y="68016"/>
                    <a:pt x="1868" y="67682"/>
                  </a:cubicBezTo>
                  <a:lnTo>
                    <a:pt x="1868" y="1101"/>
                  </a:lnTo>
                  <a:lnTo>
                    <a:pt x="0" y="1"/>
                  </a:lnTo>
                  <a:close/>
                  <a:moveTo>
                    <a:pt x="2367" y="68538"/>
                  </a:moveTo>
                  <a:cubicBezTo>
                    <a:pt x="2368" y="68541"/>
                    <a:pt x="2369" y="68545"/>
                    <a:pt x="2369" y="68550"/>
                  </a:cubicBezTo>
                  <a:lnTo>
                    <a:pt x="2402" y="68550"/>
                  </a:lnTo>
                  <a:lnTo>
                    <a:pt x="2367" y="685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830522" y="2463694"/>
              <a:ext cx="269690" cy="536340"/>
            </a:xfrm>
            <a:custGeom>
              <a:avLst/>
              <a:gdLst/>
              <a:ahLst/>
              <a:cxnLst/>
              <a:rect l="l" t="t" r="r" b="b"/>
              <a:pathLst>
                <a:path w="16412" h="32639" extrusionOk="0">
                  <a:moveTo>
                    <a:pt x="15900" y="1"/>
                  </a:moveTo>
                  <a:cubicBezTo>
                    <a:pt x="15764" y="1"/>
                    <a:pt x="15609" y="50"/>
                    <a:pt x="15445" y="152"/>
                  </a:cubicBezTo>
                  <a:lnTo>
                    <a:pt x="968" y="8492"/>
                  </a:lnTo>
                  <a:cubicBezTo>
                    <a:pt x="401" y="8859"/>
                    <a:pt x="34" y="9459"/>
                    <a:pt x="0" y="10159"/>
                  </a:cubicBezTo>
                  <a:lnTo>
                    <a:pt x="0" y="31942"/>
                  </a:lnTo>
                  <a:cubicBezTo>
                    <a:pt x="0" y="32391"/>
                    <a:pt x="201" y="32639"/>
                    <a:pt x="519" y="32639"/>
                  </a:cubicBezTo>
                  <a:cubicBezTo>
                    <a:pt x="651" y="32639"/>
                    <a:pt x="802" y="32596"/>
                    <a:pt x="968" y="32509"/>
                  </a:cubicBezTo>
                  <a:lnTo>
                    <a:pt x="15445" y="24170"/>
                  </a:lnTo>
                  <a:cubicBezTo>
                    <a:pt x="16012" y="23803"/>
                    <a:pt x="16379" y="23169"/>
                    <a:pt x="16412" y="22502"/>
                  </a:cubicBezTo>
                  <a:lnTo>
                    <a:pt x="16412" y="686"/>
                  </a:lnTo>
                  <a:cubicBezTo>
                    <a:pt x="16412" y="248"/>
                    <a:pt x="16204" y="1"/>
                    <a:pt x="159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860117" y="2511578"/>
              <a:ext cx="209958" cy="448049"/>
            </a:xfrm>
            <a:custGeom>
              <a:avLst/>
              <a:gdLst/>
              <a:ahLst/>
              <a:cxnLst/>
              <a:rect l="l" t="t" r="r" b="b"/>
              <a:pathLst>
                <a:path w="12777" h="27266" extrusionOk="0">
                  <a:moveTo>
                    <a:pt x="12530" y="0"/>
                  </a:moveTo>
                  <a:cubicBezTo>
                    <a:pt x="12465" y="0"/>
                    <a:pt x="12390" y="23"/>
                    <a:pt x="12309" y="74"/>
                  </a:cubicBezTo>
                  <a:lnTo>
                    <a:pt x="10975" y="841"/>
                  </a:lnTo>
                  <a:cubicBezTo>
                    <a:pt x="10675" y="1008"/>
                    <a:pt x="10475" y="1341"/>
                    <a:pt x="10475" y="1675"/>
                  </a:cubicBezTo>
                  <a:cubicBezTo>
                    <a:pt x="10475" y="1887"/>
                    <a:pt x="10592" y="2000"/>
                    <a:pt x="10755" y="2000"/>
                  </a:cubicBezTo>
                  <a:cubicBezTo>
                    <a:pt x="10822" y="2000"/>
                    <a:pt x="10897" y="1981"/>
                    <a:pt x="10975" y="1942"/>
                  </a:cubicBezTo>
                  <a:lnTo>
                    <a:pt x="12309" y="1141"/>
                  </a:lnTo>
                  <a:cubicBezTo>
                    <a:pt x="12576" y="974"/>
                    <a:pt x="12776" y="674"/>
                    <a:pt x="12776" y="307"/>
                  </a:cubicBezTo>
                  <a:cubicBezTo>
                    <a:pt x="12776" y="121"/>
                    <a:pt x="12679" y="0"/>
                    <a:pt x="12530" y="0"/>
                  </a:cubicBezTo>
                  <a:close/>
                  <a:moveTo>
                    <a:pt x="10647" y="3804"/>
                  </a:moveTo>
                  <a:cubicBezTo>
                    <a:pt x="10578" y="3804"/>
                    <a:pt x="10497" y="3827"/>
                    <a:pt x="10408" y="3876"/>
                  </a:cubicBezTo>
                  <a:lnTo>
                    <a:pt x="9107" y="4677"/>
                  </a:lnTo>
                  <a:cubicBezTo>
                    <a:pt x="8807" y="4844"/>
                    <a:pt x="8640" y="5144"/>
                    <a:pt x="8607" y="5478"/>
                  </a:cubicBezTo>
                  <a:cubicBezTo>
                    <a:pt x="8607" y="5688"/>
                    <a:pt x="8705" y="5817"/>
                    <a:pt x="8868" y="5817"/>
                  </a:cubicBezTo>
                  <a:cubicBezTo>
                    <a:pt x="8937" y="5817"/>
                    <a:pt x="9018" y="5794"/>
                    <a:pt x="9107" y="5744"/>
                  </a:cubicBezTo>
                  <a:lnTo>
                    <a:pt x="10408" y="4977"/>
                  </a:lnTo>
                  <a:cubicBezTo>
                    <a:pt x="10708" y="4777"/>
                    <a:pt x="10908" y="4477"/>
                    <a:pt x="10908" y="4143"/>
                  </a:cubicBezTo>
                  <a:cubicBezTo>
                    <a:pt x="10908" y="3932"/>
                    <a:pt x="10810" y="3804"/>
                    <a:pt x="10647" y="3804"/>
                  </a:cubicBezTo>
                  <a:close/>
                  <a:moveTo>
                    <a:pt x="8864" y="2103"/>
                  </a:moveTo>
                  <a:cubicBezTo>
                    <a:pt x="8796" y="2103"/>
                    <a:pt x="8719" y="2126"/>
                    <a:pt x="8640" y="2175"/>
                  </a:cubicBezTo>
                  <a:lnTo>
                    <a:pt x="501" y="6912"/>
                  </a:lnTo>
                  <a:cubicBezTo>
                    <a:pt x="201" y="7079"/>
                    <a:pt x="34" y="7379"/>
                    <a:pt x="1" y="7746"/>
                  </a:cubicBezTo>
                  <a:cubicBezTo>
                    <a:pt x="1" y="7933"/>
                    <a:pt x="115" y="8038"/>
                    <a:pt x="276" y="8038"/>
                  </a:cubicBezTo>
                  <a:cubicBezTo>
                    <a:pt x="345" y="8038"/>
                    <a:pt x="421" y="8019"/>
                    <a:pt x="501" y="7979"/>
                  </a:cubicBezTo>
                  <a:lnTo>
                    <a:pt x="8640" y="3276"/>
                  </a:lnTo>
                  <a:cubicBezTo>
                    <a:pt x="8940" y="3076"/>
                    <a:pt x="9107" y="2776"/>
                    <a:pt x="9140" y="2442"/>
                  </a:cubicBezTo>
                  <a:cubicBezTo>
                    <a:pt x="9140" y="2231"/>
                    <a:pt x="9025" y="2103"/>
                    <a:pt x="8864" y="2103"/>
                  </a:cubicBezTo>
                  <a:close/>
                  <a:moveTo>
                    <a:pt x="10666" y="6565"/>
                  </a:moveTo>
                  <a:cubicBezTo>
                    <a:pt x="10593" y="6565"/>
                    <a:pt x="10506" y="6591"/>
                    <a:pt x="10408" y="6645"/>
                  </a:cubicBezTo>
                  <a:lnTo>
                    <a:pt x="9107" y="7412"/>
                  </a:lnTo>
                  <a:cubicBezTo>
                    <a:pt x="8807" y="7579"/>
                    <a:pt x="8607" y="7913"/>
                    <a:pt x="8607" y="8246"/>
                  </a:cubicBezTo>
                  <a:cubicBezTo>
                    <a:pt x="8607" y="8449"/>
                    <a:pt x="8698" y="8560"/>
                    <a:pt x="8849" y="8560"/>
                  </a:cubicBezTo>
                  <a:cubicBezTo>
                    <a:pt x="8922" y="8560"/>
                    <a:pt x="9009" y="8534"/>
                    <a:pt x="9107" y="8480"/>
                  </a:cubicBezTo>
                  <a:lnTo>
                    <a:pt x="10408" y="7712"/>
                  </a:lnTo>
                  <a:cubicBezTo>
                    <a:pt x="10708" y="7546"/>
                    <a:pt x="10908" y="7212"/>
                    <a:pt x="10908" y="6879"/>
                  </a:cubicBezTo>
                  <a:cubicBezTo>
                    <a:pt x="10908" y="6676"/>
                    <a:pt x="10817" y="6565"/>
                    <a:pt x="10666" y="6565"/>
                  </a:cubicBezTo>
                  <a:close/>
                  <a:moveTo>
                    <a:pt x="12544" y="8233"/>
                  </a:moveTo>
                  <a:cubicBezTo>
                    <a:pt x="12476" y="8233"/>
                    <a:pt x="12396" y="8259"/>
                    <a:pt x="12309" y="8313"/>
                  </a:cubicBezTo>
                  <a:lnTo>
                    <a:pt x="10975" y="9080"/>
                  </a:lnTo>
                  <a:cubicBezTo>
                    <a:pt x="10675" y="9247"/>
                    <a:pt x="10475" y="9580"/>
                    <a:pt x="10475" y="9914"/>
                  </a:cubicBezTo>
                  <a:cubicBezTo>
                    <a:pt x="10475" y="10116"/>
                    <a:pt x="10566" y="10228"/>
                    <a:pt x="10717" y="10228"/>
                  </a:cubicBezTo>
                  <a:cubicBezTo>
                    <a:pt x="10790" y="10228"/>
                    <a:pt x="10877" y="10202"/>
                    <a:pt x="10975" y="10148"/>
                  </a:cubicBezTo>
                  <a:lnTo>
                    <a:pt x="12309" y="9380"/>
                  </a:lnTo>
                  <a:cubicBezTo>
                    <a:pt x="12576" y="9214"/>
                    <a:pt x="12776" y="8880"/>
                    <a:pt x="12776" y="8546"/>
                  </a:cubicBezTo>
                  <a:cubicBezTo>
                    <a:pt x="12776" y="8344"/>
                    <a:pt x="12685" y="8233"/>
                    <a:pt x="12544" y="8233"/>
                  </a:cubicBezTo>
                  <a:close/>
                  <a:moveTo>
                    <a:pt x="7007" y="5931"/>
                  </a:moveTo>
                  <a:cubicBezTo>
                    <a:pt x="6939" y="5931"/>
                    <a:pt x="6859" y="5957"/>
                    <a:pt x="6772" y="6011"/>
                  </a:cubicBezTo>
                  <a:lnTo>
                    <a:pt x="501" y="9614"/>
                  </a:lnTo>
                  <a:cubicBezTo>
                    <a:pt x="201" y="9814"/>
                    <a:pt x="34" y="10114"/>
                    <a:pt x="1" y="10448"/>
                  </a:cubicBezTo>
                  <a:cubicBezTo>
                    <a:pt x="1" y="10660"/>
                    <a:pt x="118" y="10773"/>
                    <a:pt x="281" y="10773"/>
                  </a:cubicBezTo>
                  <a:cubicBezTo>
                    <a:pt x="348" y="10773"/>
                    <a:pt x="423" y="10754"/>
                    <a:pt x="501" y="10715"/>
                  </a:cubicBezTo>
                  <a:lnTo>
                    <a:pt x="6772" y="7079"/>
                  </a:lnTo>
                  <a:cubicBezTo>
                    <a:pt x="7039" y="6912"/>
                    <a:pt x="7239" y="6578"/>
                    <a:pt x="7239" y="6245"/>
                  </a:cubicBezTo>
                  <a:cubicBezTo>
                    <a:pt x="7239" y="6042"/>
                    <a:pt x="7148" y="5931"/>
                    <a:pt x="7007" y="5931"/>
                  </a:cubicBezTo>
                  <a:close/>
                  <a:moveTo>
                    <a:pt x="7007" y="8666"/>
                  </a:moveTo>
                  <a:cubicBezTo>
                    <a:pt x="6939" y="8666"/>
                    <a:pt x="6859" y="8692"/>
                    <a:pt x="6772" y="8747"/>
                  </a:cubicBezTo>
                  <a:lnTo>
                    <a:pt x="501" y="12349"/>
                  </a:lnTo>
                  <a:cubicBezTo>
                    <a:pt x="201" y="12549"/>
                    <a:pt x="34" y="12850"/>
                    <a:pt x="1" y="13183"/>
                  </a:cubicBezTo>
                  <a:cubicBezTo>
                    <a:pt x="1" y="13394"/>
                    <a:pt x="116" y="13523"/>
                    <a:pt x="277" y="13523"/>
                  </a:cubicBezTo>
                  <a:cubicBezTo>
                    <a:pt x="345" y="13523"/>
                    <a:pt x="421" y="13500"/>
                    <a:pt x="501" y="13450"/>
                  </a:cubicBezTo>
                  <a:lnTo>
                    <a:pt x="6772" y="9814"/>
                  </a:lnTo>
                  <a:cubicBezTo>
                    <a:pt x="7039" y="9647"/>
                    <a:pt x="7239" y="9314"/>
                    <a:pt x="7239" y="8980"/>
                  </a:cubicBezTo>
                  <a:cubicBezTo>
                    <a:pt x="7239" y="8778"/>
                    <a:pt x="7148" y="8666"/>
                    <a:pt x="7007" y="8666"/>
                  </a:cubicBezTo>
                  <a:close/>
                  <a:moveTo>
                    <a:pt x="10647" y="12043"/>
                  </a:moveTo>
                  <a:cubicBezTo>
                    <a:pt x="10578" y="12043"/>
                    <a:pt x="10497" y="12066"/>
                    <a:pt x="10408" y="12116"/>
                  </a:cubicBezTo>
                  <a:lnTo>
                    <a:pt x="9107" y="12883"/>
                  </a:lnTo>
                  <a:cubicBezTo>
                    <a:pt x="8807" y="13083"/>
                    <a:pt x="8607" y="13383"/>
                    <a:pt x="8607" y="13717"/>
                  </a:cubicBezTo>
                  <a:cubicBezTo>
                    <a:pt x="8607" y="13928"/>
                    <a:pt x="8705" y="14056"/>
                    <a:pt x="8868" y="14056"/>
                  </a:cubicBezTo>
                  <a:cubicBezTo>
                    <a:pt x="8937" y="14056"/>
                    <a:pt x="9018" y="14033"/>
                    <a:pt x="9107" y="13984"/>
                  </a:cubicBezTo>
                  <a:lnTo>
                    <a:pt x="10408" y="13216"/>
                  </a:lnTo>
                  <a:cubicBezTo>
                    <a:pt x="10708" y="13016"/>
                    <a:pt x="10908" y="12716"/>
                    <a:pt x="10908" y="12383"/>
                  </a:cubicBezTo>
                  <a:cubicBezTo>
                    <a:pt x="10908" y="12172"/>
                    <a:pt x="10810" y="12043"/>
                    <a:pt x="10647" y="12043"/>
                  </a:cubicBezTo>
                  <a:close/>
                  <a:moveTo>
                    <a:pt x="12530" y="13710"/>
                  </a:moveTo>
                  <a:cubicBezTo>
                    <a:pt x="12465" y="13710"/>
                    <a:pt x="12390" y="13733"/>
                    <a:pt x="12309" y="13784"/>
                  </a:cubicBezTo>
                  <a:lnTo>
                    <a:pt x="10975" y="14551"/>
                  </a:lnTo>
                  <a:cubicBezTo>
                    <a:pt x="10675" y="14751"/>
                    <a:pt x="10475" y="15051"/>
                    <a:pt x="10475" y="15385"/>
                  </a:cubicBezTo>
                  <a:cubicBezTo>
                    <a:pt x="10475" y="15596"/>
                    <a:pt x="10573" y="15724"/>
                    <a:pt x="10736" y="15724"/>
                  </a:cubicBezTo>
                  <a:cubicBezTo>
                    <a:pt x="10805" y="15724"/>
                    <a:pt x="10886" y="15701"/>
                    <a:pt x="10975" y="15652"/>
                  </a:cubicBezTo>
                  <a:lnTo>
                    <a:pt x="12309" y="14851"/>
                  </a:lnTo>
                  <a:cubicBezTo>
                    <a:pt x="12576" y="14684"/>
                    <a:pt x="12776" y="14384"/>
                    <a:pt x="12776" y="14017"/>
                  </a:cubicBezTo>
                  <a:cubicBezTo>
                    <a:pt x="12776" y="13831"/>
                    <a:pt x="12679" y="13710"/>
                    <a:pt x="12530" y="13710"/>
                  </a:cubicBezTo>
                  <a:close/>
                  <a:moveTo>
                    <a:pt x="8883" y="10334"/>
                  </a:moveTo>
                  <a:cubicBezTo>
                    <a:pt x="8810" y="10334"/>
                    <a:pt x="8727" y="10360"/>
                    <a:pt x="8640" y="10414"/>
                  </a:cubicBezTo>
                  <a:lnTo>
                    <a:pt x="501" y="15118"/>
                  </a:lnTo>
                  <a:cubicBezTo>
                    <a:pt x="201" y="15285"/>
                    <a:pt x="34" y="15618"/>
                    <a:pt x="1" y="15952"/>
                  </a:cubicBezTo>
                  <a:cubicBezTo>
                    <a:pt x="1" y="16138"/>
                    <a:pt x="114" y="16259"/>
                    <a:pt x="273" y="16259"/>
                  </a:cubicBezTo>
                  <a:cubicBezTo>
                    <a:pt x="342" y="16259"/>
                    <a:pt x="420" y="16236"/>
                    <a:pt x="501" y="16185"/>
                  </a:cubicBezTo>
                  <a:lnTo>
                    <a:pt x="8640" y="11482"/>
                  </a:lnTo>
                  <a:cubicBezTo>
                    <a:pt x="8940" y="11315"/>
                    <a:pt x="9107" y="10981"/>
                    <a:pt x="9140" y="10648"/>
                  </a:cubicBezTo>
                  <a:cubicBezTo>
                    <a:pt x="9140" y="10446"/>
                    <a:pt x="9034" y="10334"/>
                    <a:pt x="8883" y="10334"/>
                  </a:cubicBezTo>
                  <a:close/>
                  <a:moveTo>
                    <a:pt x="6993" y="14144"/>
                  </a:moveTo>
                  <a:cubicBezTo>
                    <a:pt x="6928" y="14144"/>
                    <a:pt x="6853" y="14167"/>
                    <a:pt x="6772" y="14217"/>
                  </a:cubicBezTo>
                  <a:lnTo>
                    <a:pt x="501" y="17853"/>
                  </a:lnTo>
                  <a:cubicBezTo>
                    <a:pt x="201" y="18020"/>
                    <a:pt x="34" y="18320"/>
                    <a:pt x="1" y="18687"/>
                  </a:cubicBezTo>
                  <a:cubicBezTo>
                    <a:pt x="1" y="18873"/>
                    <a:pt x="114" y="18994"/>
                    <a:pt x="273" y="18994"/>
                  </a:cubicBezTo>
                  <a:cubicBezTo>
                    <a:pt x="342" y="18994"/>
                    <a:pt x="420" y="18971"/>
                    <a:pt x="501" y="18921"/>
                  </a:cubicBezTo>
                  <a:lnTo>
                    <a:pt x="6772" y="15285"/>
                  </a:lnTo>
                  <a:cubicBezTo>
                    <a:pt x="7039" y="15118"/>
                    <a:pt x="7239" y="14784"/>
                    <a:pt x="7239" y="14451"/>
                  </a:cubicBezTo>
                  <a:cubicBezTo>
                    <a:pt x="7239" y="14265"/>
                    <a:pt x="7142" y="14144"/>
                    <a:pt x="6993" y="14144"/>
                  </a:cubicBezTo>
                  <a:close/>
                  <a:moveTo>
                    <a:pt x="10647" y="17547"/>
                  </a:moveTo>
                  <a:cubicBezTo>
                    <a:pt x="10578" y="17547"/>
                    <a:pt x="10497" y="17570"/>
                    <a:pt x="10408" y="17620"/>
                  </a:cubicBezTo>
                  <a:lnTo>
                    <a:pt x="9107" y="18387"/>
                  </a:lnTo>
                  <a:cubicBezTo>
                    <a:pt x="8807" y="18587"/>
                    <a:pt x="8607" y="18887"/>
                    <a:pt x="8607" y="19221"/>
                  </a:cubicBezTo>
                  <a:cubicBezTo>
                    <a:pt x="8607" y="19432"/>
                    <a:pt x="8705" y="19560"/>
                    <a:pt x="8868" y="19560"/>
                  </a:cubicBezTo>
                  <a:cubicBezTo>
                    <a:pt x="8937" y="19560"/>
                    <a:pt x="9018" y="19537"/>
                    <a:pt x="9107" y="19488"/>
                  </a:cubicBezTo>
                  <a:lnTo>
                    <a:pt x="10408" y="18720"/>
                  </a:lnTo>
                  <a:cubicBezTo>
                    <a:pt x="10708" y="18520"/>
                    <a:pt x="10908" y="18220"/>
                    <a:pt x="10908" y="17886"/>
                  </a:cubicBezTo>
                  <a:cubicBezTo>
                    <a:pt x="10908" y="17676"/>
                    <a:pt x="10810" y="17547"/>
                    <a:pt x="10647" y="17547"/>
                  </a:cubicBezTo>
                  <a:close/>
                  <a:moveTo>
                    <a:pt x="12526" y="19215"/>
                  </a:moveTo>
                  <a:cubicBezTo>
                    <a:pt x="12462" y="19215"/>
                    <a:pt x="12389" y="19238"/>
                    <a:pt x="12309" y="19287"/>
                  </a:cubicBezTo>
                  <a:lnTo>
                    <a:pt x="10975" y="20055"/>
                  </a:lnTo>
                  <a:cubicBezTo>
                    <a:pt x="10675" y="20255"/>
                    <a:pt x="10475" y="20555"/>
                    <a:pt x="10475" y="20889"/>
                  </a:cubicBezTo>
                  <a:cubicBezTo>
                    <a:pt x="10475" y="21100"/>
                    <a:pt x="10573" y="21228"/>
                    <a:pt x="10736" y="21228"/>
                  </a:cubicBezTo>
                  <a:cubicBezTo>
                    <a:pt x="10805" y="21228"/>
                    <a:pt x="10886" y="21205"/>
                    <a:pt x="10975" y="21155"/>
                  </a:cubicBezTo>
                  <a:lnTo>
                    <a:pt x="12309" y="20388"/>
                  </a:lnTo>
                  <a:cubicBezTo>
                    <a:pt x="12576" y="20188"/>
                    <a:pt x="12776" y="19888"/>
                    <a:pt x="12776" y="19554"/>
                  </a:cubicBezTo>
                  <a:cubicBezTo>
                    <a:pt x="12776" y="19343"/>
                    <a:pt x="12678" y="19215"/>
                    <a:pt x="12526" y="19215"/>
                  </a:cubicBezTo>
                  <a:close/>
                  <a:moveTo>
                    <a:pt x="8883" y="15805"/>
                  </a:moveTo>
                  <a:cubicBezTo>
                    <a:pt x="8810" y="15805"/>
                    <a:pt x="8727" y="15831"/>
                    <a:pt x="8640" y="15885"/>
                  </a:cubicBezTo>
                  <a:lnTo>
                    <a:pt x="501" y="20588"/>
                  </a:lnTo>
                  <a:cubicBezTo>
                    <a:pt x="201" y="20789"/>
                    <a:pt x="34" y="21089"/>
                    <a:pt x="1" y="21422"/>
                  </a:cubicBezTo>
                  <a:cubicBezTo>
                    <a:pt x="1" y="21625"/>
                    <a:pt x="107" y="21736"/>
                    <a:pt x="258" y="21736"/>
                  </a:cubicBezTo>
                  <a:cubicBezTo>
                    <a:pt x="331" y="21736"/>
                    <a:pt x="414" y="21710"/>
                    <a:pt x="501" y="21656"/>
                  </a:cubicBezTo>
                  <a:lnTo>
                    <a:pt x="8640" y="16952"/>
                  </a:lnTo>
                  <a:cubicBezTo>
                    <a:pt x="8940" y="16786"/>
                    <a:pt x="9107" y="16452"/>
                    <a:pt x="9140" y="16119"/>
                  </a:cubicBezTo>
                  <a:cubicBezTo>
                    <a:pt x="9140" y="15916"/>
                    <a:pt x="9034" y="15805"/>
                    <a:pt x="8883" y="15805"/>
                  </a:cubicBezTo>
                  <a:close/>
                  <a:moveTo>
                    <a:pt x="6989" y="19648"/>
                  </a:moveTo>
                  <a:cubicBezTo>
                    <a:pt x="6925" y="19648"/>
                    <a:pt x="6851" y="19671"/>
                    <a:pt x="6772" y="19721"/>
                  </a:cubicBezTo>
                  <a:lnTo>
                    <a:pt x="501" y="23357"/>
                  </a:lnTo>
                  <a:cubicBezTo>
                    <a:pt x="201" y="23524"/>
                    <a:pt x="34" y="23857"/>
                    <a:pt x="1" y="24191"/>
                  </a:cubicBezTo>
                  <a:cubicBezTo>
                    <a:pt x="1" y="24393"/>
                    <a:pt x="107" y="24505"/>
                    <a:pt x="258" y="24505"/>
                  </a:cubicBezTo>
                  <a:cubicBezTo>
                    <a:pt x="331" y="24505"/>
                    <a:pt x="414" y="24479"/>
                    <a:pt x="501" y="24424"/>
                  </a:cubicBezTo>
                  <a:lnTo>
                    <a:pt x="6772" y="20822"/>
                  </a:lnTo>
                  <a:cubicBezTo>
                    <a:pt x="7039" y="20622"/>
                    <a:pt x="7239" y="20322"/>
                    <a:pt x="7239" y="19988"/>
                  </a:cubicBezTo>
                  <a:cubicBezTo>
                    <a:pt x="7239" y="19777"/>
                    <a:pt x="7140" y="19648"/>
                    <a:pt x="6989" y="19648"/>
                  </a:cubicBezTo>
                  <a:close/>
                  <a:moveTo>
                    <a:pt x="8883" y="21342"/>
                  </a:moveTo>
                  <a:cubicBezTo>
                    <a:pt x="8810" y="21342"/>
                    <a:pt x="8727" y="21368"/>
                    <a:pt x="8640" y="21422"/>
                  </a:cubicBezTo>
                  <a:lnTo>
                    <a:pt x="501" y="26092"/>
                  </a:lnTo>
                  <a:cubicBezTo>
                    <a:pt x="201" y="26292"/>
                    <a:pt x="34" y="26593"/>
                    <a:pt x="1" y="26926"/>
                  </a:cubicBezTo>
                  <a:cubicBezTo>
                    <a:pt x="1" y="27137"/>
                    <a:pt x="116" y="27266"/>
                    <a:pt x="277" y="27266"/>
                  </a:cubicBezTo>
                  <a:cubicBezTo>
                    <a:pt x="345" y="27266"/>
                    <a:pt x="421" y="27243"/>
                    <a:pt x="501" y="27193"/>
                  </a:cubicBezTo>
                  <a:lnTo>
                    <a:pt x="8640" y="22490"/>
                  </a:lnTo>
                  <a:cubicBezTo>
                    <a:pt x="8940" y="22290"/>
                    <a:pt x="9107" y="21989"/>
                    <a:pt x="9140" y="21656"/>
                  </a:cubicBezTo>
                  <a:cubicBezTo>
                    <a:pt x="9140" y="21453"/>
                    <a:pt x="9034" y="21342"/>
                    <a:pt x="8883" y="21342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830522" y="2094899"/>
              <a:ext cx="269690" cy="453175"/>
            </a:xfrm>
            <a:custGeom>
              <a:avLst/>
              <a:gdLst/>
              <a:ahLst/>
              <a:cxnLst/>
              <a:rect l="l" t="t" r="r" b="b"/>
              <a:pathLst>
                <a:path w="16412" h="27578" extrusionOk="0">
                  <a:moveTo>
                    <a:pt x="15885" y="1"/>
                  </a:moveTo>
                  <a:cubicBezTo>
                    <a:pt x="15753" y="1"/>
                    <a:pt x="15603" y="47"/>
                    <a:pt x="15445" y="146"/>
                  </a:cubicBezTo>
                  <a:lnTo>
                    <a:pt x="968" y="8485"/>
                  </a:lnTo>
                  <a:cubicBezTo>
                    <a:pt x="401" y="8852"/>
                    <a:pt x="34" y="9486"/>
                    <a:pt x="0" y="10153"/>
                  </a:cubicBezTo>
                  <a:lnTo>
                    <a:pt x="0" y="26898"/>
                  </a:lnTo>
                  <a:cubicBezTo>
                    <a:pt x="0" y="27320"/>
                    <a:pt x="198" y="27577"/>
                    <a:pt x="512" y="27577"/>
                  </a:cubicBezTo>
                  <a:cubicBezTo>
                    <a:pt x="645" y="27577"/>
                    <a:pt x="799" y="27531"/>
                    <a:pt x="968" y="27432"/>
                  </a:cubicBezTo>
                  <a:lnTo>
                    <a:pt x="15445" y="19093"/>
                  </a:lnTo>
                  <a:cubicBezTo>
                    <a:pt x="16012" y="18726"/>
                    <a:pt x="16379" y="18125"/>
                    <a:pt x="16412" y="17425"/>
                  </a:cubicBezTo>
                  <a:lnTo>
                    <a:pt x="16412" y="680"/>
                  </a:lnTo>
                  <a:cubicBezTo>
                    <a:pt x="16412" y="258"/>
                    <a:pt x="16198" y="1"/>
                    <a:pt x="158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860117" y="2142685"/>
              <a:ext cx="209958" cy="357620"/>
            </a:xfrm>
            <a:custGeom>
              <a:avLst/>
              <a:gdLst/>
              <a:ahLst/>
              <a:cxnLst/>
              <a:rect l="l" t="t" r="r" b="b"/>
              <a:pathLst>
                <a:path w="12777" h="21763" extrusionOk="0">
                  <a:moveTo>
                    <a:pt x="12526" y="1"/>
                  </a:moveTo>
                  <a:cubicBezTo>
                    <a:pt x="12462" y="1"/>
                    <a:pt x="12389" y="24"/>
                    <a:pt x="12309" y="73"/>
                  </a:cubicBezTo>
                  <a:lnTo>
                    <a:pt x="10975" y="874"/>
                  </a:lnTo>
                  <a:cubicBezTo>
                    <a:pt x="10675" y="1041"/>
                    <a:pt x="10475" y="1341"/>
                    <a:pt x="10475" y="1708"/>
                  </a:cubicBezTo>
                  <a:cubicBezTo>
                    <a:pt x="10475" y="1894"/>
                    <a:pt x="10588" y="2015"/>
                    <a:pt x="10747" y="2015"/>
                  </a:cubicBezTo>
                  <a:cubicBezTo>
                    <a:pt x="10816" y="2015"/>
                    <a:pt x="10894" y="1992"/>
                    <a:pt x="10975" y="1941"/>
                  </a:cubicBezTo>
                  <a:lnTo>
                    <a:pt x="12309" y="1174"/>
                  </a:lnTo>
                  <a:cubicBezTo>
                    <a:pt x="12576" y="974"/>
                    <a:pt x="12776" y="674"/>
                    <a:pt x="12776" y="340"/>
                  </a:cubicBezTo>
                  <a:cubicBezTo>
                    <a:pt x="12776" y="129"/>
                    <a:pt x="12678" y="1"/>
                    <a:pt x="12526" y="1"/>
                  </a:cubicBezTo>
                  <a:close/>
                  <a:moveTo>
                    <a:pt x="10647" y="3803"/>
                  </a:moveTo>
                  <a:cubicBezTo>
                    <a:pt x="10578" y="3803"/>
                    <a:pt x="10497" y="3826"/>
                    <a:pt x="10408" y="3876"/>
                  </a:cubicBezTo>
                  <a:lnTo>
                    <a:pt x="9107" y="4677"/>
                  </a:lnTo>
                  <a:cubicBezTo>
                    <a:pt x="8807" y="4877"/>
                    <a:pt x="8640" y="5177"/>
                    <a:pt x="8607" y="5511"/>
                  </a:cubicBezTo>
                  <a:cubicBezTo>
                    <a:pt x="8607" y="5696"/>
                    <a:pt x="8704" y="5818"/>
                    <a:pt x="8864" y="5818"/>
                  </a:cubicBezTo>
                  <a:cubicBezTo>
                    <a:pt x="8934" y="5818"/>
                    <a:pt x="9016" y="5795"/>
                    <a:pt x="9107" y="5744"/>
                  </a:cubicBezTo>
                  <a:lnTo>
                    <a:pt x="10408" y="4977"/>
                  </a:lnTo>
                  <a:cubicBezTo>
                    <a:pt x="10708" y="4777"/>
                    <a:pt x="10908" y="4476"/>
                    <a:pt x="10908" y="4143"/>
                  </a:cubicBezTo>
                  <a:cubicBezTo>
                    <a:pt x="10908" y="3932"/>
                    <a:pt x="10810" y="3803"/>
                    <a:pt x="10647" y="3803"/>
                  </a:cubicBezTo>
                  <a:close/>
                  <a:moveTo>
                    <a:pt x="8864" y="2135"/>
                  </a:moveTo>
                  <a:cubicBezTo>
                    <a:pt x="8796" y="2135"/>
                    <a:pt x="8719" y="2159"/>
                    <a:pt x="8640" y="2208"/>
                  </a:cubicBezTo>
                  <a:lnTo>
                    <a:pt x="501" y="6912"/>
                  </a:lnTo>
                  <a:cubicBezTo>
                    <a:pt x="201" y="7078"/>
                    <a:pt x="34" y="7412"/>
                    <a:pt x="1" y="7745"/>
                  </a:cubicBezTo>
                  <a:cubicBezTo>
                    <a:pt x="1" y="7941"/>
                    <a:pt x="126" y="8065"/>
                    <a:pt x="297" y="8065"/>
                  </a:cubicBezTo>
                  <a:cubicBezTo>
                    <a:pt x="360" y="8065"/>
                    <a:pt x="429" y="8048"/>
                    <a:pt x="501" y="8012"/>
                  </a:cubicBezTo>
                  <a:lnTo>
                    <a:pt x="8640" y="3309"/>
                  </a:lnTo>
                  <a:cubicBezTo>
                    <a:pt x="8940" y="3109"/>
                    <a:pt x="9107" y="2809"/>
                    <a:pt x="9140" y="2475"/>
                  </a:cubicBezTo>
                  <a:cubicBezTo>
                    <a:pt x="9140" y="2264"/>
                    <a:pt x="9025" y="2135"/>
                    <a:pt x="8864" y="2135"/>
                  </a:cubicBezTo>
                  <a:close/>
                  <a:moveTo>
                    <a:pt x="10647" y="6572"/>
                  </a:moveTo>
                  <a:cubicBezTo>
                    <a:pt x="10578" y="6572"/>
                    <a:pt x="10497" y="6595"/>
                    <a:pt x="10408" y="6645"/>
                  </a:cubicBezTo>
                  <a:lnTo>
                    <a:pt x="9107" y="7412"/>
                  </a:lnTo>
                  <a:cubicBezTo>
                    <a:pt x="8807" y="7612"/>
                    <a:pt x="8607" y="7912"/>
                    <a:pt x="8607" y="8246"/>
                  </a:cubicBezTo>
                  <a:cubicBezTo>
                    <a:pt x="8607" y="8457"/>
                    <a:pt x="8705" y="8585"/>
                    <a:pt x="8868" y="8585"/>
                  </a:cubicBezTo>
                  <a:cubicBezTo>
                    <a:pt x="8937" y="8585"/>
                    <a:pt x="9018" y="8562"/>
                    <a:pt x="9107" y="8513"/>
                  </a:cubicBezTo>
                  <a:lnTo>
                    <a:pt x="10408" y="7745"/>
                  </a:lnTo>
                  <a:cubicBezTo>
                    <a:pt x="10708" y="7545"/>
                    <a:pt x="10908" y="7245"/>
                    <a:pt x="10908" y="6912"/>
                  </a:cubicBezTo>
                  <a:cubicBezTo>
                    <a:pt x="10908" y="6701"/>
                    <a:pt x="10810" y="6572"/>
                    <a:pt x="10647" y="6572"/>
                  </a:cubicBezTo>
                  <a:close/>
                  <a:moveTo>
                    <a:pt x="12530" y="8239"/>
                  </a:moveTo>
                  <a:cubicBezTo>
                    <a:pt x="12465" y="8239"/>
                    <a:pt x="12390" y="8262"/>
                    <a:pt x="12309" y="8313"/>
                  </a:cubicBezTo>
                  <a:lnTo>
                    <a:pt x="10975" y="9080"/>
                  </a:lnTo>
                  <a:cubicBezTo>
                    <a:pt x="10675" y="9247"/>
                    <a:pt x="10475" y="9580"/>
                    <a:pt x="10475" y="9914"/>
                  </a:cubicBezTo>
                  <a:cubicBezTo>
                    <a:pt x="10475" y="10116"/>
                    <a:pt x="10566" y="10228"/>
                    <a:pt x="10717" y="10228"/>
                  </a:cubicBezTo>
                  <a:cubicBezTo>
                    <a:pt x="10790" y="10228"/>
                    <a:pt x="10877" y="10201"/>
                    <a:pt x="10975" y="10147"/>
                  </a:cubicBezTo>
                  <a:lnTo>
                    <a:pt x="12309" y="9380"/>
                  </a:lnTo>
                  <a:cubicBezTo>
                    <a:pt x="12576" y="9213"/>
                    <a:pt x="12776" y="8880"/>
                    <a:pt x="12776" y="8546"/>
                  </a:cubicBezTo>
                  <a:cubicBezTo>
                    <a:pt x="12776" y="8360"/>
                    <a:pt x="12679" y="8239"/>
                    <a:pt x="12530" y="8239"/>
                  </a:cubicBezTo>
                  <a:close/>
                  <a:moveTo>
                    <a:pt x="6993" y="5937"/>
                  </a:moveTo>
                  <a:cubicBezTo>
                    <a:pt x="6928" y="5937"/>
                    <a:pt x="6853" y="5960"/>
                    <a:pt x="6772" y="6011"/>
                  </a:cubicBezTo>
                  <a:lnTo>
                    <a:pt x="501" y="9647"/>
                  </a:lnTo>
                  <a:cubicBezTo>
                    <a:pt x="201" y="9814"/>
                    <a:pt x="34" y="10114"/>
                    <a:pt x="1" y="10481"/>
                  </a:cubicBezTo>
                  <a:cubicBezTo>
                    <a:pt x="1" y="10683"/>
                    <a:pt x="107" y="10795"/>
                    <a:pt x="258" y="10795"/>
                  </a:cubicBezTo>
                  <a:cubicBezTo>
                    <a:pt x="331" y="10795"/>
                    <a:pt x="414" y="10769"/>
                    <a:pt x="501" y="10714"/>
                  </a:cubicBezTo>
                  <a:lnTo>
                    <a:pt x="6772" y="7078"/>
                  </a:lnTo>
                  <a:cubicBezTo>
                    <a:pt x="7039" y="6912"/>
                    <a:pt x="7239" y="6611"/>
                    <a:pt x="7239" y="6244"/>
                  </a:cubicBezTo>
                  <a:cubicBezTo>
                    <a:pt x="7239" y="6058"/>
                    <a:pt x="7142" y="5937"/>
                    <a:pt x="6993" y="5937"/>
                  </a:cubicBezTo>
                  <a:close/>
                  <a:moveTo>
                    <a:pt x="6989" y="8674"/>
                  </a:moveTo>
                  <a:cubicBezTo>
                    <a:pt x="6925" y="8674"/>
                    <a:pt x="6851" y="8697"/>
                    <a:pt x="6772" y="8746"/>
                  </a:cubicBezTo>
                  <a:lnTo>
                    <a:pt x="501" y="12382"/>
                  </a:lnTo>
                  <a:cubicBezTo>
                    <a:pt x="201" y="12549"/>
                    <a:pt x="34" y="12882"/>
                    <a:pt x="1" y="13216"/>
                  </a:cubicBezTo>
                  <a:cubicBezTo>
                    <a:pt x="1" y="13418"/>
                    <a:pt x="107" y="13530"/>
                    <a:pt x="258" y="13530"/>
                  </a:cubicBezTo>
                  <a:cubicBezTo>
                    <a:pt x="331" y="13530"/>
                    <a:pt x="414" y="13504"/>
                    <a:pt x="501" y="13450"/>
                  </a:cubicBezTo>
                  <a:lnTo>
                    <a:pt x="6772" y="9847"/>
                  </a:lnTo>
                  <a:cubicBezTo>
                    <a:pt x="7039" y="9647"/>
                    <a:pt x="7239" y="9347"/>
                    <a:pt x="7239" y="9013"/>
                  </a:cubicBezTo>
                  <a:cubicBezTo>
                    <a:pt x="7239" y="8802"/>
                    <a:pt x="7140" y="8674"/>
                    <a:pt x="6989" y="8674"/>
                  </a:cubicBezTo>
                  <a:close/>
                  <a:moveTo>
                    <a:pt x="10647" y="12043"/>
                  </a:moveTo>
                  <a:cubicBezTo>
                    <a:pt x="10578" y="12043"/>
                    <a:pt x="10497" y="12066"/>
                    <a:pt x="10408" y="12115"/>
                  </a:cubicBezTo>
                  <a:lnTo>
                    <a:pt x="9107" y="12916"/>
                  </a:lnTo>
                  <a:cubicBezTo>
                    <a:pt x="8807" y="13083"/>
                    <a:pt x="8607" y="13383"/>
                    <a:pt x="8607" y="13750"/>
                  </a:cubicBezTo>
                  <a:cubicBezTo>
                    <a:pt x="8607" y="13952"/>
                    <a:pt x="8698" y="14064"/>
                    <a:pt x="8849" y="14064"/>
                  </a:cubicBezTo>
                  <a:cubicBezTo>
                    <a:pt x="8922" y="14064"/>
                    <a:pt x="9009" y="14038"/>
                    <a:pt x="9107" y="13983"/>
                  </a:cubicBezTo>
                  <a:lnTo>
                    <a:pt x="10408" y="13216"/>
                  </a:lnTo>
                  <a:cubicBezTo>
                    <a:pt x="10708" y="13049"/>
                    <a:pt x="10908" y="12716"/>
                    <a:pt x="10908" y="12382"/>
                  </a:cubicBezTo>
                  <a:cubicBezTo>
                    <a:pt x="10908" y="12171"/>
                    <a:pt x="10810" y="12043"/>
                    <a:pt x="10647" y="12043"/>
                  </a:cubicBezTo>
                  <a:close/>
                  <a:moveTo>
                    <a:pt x="12523" y="13725"/>
                  </a:moveTo>
                  <a:cubicBezTo>
                    <a:pt x="12459" y="13725"/>
                    <a:pt x="12387" y="13744"/>
                    <a:pt x="12309" y="13783"/>
                  </a:cubicBezTo>
                  <a:lnTo>
                    <a:pt x="10975" y="14584"/>
                  </a:lnTo>
                  <a:cubicBezTo>
                    <a:pt x="10675" y="14750"/>
                    <a:pt x="10475" y="15051"/>
                    <a:pt x="10475" y="15418"/>
                  </a:cubicBezTo>
                  <a:cubicBezTo>
                    <a:pt x="10475" y="15604"/>
                    <a:pt x="10572" y="15725"/>
                    <a:pt x="10732" y="15725"/>
                  </a:cubicBezTo>
                  <a:cubicBezTo>
                    <a:pt x="10802" y="15725"/>
                    <a:pt x="10884" y="15702"/>
                    <a:pt x="10975" y="15651"/>
                  </a:cubicBezTo>
                  <a:lnTo>
                    <a:pt x="12309" y="14884"/>
                  </a:lnTo>
                  <a:cubicBezTo>
                    <a:pt x="12576" y="14684"/>
                    <a:pt x="12776" y="14384"/>
                    <a:pt x="12776" y="14050"/>
                  </a:cubicBezTo>
                  <a:cubicBezTo>
                    <a:pt x="12776" y="13837"/>
                    <a:pt x="12676" y="13725"/>
                    <a:pt x="12523" y="13725"/>
                  </a:cubicBezTo>
                  <a:close/>
                  <a:moveTo>
                    <a:pt x="8883" y="10334"/>
                  </a:moveTo>
                  <a:cubicBezTo>
                    <a:pt x="8810" y="10334"/>
                    <a:pt x="8727" y="10360"/>
                    <a:pt x="8640" y="10414"/>
                  </a:cubicBezTo>
                  <a:lnTo>
                    <a:pt x="501" y="15117"/>
                  </a:lnTo>
                  <a:cubicBezTo>
                    <a:pt x="201" y="15318"/>
                    <a:pt x="34" y="15618"/>
                    <a:pt x="1" y="15951"/>
                  </a:cubicBezTo>
                  <a:cubicBezTo>
                    <a:pt x="1" y="16154"/>
                    <a:pt x="107" y="16265"/>
                    <a:pt x="258" y="16265"/>
                  </a:cubicBezTo>
                  <a:cubicBezTo>
                    <a:pt x="331" y="16265"/>
                    <a:pt x="414" y="16239"/>
                    <a:pt x="501" y="16185"/>
                  </a:cubicBezTo>
                  <a:lnTo>
                    <a:pt x="8640" y="11481"/>
                  </a:lnTo>
                  <a:cubicBezTo>
                    <a:pt x="8940" y="11315"/>
                    <a:pt x="9107" y="11014"/>
                    <a:pt x="9140" y="10648"/>
                  </a:cubicBezTo>
                  <a:cubicBezTo>
                    <a:pt x="9140" y="10445"/>
                    <a:pt x="9034" y="10334"/>
                    <a:pt x="8883" y="10334"/>
                  </a:cubicBezTo>
                  <a:close/>
                  <a:moveTo>
                    <a:pt x="6989" y="14144"/>
                  </a:moveTo>
                  <a:cubicBezTo>
                    <a:pt x="6925" y="14144"/>
                    <a:pt x="6851" y="14167"/>
                    <a:pt x="6772" y="14217"/>
                  </a:cubicBezTo>
                  <a:lnTo>
                    <a:pt x="501" y="17853"/>
                  </a:lnTo>
                  <a:cubicBezTo>
                    <a:pt x="201" y="18019"/>
                    <a:pt x="34" y="18353"/>
                    <a:pt x="1" y="18687"/>
                  </a:cubicBezTo>
                  <a:cubicBezTo>
                    <a:pt x="1" y="18889"/>
                    <a:pt x="107" y="19000"/>
                    <a:pt x="258" y="19000"/>
                  </a:cubicBezTo>
                  <a:cubicBezTo>
                    <a:pt x="331" y="19000"/>
                    <a:pt x="414" y="18974"/>
                    <a:pt x="501" y="18920"/>
                  </a:cubicBezTo>
                  <a:lnTo>
                    <a:pt x="6772" y="15318"/>
                  </a:lnTo>
                  <a:cubicBezTo>
                    <a:pt x="7039" y="15117"/>
                    <a:pt x="7239" y="14817"/>
                    <a:pt x="7239" y="14484"/>
                  </a:cubicBezTo>
                  <a:cubicBezTo>
                    <a:pt x="7239" y="14273"/>
                    <a:pt x="7140" y="14144"/>
                    <a:pt x="6989" y="14144"/>
                  </a:cubicBezTo>
                  <a:close/>
                  <a:moveTo>
                    <a:pt x="8883" y="15838"/>
                  </a:moveTo>
                  <a:cubicBezTo>
                    <a:pt x="8810" y="15838"/>
                    <a:pt x="8727" y="15864"/>
                    <a:pt x="8640" y="15918"/>
                  </a:cubicBezTo>
                  <a:lnTo>
                    <a:pt x="501" y="20621"/>
                  </a:lnTo>
                  <a:cubicBezTo>
                    <a:pt x="201" y="20788"/>
                    <a:pt x="34" y="21088"/>
                    <a:pt x="1" y="21455"/>
                  </a:cubicBezTo>
                  <a:cubicBezTo>
                    <a:pt x="1" y="21641"/>
                    <a:pt x="114" y="21762"/>
                    <a:pt x="273" y="21762"/>
                  </a:cubicBezTo>
                  <a:cubicBezTo>
                    <a:pt x="342" y="21762"/>
                    <a:pt x="420" y="21739"/>
                    <a:pt x="501" y="21689"/>
                  </a:cubicBezTo>
                  <a:lnTo>
                    <a:pt x="8640" y="16985"/>
                  </a:lnTo>
                  <a:cubicBezTo>
                    <a:pt x="8940" y="16819"/>
                    <a:pt x="9107" y="16485"/>
                    <a:pt x="9140" y="16151"/>
                  </a:cubicBezTo>
                  <a:cubicBezTo>
                    <a:pt x="9140" y="15949"/>
                    <a:pt x="9034" y="15838"/>
                    <a:pt x="8883" y="15838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830522" y="2914733"/>
              <a:ext cx="269690" cy="310278"/>
            </a:xfrm>
            <a:custGeom>
              <a:avLst/>
              <a:gdLst/>
              <a:ahLst/>
              <a:cxnLst/>
              <a:rect l="l" t="t" r="r" b="b"/>
              <a:pathLst>
                <a:path w="16412" h="18882" extrusionOk="0">
                  <a:moveTo>
                    <a:pt x="15863" y="0"/>
                  </a:moveTo>
                  <a:cubicBezTo>
                    <a:pt x="15737" y="0"/>
                    <a:pt x="15595" y="40"/>
                    <a:pt x="15445" y="124"/>
                  </a:cubicBezTo>
                  <a:lnTo>
                    <a:pt x="968" y="8497"/>
                  </a:lnTo>
                  <a:cubicBezTo>
                    <a:pt x="401" y="8864"/>
                    <a:pt x="34" y="9497"/>
                    <a:pt x="0" y="10164"/>
                  </a:cubicBezTo>
                  <a:lnTo>
                    <a:pt x="0" y="18170"/>
                  </a:lnTo>
                  <a:cubicBezTo>
                    <a:pt x="0" y="18617"/>
                    <a:pt x="199" y="18882"/>
                    <a:pt x="516" y="18882"/>
                  </a:cubicBezTo>
                  <a:cubicBezTo>
                    <a:pt x="648" y="18882"/>
                    <a:pt x="800" y="18836"/>
                    <a:pt x="968" y="18737"/>
                  </a:cubicBezTo>
                  <a:lnTo>
                    <a:pt x="15445" y="10398"/>
                  </a:lnTo>
                  <a:cubicBezTo>
                    <a:pt x="16012" y="9998"/>
                    <a:pt x="16379" y="9397"/>
                    <a:pt x="16412" y="8697"/>
                  </a:cubicBezTo>
                  <a:lnTo>
                    <a:pt x="16412" y="691"/>
                  </a:lnTo>
                  <a:cubicBezTo>
                    <a:pt x="16412" y="259"/>
                    <a:pt x="16188" y="0"/>
                    <a:pt x="158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860117" y="2963242"/>
              <a:ext cx="209958" cy="222217"/>
            </a:xfrm>
            <a:custGeom>
              <a:avLst/>
              <a:gdLst/>
              <a:ahLst/>
              <a:cxnLst/>
              <a:rect l="l" t="t" r="r" b="b"/>
              <a:pathLst>
                <a:path w="12777" h="13523" extrusionOk="0">
                  <a:moveTo>
                    <a:pt x="12530" y="0"/>
                  </a:moveTo>
                  <a:cubicBezTo>
                    <a:pt x="12465" y="0"/>
                    <a:pt x="12390" y="23"/>
                    <a:pt x="12309" y="74"/>
                  </a:cubicBezTo>
                  <a:lnTo>
                    <a:pt x="10975" y="841"/>
                  </a:lnTo>
                  <a:cubicBezTo>
                    <a:pt x="10675" y="1008"/>
                    <a:pt x="10475" y="1342"/>
                    <a:pt x="10475" y="1675"/>
                  </a:cubicBezTo>
                  <a:cubicBezTo>
                    <a:pt x="10475" y="1886"/>
                    <a:pt x="10573" y="2015"/>
                    <a:pt x="10736" y="2015"/>
                  </a:cubicBezTo>
                  <a:cubicBezTo>
                    <a:pt x="10805" y="2015"/>
                    <a:pt x="10886" y="1992"/>
                    <a:pt x="10975" y="1942"/>
                  </a:cubicBezTo>
                  <a:lnTo>
                    <a:pt x="12309" y="1141"/>
                  </a:lnTo>
                  <a:cubicBezTo>
                    <a:pt x="12576" y="975"/>
                    <a:pt x="12776" y="674"/>
                    <a:pt x="12776" y="308"/>
                  </a:cubicBezTo>
                  <a:cubicBezTo>
                    <a:pt x="12776" y="122"/>
                    <a:pt x="12679" y="0"/>
                    <a:pt x="12530" y="0"/>
                  </a:cubicBezTo>
                  <a:close/>
                  <a:moveTo>
                    <a:pt x="10643" y="3819"/>
                  </a:moveTo>
                  <a:cubicBezTo>
                    <a:pt x="10575" y="3819"/>
                    <a:pt x="10496" y="3838"/>
                    <a:pt x="10408" y="3877"/>
                  </a:cubicBezTo>
                  <a:lnTo>
                    <a:pt x="9107" y="4644"/>
                  </a:lnTo>
                  <a:cubicBezTo>
                    <a:pt x="8807" y="4844"/>
                    <a:pt x="8607" y="5144"/>
                    <a:pt x="8607" y="5478"/>
                  </a:cubicBezTo>
                  <a:cubicBezTo>
                    <a:pt x="8607" y="5689"/>
                    <a:pt x="8705" y="5817"/>
                    <a:pt x="8868" y="5817"/>
                  </a:cubicBezTo>
                  <a:cubicBezTo>
                    <a:pt x="8937" y="5817"/>
                    <a:pt x="9018" y="5794"/>
                    <a:pt x="9107" y="5745"/>
                  </a:cubicBezTo>
                  <a:lnTo>
                    <a:pt x="10408" y="4978"/>
                  </a:lnTo>
                  <a:cubicBezTo>
                    <a:pt x="10708" y="4777"/>
                    <a:pt x="10908" y="4477"/>
                    <a:pt x="10908" y="4144"/>
                  </a:cubicBezTo>
                  <a:cubicBezTo>
                    <a:pt x="10908" y="3931"/>
                    <a:pt x="10808" y="3819"/>
                    <a:pt x="10643" y="3819"/>
                  </a:cubicBezTo>
                  <a:close/>
                  <a:moveTo>
                    <a:pt x="8883" y="2095"/>
                  </a:moveTo>
                  <a:cubicBezTo>
                    <a:pt x="8810" y="2095"/>
                    <a:pt x="8727" y="2121"/>
                    <a:pt x="8640" y="2176"/>
                  </a:cubicBezTo>
                  <a:lnTo>
                    <a:pt x="501" y="6879"/>
                  </a:lnTo>
                  <a:cubicBezTo>
                    <a:pt x="201" y="7046"/>
                    <a:pt x="34" y="7379"/>
                    <a:pt x="1" y="7713"/>
                  </a:cubicBezTo>
                  <a:cubicBezTo>
                    <a:pt x="1" y="7899"/>
                    <a:pt x="114" y="8020"/>
                    <a:pt x="273" y="8020"/>
                  </a:cubicBezTo>
                  <a:cubicBezTo>
                    <a:pt x="342" y="8020"/>
                    <a:pt x="420" y="7997"/>
                    <a:pt x="501" y="7946"/>
                  </a:cubicBezTo>
                  <a:lnTo>
                    <a:pt x="8640" y="3243"/>
                  </a:lnTo>
                  <a:cubicBezTo>
                    <a:pt x="8940" y="3076"/>
                    <a:pt x="9107" y="2743"/>
                    <a:pt x="9140" y="2409"/>
                  </a:cubicBezTo>
                  <a:cubicBezTo>
                    <a:pt x="9140" y="2207"/>
                    <a:pt x="9034" y="2095"/>
                    <a:pt x="8883" y="2095"/>
                  </a:cubicBezTo>
                  <a:close/>
                  <a:moveTo>
                    <a:pt x="10647" y="6539"/>
                  </a:moveTo>
                  <a:cubicBezTo>
                    <a:pt x="10578" y="6539"/>
                    <a:pt x="10497" y="6562"/>
                    <a:pt x="10408" y="6612"/>
                  </a:cubicBezTo>
                  <a:lnTo>
                    <a:pt x="9107" y="7379"/>
                  </a:lnTo>
                  <a:cubicBezTo>
                    <a:pt x="8807" y="7579"/>
                    <a:pt x="8607" y="7880"/>
                    <a:pt x="8607" y="8213"/>
                  </a:cubicBezTo>
                  <a:cubicBezTo>
                    <a:pt x="8607" y="8424"/>
                    <a:pt x="8705" y="8553"/>
                    <a:pt x="8868" y="8553"/>
                  </a:cubicBezTo>
                  <a:cubicBezTo>
                    <a:pt x="8937" y="8553"/>
                    <a:pt x="9018" y="8530"/>
                    <a:pt x="9107" y="8480"/>
                  </a:cubicBezTo>
                  <a:lnTo>
                    <a:pt x="10408" y="7713"/>
                  </a:lnTo>
                  <a:cubicBezTo>
                    <a:pt x="10708" y="7513"/>
                    <a:pt x="10908" y="7212"/>
                    <a:pt x="10908" y="6879"/>
                  </a:cubicBezTo>
                  <a:cubicBezTo>
                    <a:pt x="10908" y="6668"/>
                    <a:pt x="10810" y="6539"/>
                    <a:pt x="10647" y="6539"/>
                  </a:cubicBezTo>
                  <a:close/>
                  <a:moveTo>
                    <a:pt x="7014" y="5931"/>
                  </a:moveTo>
                  <a:cubicBezTo>
                    <a:pt x="6942" y="5931"/>
                    <a:pt x="6859" y="5957"/>
                    <a:pt x="6772" y="6012"/>
                  </a:cubicBezTo>
                  <a:lnTo>
                    <a:pt x="6772" y="5978"/>
                  </a:lnTo>
                  <a:lnTo>
                    <a:pt x="501" y="9614"/>
                  </a:lnTo>
                  <a:cubicBezTo>
                    <a:pt x="201" y="9814"/>
                    <a:pt x="34" y="10115"/>
                    <a:pt x="1" y="10448"/>
                  </a:cubicBezTo>
                  <a:cubicBezTo>
                    <a:pt x="1" y="10659"/>
                    <a:pt x="116" y="10788"/>
                    <a:pt x="277" y="10788"/>
                  </a:cubicBezTo>
                  <a:cubicBezTo>
                    <a:pt x="345" y="10788"/>
                    <a:pt x="421" y="10765"/>
                    <a:pt x="501" y="10715"/>
                  </a:cubicBezTo>
                  <a:lnTo>
                    <a:pt x="6772" y="7079"/>
                  </a:lnTo>
                  <a:cubicBezTo>
                    <a:pt x="7039" y="6879"/>
                    <a:pt x="7239" y="6579"/>
                    <a:pt x="7239" y="6245"/>
                  </a:cubicBezTo>
                  <a:cubicBezTo>
                    <a:pt x="7262" y="6043"/>
                    <a:pt x="7163" y="5931"/>
                    <a:pt x="7014" y="5931"/>
                  </a:cubicBezTo>
                  <a:close/>
                  <a:moveTo>
                    <a:pt x="7014" y="8667"/>
                  </a:moveTo>
                  <a:cubicBezTo>
                    <a:pt x="6942" y="8667"/>
                    <a:pt x="6859" y="8693"/>
                    <a:pt x="6772" y="8747"/>
                  </a:cubicBezTo>
                  <a:lnTo>
                    <a:pt x="501" y="12349"/>
                  </a:lnTo>
                  <a:cubicBezTo>
                    <a:pt x="201" y="12550"/>
                    <a:pt x="34" y="12850"/>
                    <a:pt x="1" y="13183"/>
                  </a:cubicBezTo>
                  <a:cubicBezTo>
                    <a:pt x="1" y="13394"/>
                    <a:pt x="116" y="13523"/>
                    <a:pt x="277" y="13523"/>
                  </a:cubicBezTo>
                  <a:cubicBezTo>
                    <a:pt x="345" y="13523"/>
                    <a:pt x="421" y="13500"/>
                    <a:pt x="501" y="13450"/>
                  </a:cubicBezTo>
                  <a:lnTo>
                    <a:pt x="6772" y="9814"/>
                  </a:lnTo>
                  <a:cubicBezTo>
                    <a:pt x="7039" y="9648"/>
                    <a:pt x="7239" y="9314"/>
                    <a:pt x="7239" y="8980"/>
                  </a:cubicBezTo>
                  <a:cubicBezTo>
                    <a:pt x="7262" y="8778"/>
                    <a:pt x="7163" y="8667"/>
                    <a:pt x="7014" y="8667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1155573" y="2068147"/>
              <a:ext cx="42215" cy="975680"/>
            </a:xfrm>
            <a:custGeom>
              <a:avLst/>
              <a:gdLst/>
              <a:ahLst/>
              <a:cxnLst/>
              <a:rect l="l" t="t" r="r" b="b"/>
              <a:pathLst>
                <a:path w="2569" h="59375" extrusionOk="0">
                  <a:moveTo>
                    <a:pt x="2353" y="0"/>
                  </a:moveTo>
                  <a:cubicBezTo>
                    <a:pt x="2306" y="0"/>
                    <a:pt x="2255" y="13"/>
                    <a:pt x="2202" y="39"/>
                  </a:cubicBezTo>
                  <a:lnTo>
                    <a:pt x="334" y="1107"/>
                  </a:lnTo>
                  <a:cubicBezTo>
                    <a:pt x="133" y="1240"/>
                    <a:pt x="0" y="1474"/>
                    <a:pt x="0" y="1707"/>
                  </a:cubicBezTo>
                  <a:lnTo>
                    <a:pt x="0" y="2408"/>
                  </a:lnTo>
                  <a:cubicBezTo>
                    <a:pt x="0" y="2554"/>
                    <a:pt x="72" y="2647"/>
                    <a:pt x="188" y="2647"/>
                  </a:cubicBezTo>
                  <a:cubicBezTo>
                    <a:pt x="231" y="2647"/>
                    <a:pt x="280" y="2635"/>
                    <a:pt x="334" y="2608"/>
                  </a:cubicBezTo>
                  <a:lnTo>
                    <a:pt x="2202" y="1507"/>
                  </a:lnTo>
                  <a:cubicBezTo>
                    <a:pt x="2402" y="1374"/>
                    <a:pt x="2535" y="1173"/>
                    <a:pt x="2569" y="907"/>
                  </a:cubicBezTo>
                  <a:lnTo>
                    <a:pt x="2569" y="239"/>
                  </a:lnTo>
                  <a:cubicBezTo>
                    <a:pt x="2569" y="93"/>
                    <a:pt x="2479" y="0"/>
                    <a:pt x="2353" y="0"/>
                  </a:cubicBezTo>
                  <a:close/>
                  <a:moveTo>
                    <a:pt x="2374" y="2762"/>
                  </a:moveTo>
                  <a:cubicBezTo>
                    <a:pt x="2322" y="2762"/>
                    <a:pt x="2264" y="2777"/>
                    <a:pt x="2202" y="2808"/>
                  </a:cubicBezTo>
                  <a:lnTo>
                    <a:pt x="2202" y="2775"/>
                  </a:lnTo>
                  <a:lnTo>
                    <a:pt x="334" y="3875"/>
                  </a:lnTo>
                  <a:cubicBezTo>
                    <a:pt x="133" y="4009"/>
                    <a:pt x="0" y="4242"/>
                    <a:pt x="0" y="4476"/>
                  </a:cubicBezTo>
                  <a:lnTo>
                    <a:pt x="0" y="5176"/>
                  </a:lnTo>
                  <a:cubicBezTo>
                    <a:pt x="0" y="5323"/>
                    <a:pt x="72" y="5416"/>
                    <a:pt x="188" y="5416"/>
                  </a:cubicBezTo>
                  <a:cubicBezTo>
                    <a:pt x="231" y="5416"/>
                    <a:pt x="280" y="5403"/>
                    <a:pt x="334" y="5377"/>
                  </a:cubicBezTo>
                  <a:lnTo>
                    <a:pt x="2202" y="4276"/>
                  </a:lnTo>
                  <a:cubicBezTo>
                    <a:pt x="2402" y="4142"/>
                    <a:pt x="2535" y="3909"/>
                    <a:pt x="2569" y="3675"/>
                  </a:cubicBezTo>
                  <a:lnTo>
                    <a:pt x="2569" y="2975"/>
                  </a:lnTo>
                  <a:cubicBezTo>
                    <a:pt x="2569" y="2837"/>
                    <a:pt x="2489" y="2762"/>
                    <a:pt x="2374" y="2762"/>
                  </a:cubicBezTo>
                  <a:close/>
                  <a:moveTo>
                    <a:pt x="2372" y="5517"/>
                  </a:moveTo>
                  <a:cubicBezTo>
                    <a:pt x="2321" y="5517"/>
                    <a:pt x="2263" y="5536"/>
                    <a:pt x="2202" y="5577"/>
                  </a:cubicBezTo>
                  <a:lnTo>
                    <a:pt x="2202" y="5543"/>
                  </a:lnTo>
                  <a:lnTo>
                    <a:pt x="334" y="6644"/>
                  </a:lnTo>
                  <a:cubicBezTo>
                    <a:pt x="133" y="6778"/>
                    <a:pt x="0" y="6978"/>
                    <a:pt x="0" y="7245"/>
                  </a:cubicBezTo>
                  <a:lnTo>
                    <a:pt x="0" y="7945"/>
                  </a:lnTo>
                  <a:cubicBezTo>
                    <a:pt x="0" y="8108"/>
                    <a:pt x="65" y="8190"/>
                    <a:pt x="173" y="8190"/>
                  </a:cubicBezTo>
                  <a:cubicBezTo>
                    <a:pt x="220" y="8190"/>
                    <a:pt x="274" y="8175"/>
                    <a:pt x="334" y="8145"/>
                  </a:cubicBezTo>
                  <a:lnTo>
                    <a:pt x="2202" y="7044"/>
                  </a:lnTo>
                  <a:cubicBezTo>
                    <a:pt x="2402" y="6911"/>
                    <a:pt x="2535" y="6711"/>
                    <a:pt x="2569" y="6477"/>
                  </a:cubicBezTo>
                  <a:lnTo>
                    <a:pt x="2569" y="5777"/>
                  </a:lnTo>
                  <a:cubicBezTo>
                    <a:pt x="2569" y="5615"/>
                    <a:pt x="2488" y="5517"/>
                    <a:pt x="2372" y="5517"/>
                  </a:cubicBezTo>
                  <a:close/>
                  <a:moveTo>
                    <a:pt x="2372" y="8286"/>
                  </a:moveTo>
                  <a:cubicBezTo>
                    <a:pt x="2321" y="8286"/>
                    <a:pt x="2263" y="8304"/>
                    <a:pt x="2202" y="8345"/>
                  </a:cubicBezTo>
                  <a:lnTo>
                    <a:pt x="2202" y="8312"/>
                  </a:lnTo>
                  <a:lnTo>
                    <a:pt x="334" y="9413"/>
                  </a:lnTo>
                  <a:cubicBezTo>
                    <a:pt x="133" y="9546"/>
                    <a:pt x="0" y="9746"/>
                    <a:pt x="0" y="10013"/>
                  </a:cubicBezTo>
                  <a:lnTo>
                    <a:pt x="0" y="10680"/>
                  </a:lnTo>
                  <a:cubicBezTo>
                    <a:pt x="0" y="10842"/>
                    <a:pt x="64" y="10940"/>
                    <a:pt x="171" y="10940"/>
                  </a:cubicBezTo>
                  <a:cubicBezTo>
                    <a:pt x="217" y="10940"/>
                    <a:pt x="272" y="10921"/>
                    <a:pt x="334" y="10880"/>
                  </a:cubicBezTo>
                  <a:lnTo>
                    <a:pt x="2202" y="9813"/>
                  </a:lnTo>
                  <a:cubicBezTo>
                    <a:pt x="2402" y="9680"/>
                    <a:pt x="2535" y="9446"/>
                    <a:pt x="2569" y="9213"/>
                  </a:cubicBezTo>
                  <a:lnTo>
                    <a:pt x="2569" y="8545"/>
                  </a:lnTo>
                  <a:cubicBezTo>
                    <a:pt x="2569" y="8383"/>
                    <a:pt x="2488" y="8286"/>
                    <a:pt x="2372" y="8286"/>
                  </a:cubicBezTo>
                  <a:close/>
                  <a:moveTo>
                    <a:pt x="2374" y="13703"/>
                  </a:moveTo>
                  <a:cubicBezTo>
                    <a:pt x="2322" y="13703"/>
                    <a:pt x="2264" y="13718"/>
                    <a:pt x="2202" y="13749"/>
                  </a:cubicBezTo>
                  <a:lnTo>
                    <a:pt x="2202" y="13716"/>
                  </a:lnTo>
                  <a:lnTo>
                    <a:pt x="334" y="14817"/>
                  </a:lnTo>
                  <a:cubicBezTo>
                    <a:pt x="133" y="14950"/>
                    <a:pt x="0" y="15184"/>
                    <a:pt x="0" y="15417"/>
                  </a:cubicBezTo>
                  <a:lnTo>
                    <a:pt x="0" y="16118"/>
                  </a:lnTo>
                  <a:cubicBezTo>
                    <a:pt x="0" y="16255"/>
                    <a:pt x="63" y="16345"/>
                    <a:pt x="167" y="16345"/>
                  </a:cubicBezTo>
                  <a:cubicBezTo>
                    <a:pt x="215" y="16345"/>
                    <a:pt x="271" y="16326"/>
                    <a:pt x="334" y="16284"/>
                  </a:cubicBezTo>
                  <a:lnTo>
                    <a:pt x="2202" y="15217"/>
                  </a:lnTo>
                  <a:cubicBezTo>
                    <a:pt x="2402" y="15083"/>
                    <a:pt x="2535" y="14850"/>
                    <a:pt x="2569" y="14616"/>
                  </a:cubicBezTo>
                  <a:lnTo>
                    <a:pt x="2569" y="13916"/>
                  </a:lnTo>
                  <a:cubicBezTo>
                    <a:pt x="2569" y="13778"/>
                    <a:pt x="2489" y="13703"/>
                    <a:pt x="2374" y="13703"/>
                  </a:cubicBezTo>
                  <a:close/>
                  <a:moveTo>
                    <a:pt x="2372" y="16458"/>
                  </a:moveTo>
                  <a:cubicBezTo>
                    <a:pt x="2321" y="16458"/>
                    <a:pt x="2263" y="16477"/>
                    <a:pt x="2202" y="16518"/>
                  </a:cubicBezTo>
                  <a:lnTo>
                    <a:pt x="2202" y="16484"/>
                  </a:lnTo>
                  <a:lnTo>
                    <a:pt x="334" y="17585"/>
                  </a:lnTo>
                  <a:cubicBezTo>
                    <a:pt x="133" y="17719"/>
                    <a:pt x="0" y="17919"/>
                    <a:pt x="0" y="18186"/>
                  </a:cubicBezTo>
                  <a:lnTo>
                    <a:pt x="0" y="18853"/>
                  </a:lnTo>
                  <a:cubicBezTo>
                    <a:pt x="0" y="19015"/>
                    <a:pt x="64" y="19113"/>
                    <a:pt x="171" y="19113"/>
                  </a:cubicBezTo>
                  <a:cubicBezTo>
                    <a:pt x="217" y="19113"/>
                    <a:pt x="272" y="19094"/>
                    <a:pt x="334" y="19053"/>
                  </a:cubicBezTo>
                  <a:lnTo>
                    <a:pt x="2202" y="17986"/>
                  </a:lnTo>
                  <a:cubicBezTo>
                    <a:pt x="2402" y="17852"/>
                    <a:pt x="2535" y="17619"/>
                    <a:pt x="2569" y="17385"/>
                  </a:cubicBezTo>
                  <a:lnTo>
                    <a:pt x="2569" y="16718"/>
                  </a:lnTo>
                  <a:cubicBezTo>
                    <a:pt x="2569" y="16556"/>
                    <a:pt x="2488" y="16458"/>
                    <a:pt x="2372" y="16458"/>
                  </a:cubicBezTo>
                  <a:close/>
                  <a:moveTo>
                    <a:pt x="2353" y="19214"/>
                  </a:moveTo>
                  <a:cubicBezTo>
                    <a:pt x="2306" y="19214"/>
                    <a:pt x="2255" y="19226"/>
                    <a:pt x="2202" y="19253"/>
                  </a:cubicBezTo>
                  <a:lnTo>
                    <a:pt x="334" y="20354"/>
                  </a:lnTo>
                  <a:cubicBezTo>
                    <a:pt x="133" y="20454"/>
                    <a:pt x="0" y="20687"/>
                    <a:pt x="0" y="20921"/>
                  </a:cubicBezTo>
                  <a:lnTo>
                    <a:pt x="0" y="21621"/>
                  </a:lnTo>
                  <a:cubicBezTo>
                    <a:pt x="0" y="21785"/>
                    <a:pt x="65" y="21867"/>
                    <a:pt x="173" y="21867"/>
                  </a:cubicBezTo>
                  <a:cubicBezTo>
                    <a:pt x="220" y="21867"/>
                    <a:pt x="274" y="21852"/>
                    <a:pt x="334" y="21822"/>
                  </a:cubicBezTo>
                  <a:lnTo>
                    <a:pt x="2202" y="20721"/>
                  </a:lnTo>
                  <a:cubicBezTo>
                    <a:pt x="2402" y="20587"/>
                    <a:pt x="2535" y="20387"/>
                    <a:pt x="2569" y="20154"/>
                  </a:cubicBezTo>
                  <a:lnTo>
                    <a:pt x="2569" y="19453"/>
                  </a:lnTo>
                  <a:cubicBezTo>
                    <a:pt x="2569" y="19307"/>
                    <a:pt x="2479" y="19214"/>
                    <a:pt x="2353" y="19214"/>
                  </a:cubicBezTo>
                  <a:close/>
                  <a:moveTo>
                    <a:pt x="2353" y="21982"/>
                  </a:moveTo>
                  <a:cubicBezTo>
                    <a:pt x="2306" y="21982"/>
                    <a:pt x="2255" y="21995"/>
                    <a:pt x="2202" y="22022"/>
                  </a:cubicBezTo>
                  <a:lnTo>
                    <a:pt x="334" y="23089"/>
                  </a:lnTo>
                  <a:cubicBezTo>
                    <a:pt x="133" y="23223"/>
                    <a:pt x="0" y="23456"/>
                    <a:pt x="0" y="23690"/>
                  </a:cubicBezTo>
                  <a:lnTo>
                    <a:pt x="0" y="24390"/>
                  </a:lnTo>
                  <a:cubicBezTo>
                    <a:pt x="0" y="24537"/>
                    <a:pt x="72" y="24630"/>
                    <a:pt x="188" y="24630"/>
                  </a:cubicBezTo>
                  <a:cubicBezTo>
                    <a:pt x="231" y="24630"/>
                    <a:pt x="280" y="24617"/>
                    <a:pt x="334" y="24590"/>
                  </a:cubicBezTo>
                  <a:lnTo>
                    <a:pt x="2202" y="23489"/>
                  </a:lnTo>
                  <a:cubicBezTo>
                    <a:pt x="2402" y="23356"/>
                    <a:pt x="2535" y="23156"/>
                    <a:pt x="2569" y="22889"/>
                  </a:cubicBezTo>
                  <a:lnTo>
                    <a:pt x="2569" y="22222"/>
                  </a:lnTo>
                  <a:cubicBezTo>
                    <a:pt x="2569" y="22075"/>
                    <a:pt x="2479" y="21982"/>
                    <a:pt x="2353" y="21982"/>
                  </a:cubicBezTo>
                  <a:close/>
                  <a:moveTo>
                    <a:pt x="2376" y="27398"/>
                  </a:moveTo>
                  <a:cubicBezTo>
                    <a:pt x="2324" y="27398"/>
                    <a:pt x="2264" y="27417"/>
                    <a:pt x="2202" y="27459"/>
                  </a:cubicBezTo>
                  <a:lnTo>
                    <a:pt x="2202" y="27426"/>
                  </a:lnTo>
                  <a:lnTo>
                    <a:pt x="334" y="28526"/>
                  </a:lnTo>
                  <a:cubicBezTo>
                    <a:pt x="133" y="28660"/>
                    <a:pt x="0" y="28860"/>
                    <a:pt x="0" y="29127"/>
                  </a:cubicBezTo>
                  <a:lnTo>
                    <a:pt x="0" y="29794"/>
                  </a:lnTo>
                  <a:cubicBezTo>
                    <a:pt x="0" y="29956"/>
                    <a:pt x="64" y="30054"/>
                    <a:pt x="171" y="30054"/>
                  </a:cubicBezTo>
                  <a:cubicBezTo>
                    <a:pt x="217" y="30054"/>
                    <a:pt x="272" y="30035"/>
                    <a:pt x="334" y="29994"/>
                  </a:cubicBezTo>
                  <a:lnTo>
                    <a:pt x="2202" y="28893"/>
                  </a:lnTo>
                  <a:cubicBezTo>
                    <a:pt x="2402" y="28793"/>
                    <a:pt x="2535" y="28560"/>
                    <a:pt x="2569" y="28326"/>
                  </a:cubicBezTo>
                  <a:lnTo>
                    <a:pt x="2569" y="27626"/>
                  </a:lnTo>
                  <a:cubicBezTo>
                    <a:pt x="2569" y="27488"/>
                    <a:pt x="2490" y="27398"/>
                    <a:pt x="2376" y="27398"/>
                  </a:cubicBezTo>
                  <a:close/>
                  <a:moveTo>
                    <a:pt x="2353" y="30155"/>
                  </a:moveTo>
                  <a:cubicBezTo>
                    <a:pt x="2306" y="30155"/>
                    <a:pt x="2255" y="30167"/>
                    <a:pt x="2202" y="30194"/>
                  </a:cubicBezTo>
                  <a:lnTo>
                    <a:pt x="334" y="31295"/>
                  </a:lnTo>
                  <a:cubicBezTo>
                    <a:pt x="133" y="31428"/>
                    <a:pt x="0" y="31662"/>
                    <a:pt x="0" y="31895"/>
                  </a:cubicBezTo>
                  <a:lnTo>
                    <a:pt x="0" y="32596"/>
                  </a:lnTo>
                  <a:cubicBezTo>
                    <a:pt x="0" y="32743"/>
                    <a:pt x="72" y="32835"/>
                    <a:pt x="188" y="32835"/>
                  </a:cubicBezTo>
                  <a:cubicBezTo>
                    <a:pt x="231" y="32835"/>
                    <a:pt x="280" y="32823"/>
                    <a:pt x="334" y="32796"/>
                  </a:cubicBezTo>
                  <a:lnTo>
                    <a:pt x="2202" y="31695"/>
                  </a:lnTo>
                  <a:cubicBezTo>
                    <a:pt x="2402" y="31562"/>
                    <a:pt x="2535" y="31328"/>
                    <a:pt x="2569" y="31095"/>
                  </a:cubicBezTo>
                  <a:lnTo>
                    <a:pt x="2569" y="30394"/>
                  </a:lnTo>
                  <a:cubicBezTo>
                    <a:pt x="2569" y="30248"/>
                    <a:pt x="2479" y="30155"/>
                    <a:pt x="2353" y="30155"/>
                  </a:cubicBezTo>
                  <a:close/>
                  <a:moveTo>
                    <a:pt x="2353" y="32924"/>
                  </a:moveTo>
                  <a:cubicBezTo>
                    <a:pt x="2306" y="32924"/>
                    <a:pt x="2255" y="32936"/>
                    <a:pt x="2202" y="32963"/>
                  </a:cubicBezTo>
                  <a:lnTo>
                    <a:pt x="334" y="34064"/>
                  </a:lnTo>
                  <a:cubicBezTo>
                    <a:pt x="133" y="34197"/>
                    <a:pt x="0" y="34397"/>
                    <a:pt x="0" y="34664"/>
                  </a:cubicBezTo>
                  <a:lnTo>
                    <a:pt x="0" y="35331"/>
                  </a:lnTo>
                  <a:cubicBezTo>
                    <a:pt x="0" y="35495"/>
                    <a:pt x="65" y="35576"/>
                    <a:pt x="173" y="35576"/>
                  </a:cubicBezTo>
                  <a:cubicBezTo>
                    <a:pt x="220" y="35576"/>
                    <a:pt x="274" y="35561"/>
                    <a:pt x="334" y="35531"/>
                  </a:cubicBezTo>
                  <a:lnTo>
                    <a:pt x="2202" y="34464"/>
                  </a:lnTo>
                  <a:cubicBezTo>
                    <a:pt x="2402" y="34331"/>
                    <a:pt x="2535" y="34097"/>
                    <a:pt x="2569" y="33864"/>
                  </a:cubicBezTo>
                  <a:lnTo>
                    <a:pt x="2569" y="33163"/>
                  </a:lnTo>
                  <a:cubicBezTo>
                    <a:pt x="2569" y="33017"/>
                    <a:pt x="2479" y="32924"/>
                    <a:pt x="2353" y="32924"/>
                  </a:cubicBezTo>
                  <a:close/>
                  <a:moveTo>
                    <a:pt x="2369" y="35687"/>
                  </a:moveTo>
                  <a:cubicBezTo>
                    <a:pt x="2319" y="35687"/>
                    <a:pt x="2262" y="35702"/>
                    <a:pt x="2202" y="35732"/>
                  </a:cubicBezTo>
                  <a:lnTo>
                    <a:pt x="334" y="36832"/>
                  </a:lnTo>
                  <a:cubicBezTo>
                    <a:pt x="133" y="36932"/>
                    <a:pt x="0" y="37166"/>
                    <a:pt x="0" y="37399"/>
                  </a:cubicBezTo>
                  <a:lnTo>
                    <a:pt x="0" y="38100"/>
                  </a:lnTo>
                  <a:cubicBezTo>
                    <a:pt x="0" y="38263"/>
                    <a:pt x="65" y="38345"/>
                    <a:pt x="173" y="38345"/>
                  </a:cubicBezTo>
                  <a:cubicBezTo>
                    <a:pt x="220" y="38345"/>
                    <a:pt x="274" y="38330"/>
                    <a:pt x="334" y="38300"/>
                  </a:cubicBezTo>
                  <a:lnTo>
                    <a:pt x="2202" y="37199"/>
                  </a:lnTo>
                  <a:cubicBezTo>
                    <a:pt x="2402" y="37066"/>
                    <a:pt x="2535" y="36866"/>
                    <a:pt x="2569" y="36632"/>
                  </a:cubicBezTo>
                  <a:lnTo>
                    <a:pt x="2569" y="35932"/>
                  </a:lnTo>
                  <a:cubicBezTo>
                    <a:pt x="2569" y="35768"/>
                    <a:pt x="2487" y="35687"/>
                    <a:pt x="2369" y="35687"/>
                  </a:cubicBezTo>
                  <a:close/>
                  <a:moveTo>
                    <a:pt x="2353" y="41096"/>
                  </a:moveTo>
                  <a:cubicBezTo>
                    <a:pt x="2306" y="41096"/>
                    <a:pt x="2255" y="41109"/>
                    <a:pt x="2202" y="41135"/>
                  </a:cubicBezTo>
                  <a:lnTo>
                    <a:pt x="334" y="42236"/>
                  </a:lnTo>
                  <a:cubicBezTo>
                    <a:pt x="133" y="42370"/>
                    <a:pt x="0" y="42570"/>
                    <a:pt x="0" y="42837"/>
                  </a:cubicBezTo>
                  <a:lnTo>
                    <a:pt x="0" y="43504"/>
                  </a:lnTo>
                  <a:cubicBezTo>
                    <a:pt x="0" y="43666"/>
                    <a:pt x="64" y="43764"/>
                    <a:pt x="171" y="43764"/>
                  </a:cubicBezTo>
                  <a:cubicBezTo>
                    <a:pt x="217" y="43764"/>
                    <a:pt x="272" y="43745"/>
                    <a:pt x="334" y="43704"/>
                  </a:cubicBezTo>
                  <a:lnTo>
                    <a:pt x="2202" y="42637"/>
                  </a:lnTo>
                  <a:cubicBezTo>
                    <a:pt x="2402" y="42503"/>
                    <a:pt x="2535" y="42270"/>
                    <a:pt x="2569" y="42036"/>
                  </a:cubicBezTo>
                  <a:lnTo>
                    <a:pt x="2569" y="41336"/>
                  </a:lnTo>
                  <a:cubicBezTo>
                    <a:pt x="2569" y="41189"/>
                    <a:pt x="2479" y="41096"/>
                    <a:pt x="2353" y="41096"/>
                  </a:cubicBezTo>
                  <a:close/>
                  <a:moveTo>
                    <a:pt x="2369" y="43859"/>
                  </a:moveTo>
                  <a:cubicBezTo>
                    <a:pt x="2319" y="43859"/>
                    <a:pt x="2262" y="43874"/>
                    <a:pt x="2202" y="43904"/>
                  </a:cubicBezTo>
                  <a:lnTo>
                    <a:pt x="334" y="45005"/>
                  </a:lnTo>
                  <a:cubicBezTo>
                    <a:pt x="133" y="45138"/>
                    <a:pt x="0" y="45338"/>
                    <a:pt x="0" y="45572"/>
                  </a:cubicBezTo>
                  <a:lnTo>
                    <a:pt x="0" y="46272"/>
                  </a:lnTo>
                  <a:cubicBezTo>
                    <a:pt x="0" y="46436"/>
                    <a:pt x="65" y="46518"/>
                    <a:pt x="173" y="46518"/>
                  </a:cubicBezTo>
                  <a:cubicBezTo>
                    <a:pt x="220" y="46518"/>
                    <a:pt x="274" y="46503"/>
                    <a:pt x="334" y="46473"/>
                  </a:cubicBezTo>
                  <a:lnTo>
                    <a:pt x="2202" y="45405"/>
                  </a:lnTo>
                  <a:cubicBezTo>
                    <a:pt x="2402" y="45238"/>
                    <a:pt x="2535" y="45038"/>
                    <a:pt x="2569" y="44805"/>
                  </a:cubicBezTo>
                  <a:lnTo>
                    <a:pt x="2569" y="44104"/>
                  </a:lnTo>
                  <a:cubicBezTo>
                    <a:pt x="2569" y="43941"/>
                    <a:pt x="2487" y="43859"/>
                    <a:pt x="2369" y="43859"/>
                  </a:cubicBezTo>
                  <a:close/>
                  <a:moveTo>
                    <a:pt x="2376" y="48413"/>
                  </a:moveTo>
                  <a:cubicBezTo>
                    <a:pt x="2324" y="48413"/>
                    <a:pt x="2264" y="48432"/>
                    <a:pt x="2202" y="48474"/>
                  </a:cubicBezTo>
                  <a:lnTo>
                    <a:pt x="2202" y="48441"/>
                  </a:lnTo>
                  <a:lnTo>
                    <a:pt x="334" y="49541"/>
                  </a:lnTo>
                  <a:cubicBezTo>
                    <a:pt x="133" y="49675"/>
                    <a:pt x="0" y="49875"/>
                    <a:pt x="0" y="50142"/>
                  </a:cubicBezTo>
                  <a:lnTo>
                    <a:pt x="0" y="50842"/>
                  </a:lnTo>
                  <a:cubicBezTo>
                    <a:pt x="0" y="50980"/>
                    <a:pt x="63" y="51070"/>
                    <a:pt x="167" y="51070"/>
                  </a:cubicBezTo>
                  <a:cubicBezTo>
                    <a:pt x="215" y="51070"/>
                    <a:pt x="271" y="51051"/>
                    <a:pt x="334" y="51009"/>
                  </a:cubicBezTo>
                  <a:lnTo>
                    <a:pt x="2202" y="49942"/>
                  </a:lnTo>
                  <a:cubicBezTo>
                    <a:pt x="2402" y="49808"/>
                    <a:pt x="2535" y="49575"/>
                    <a:pt x="2569" y="49341"/>
                  </a:cubicBezTo>
                  <a:lnTo>
                    <a:pt x="2569" y="48641"/>
                  </a:lnTo>
                  <a:cubicBezTo>
                    <a:pt x="2569" y="48503"/>
                    <a:pt x="2490" y="48413"/>
                    <a:pt x="2376" y="48413"/>
                  </a:cubicBezTo>
                  <a:close/>
                  <a:moveTo>
                    <a:pt x="2376" y="51182"/>
                  </a:moveTo>
                  <a:cubicBezTo>
                    <a:pt x="2324" y="51182"/>
                    <a:pt x="2264" y="51201"/>
                    <a:pt x="2202" y="51243"/>
                  </a:cubicBezTo>
                  <a:lnTo>
                    <a:pt x="2202" y="51209"/>
                  </a:lnTo>
                  <a:lnTo>
                    <a:pt x="334" y="52310"/>
                  </a:lnTo>
                  <a:cubicBezTo>
                    <a:pt x="133" y="52444"/>
                    <a:pt x="0" y="52644"/>
                    <a:pt x="0" y="52911"/>
                  </a:cubicBezTo>
                  <a:lnTo>
                    <a:pt x="0" y="53578"/>
                  </a:lnTo>
                  <a:cubicBezTo>
                    <a:pt x="0" y="53740"/>
                    <a:pt x="64" y="53838"/>
                    <a:pt x="171" y="53838"/>
                  </a:cubicBezTo>
                  <a:cubicBezTo>
                    <a:pt x="217" y="53838"/>
                    <a:pt x="272" y="53819"/>
                    <a:pt x="334" y="53778"/>
                  </a:cubicBezTo>
                  <a:lnTo>
                    <a:pt x="2202" y="52710"/>
                  </a:lnTo>
                  <a:cubicBezTo>
                    <a:pt x="2402" y="52577"/>
                    <a:pt x="2535" y="52343"/>
                    <a:pt x="2569" y="52110"/>
                  </a:cubicBezTo>
                  <a:lnTo>
                    <a:pt x="2569" y="51409"/>
                  </a:lnTo>
                  <a:cubicBezTo>
                    <a:pt x="2569" y="51272"/>
                    <a:pt x="2490" y="51182"/>
                    <a:pt x="2376" y="51182"/>
                  </a:cubicBezTo>
                  <a:close/>
                  <a:moveTo>
                    <a:pt x="2353" y="53939"/>
                  </a:moveTo>
                  <a:cubicBezTo>
                    <a:pt x="2306" y="53939"/>
                    <a:pt x="2255" y="53951"/>
                    <a:pt x="2202" y="53978"/>
                  </a:cubicBezTo>
                  <a:lnTo>
                    <a:pt x="334" y="55079"/>
                  </a:lnTo>
                  <a:cubicBezTo>
                    <a:pt x="133" y="55179"/>
                    <a:pt x="0" y="55412"/>
                    <a:pt x="0" y="55646"/>
                  </a:cubicBezTo>
                  <a:lnTo>
                    <a:pt x="0" y="56346"/>
                  </a:lnTo>
                  <a:cubicBezTo>
                    <a:pt x="0" y="56510"/>
                    <a:pt x="65" y="56591"/>
                    <a:pt x="173" y="56591"/>
                  </a:cubicBezTo>
                  <a:cubicBezTo>
                    <a:pt x="220" y="56591"/>
                    <a:pt x="274" y="56576"/>
                    <a:pt x="334" y="56546"/>
                  </a:cubicBezTo>
                  <a:lnTo>
                    <a:pt x="2202" y="55446"/>
                  </a:lnTo>
                  <a:cubicBezTo>
                    <a:pt x="2402" y="55312"/>
                    <a:pt x="2535" y="55112"/>
                    <a:pt x="2569" y="54879"/>
                  </a:cubicBezTo>
                  <a:lnTo>
                    <a:pt x="2569" y="54178"/>
                  </a:lnTo>
                  <a:cubicBezTo>
                    <a:pt x="2569" y="54032"/>
                    <a:pt x="2479" y="53939"/>
                    <a:pt x="2353" y="53939"/>
                  </a:cubicBezTo>
                  <a:close/>
                  <a:moveTo>
                    <a:pt x="2353" y="56707"/>
                  </a:moveTo>
                  <a:cubicBezTo>
                    <a:pt x="2306" y="56707"/>
                    <a:pt x="2255" y="56720"/>
                    <a:pt x="2202" y="56747"/>
                  </a:cubicBezTo>
                  <a:lnTo>
                    <a:pt x="334" y="57847"/>
                  </a:lnTo>
                  <a:cubicBezTo>
                    <a:pt x="133" y="57981"/>
                    <a:pt x="0" y="58181"/>
                    <a:pt x="0" y="58448"/>
                  </a:cubicBezTo>
                  <a:lnTo>
                    <a:pt x="0" y="59115"/>
                  </a:lnTo>
                  <a:cubicBezTo>
                    <a:pt x="0" y="59277"/>
                    <a:pt x="64" y="59375"/>
                    <a:pt x="171" y="59375"/>
                  </a:cubicBezTo>
                  <a:cubicBezTo>
                    <a:pt x="217" y="59375"/>
                    <a:pt x="272" y="59356"/>
                    <a:pt x="334" y="59315"/>
                  </a:cubicBezTo>
                  <a:lnTo>
                    <a:pt x="2202" y="58248"/>
                  </a:lnTo>
                  <a:cubicBezTo>
                    <a:pt x="2402" y="58114"/>
                    <a:pt x="2535" y="57881"/>
                    <a:pt x="2569" y="57647"/>
                  </a:cubicBezTo>
                  <a:lnTo>
                    <a:pt x="2569" y="56947"/>
                  </a:lnTo>
                  <a:cubicBezTo>
                    <a:pt x="2569" y="56800"/>
                    <a:pt x="2479" y="56707"/>
                    <a:pt x="2353" y="567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1265737" y="1679962"/>
              <a:ext cx="841968" cy="493747"/>
            </a:xfrm>
            <a:custGeom>
              <a:avLst/>
              <a:gdLst/>
              <a:ahLst/>
              <a:cxnLst/>
              <a:rect l="l" t="t" r="r" b="b"/>
              <a:pathLst>
                <a:path w="51238" h="30047" extrusionOk="0">
                  <a:moveTo>
                    <a:pt x="51064" y="0"/>
                  </a:moveTo>
                  <a:cubicBezTo>
                    <a:pt x="51018" y="0"/>
                    <a:pt x="50964" y="15"/>
                    <a:pt x="50904" y="45"/>
                  </a:cubicBezTo>
                  <a:lnTo>
                    <a:pt x="368" y="29233"/>
                  </a:lnTo>
                  <a:cubicBezTo>
                    <a:pt x="168" y="29366"/>
                    <a:pt x="34" y="29567"/>
                    <a:pt x="1" y="29833"/>
                  </a:cubicBezTo>
                  <a:cubicBezTo>
                    <a:pt x="1" y="29972"/>
                    <a:pt x="80" y="30046"/>
                    <a:pt x="195" y="30046"/>
                  </a:cubicBezTo>
                  <a:cubicBezTo>
                    <a:pt x="247" y="30046"/>
                    <a:pt x="306" y="30031"/>
                    <a:pt x="368" y="30000"/>
                  </a:cubicBezTo>
                  <a:lnTo>
                    <a:pt x="50904" y="813"/>
                  </a:lnTo>
                  <a:cubicBezTo>
                    <a:pt x="51104" y="679"/>
                    <a:pt x="51237" y="479"/>
                    <a:pt x="51237" y="246"/>
                  </a:cubicBezTo>
                  <a:cubicBezTo>
                    <a:pt x="51237" y="82"/>
                    <a:pt x="51172" y="0"/>
                    <a:pt x="51064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3"/>
            <p:cNvSpPr/>
            <p:nvPr/>
          </p:nvSpPr>
          <p:spPr>
            <a:xfrm>
              <a:off x="1265737" y="1679962"/>
              <a:ext cx="841968" cy="493747"/>
            </a:xfrm>
            <a:custGeom>
              <a:avLst/>
              <a:gdLst/>
              <a:ahLst/>
              <a:cxnLst/>
              <a:rect l="l" t="t" r="r" b="b"/>
              <a:pathLst>
                <a:path w="51238" h="30047" extrusionOk="0">
                  <a:moveTo>
                    <a:pt x="51064" y="0"/>
                  </a:moveTo>
                  <a:cubicBezTo>
                    <a:pt x="51018" y="0"/>
                    <a:pt x="50964" y="15"/>
                    <a:pt x="50904" y="45"/>
                  </a:cubicBezTo>
                  <a:lnTo>
                    <a:pt x="368" y="29233"/>
                  </a:lnTo>
                  <a:cubicBezTo>
                    <a:pt x="168" y="29366"/>
                    <a:pt x="34" y="29567"/>
                    <a:pt x="1" y="29833"/>
                  </a:cubicBezTo>
                  <a:cubicBezTo>
                    <a:pt x="1" y="29972"/>
                    <a:pt x="80" y="30046"/>
                    <a:pt x="195" y="30046"/>
                  </a:cubicBezTo>
                  <a:cubicBezTo>
                    <a:pt x="247" y="30046"/>
                    <a:pt x="306" y="30031"/>
                    <a:pt x="368" y="30000"/>
                  </a:cubicBezTo>
                  <a:lnTo>
                    <a:pt x="50904" y="813"/>
                  </a:lnTo>
                  <a:cubicBezTo>
                    <a:pt x="51104" y="679"/>
                    <a:pt x="51237" y="479"/>
                    <a:pt x="51237" y="246"/>
                  </a:cubicBezTo>
                  <a:cubicBezTo>
                    <a:pt x="51237" y="82"/>
                    <a:pt x="51172" y="0"/>
                    <a:pt x="51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3"/>
            <p:cNvSpPr/>
            <p:nvPr/>
          </p:nvSpPr>
          <p:spPr>
            <a:xfrm>
              <a:off x="1266296" y="1529210"/>
              <a:ext cx="845239" cy="495095"/>
            </a:xfrm>
            <a:custGeom>
              <a:avLst/>
              <a:gdLst/>
              <a:ahLst/>
              <a:cxnLst/>
              <a:rect l="l" t="t" r="r" b="b"/>
              <a:pathLst>
                <a:path w="51437" h="30129" extrusionOk="0">
                  <a:moveTo>
                    <a:pt x="51253" y="0"/>
                  </a:moveTo>
                  <a:cubicBezTo>
                    <a:pt x="51207" y="0"/>
                    <a:pt x="51155" y="15"/>
                    <a:pt x="51103" y="46"/>
                  </a:cubicBezTo>
                  <a:lnTo>
                    <a:pt x="15378" y="20628"/>
                  </a:lnTo>
                  <a:cubicBezTo>
                    <a:pt x="15178" y="20761"/>
                    <a:pt x="15078" y="20961"/>
                    <a:pt x="15044" y="21195"/>
                  </a:cubicBezTo>
                  <a:cubicBezTo>
                    <a:pt x="15044" y="21341"/>
                    <a:pt x="15134" y="21434"/>
                    <a:pt x="15247" y="21434"/>
                  </a:cubicBezTo>
                  <a:cubicBezTo>
                    <a:pt x="15288" y="21434"/>
                    <a:pt x="15333" y="21422"/>
                    <a:pt x="15378" y="21395"/>
                  </a:cubicBezTo>
                  <a:lnTo>
                    <a:pt x="51103" y="813"/>
                  </a:lnTo>
                  <a:cubicBezTo>
                    <a:pt x="51303" y="680"/>
                    <a:pt x="51404" y="446"/>
                    <a:pt x="51437" y="213"/>
                  </a:cubicBezTo>
                  <a:cubicBezTo>
                    <a:pt x="51437" y="75"/>
                    <a:pt x="51357" y="0"/>
                    <a:pt x="51253" y="0"/>
                  </a:cubicBezTo>
                  <a:close/>
                  <a:moveTo>
                    <a:pt x="14216" y="21349"/>
                  </a:moveTo>
                  <a:cubicBezTo>
                    <a:pt x="14164" y="21349"/>
                    <a:pt x="14105" y="21364"/>
                    <a:pt x="14044" y="21395"/>
                  </a:cubicBezTo>
                  <a:lnTo>
                    <a:pt x="334" y="29334"/>
                  </a:lnTo>
                  <a:cubicBezTo>
                    <a:pt x="134" y="29467"/>
                    <a:pt x="0" y="29667"/>
                    <a:pt x="0" y="29901"/>
                  </a:cubicBezTo>
                  <a:cubicBezTo>
                    <a:pt x="0" y="30038"/>
                    <a:pt x="63" y="30128"/>
                    <a:pt x="167" y="30128"/>
                  </a:cubicBezTo>
                  <a:cubicBezTo>
                    <a:pt x="215" y="30128"/>
                    <a:pt x="271" y="30110"/>
                    <a:pt x="334" y="30068"/>
                  </a:cubicBezTo>
                  <a:lnTo>
                    <a:pt x="14044" y="22162"/>
                  </a:lnTo>
                  <a:cubicBezTo>
                    <a:pt x="14244" y="22029"/>
                    <a:pt x="14377" y="21795"/>
                    <a:pt x="14410" y="21562"/>
                  </a:cubicBezTo>
                  <a:cubicBezTo>
                    <a:pt x="14410" y="21423"/>
                    <a:pt x="14331" y="21349"/>
                    <a:pt x="14216" y="21349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1266296" y="1529210"/>
              <a:ext cx="845239" cy="495095"/>
            </a:xfrm>
            <a:custGeom>
              <a:avLst/>
              <a:gdLst/>
              <a:ahLst/>
              <a:cxnLst/>
              <a:rect l="l" t="t" r="r" b="b"/>
              <a:pathLst>
                <a:path w="51437" h="30129" extrusionOk="0">
                  <a:moveTo>
                    <a:pt x="51253" y="0"/>
                  </a:moveTo>
                  <a:cubicBezTo>
                    <a:pt x="51207" y="0"/>
                    <a:pt x="51155" y="15"/>
                    <a:pt x="51103" y="46"/>
                  </a:cubicBezTo>
                  <a:lnTo>
                    <a:pt x="15378" y="20628"/>
                  </a:lnTo>
                  <a:cubicBezTo>
                    <a:pt x="15178" y="20761"/>
                    <a:pt x="15078" y="20961"/>
                    <a:pt x="15044" y="21195"/>
                  </a:cubicBezTo>
                  <a:cubicBezTo>
                    <a:pt x="15044" y="21341"/>
                    <a:pt x="15134" y="21434"/>
                    <a:pt x="15247" y="21434"/>
                  </a:cubicBezTo>
                  <a:cubicBezTo>
                    <a:pt x="15288" y="21434"/>
                    <a:pt x="15333" y="21422"/>
                    <a:pt x="15378" y="21395"/>
                  </a:cubicBezTo>
                  <a:lnTo>
                    <a:pt x="51103" y="813"/>
                  </a:lnTo>
                  <a:cubicBezTo>
                    <a:pt x="51303" y="680"/>
                    <a:pt x="51404" y="446"/>
                    <a:pt x="51437" y="213"/>
                  </a:cubicBezTo>
                  <a:cubicBezTo>
                    <a:pt x="51437" y="75"/>
                    <a:pt x="51357" y="0"/>
                    <a:pt x="51253" y="0"/>
                  </a:cubicBezTo>
                  <a:close/>
                  <a:moveTo>
                    <a:pt x="14216" y="21349"/>
                  </a:moveTo>
                  <a:cubicBezTo>
                    <a:pt x="14164" y="21349"/>
                    <a:pt x="14105" y="21364"/>
                    <a:pt x="14044" y="21395"/>
                  </a:cubicBezTo>
                  <a:lnTo>
                    <a:pt x="334" y="29334"/>
                  </a:lnTo>
                  <a:cubicBezTo>
                    <a:pt x="134" y="29467"/>
                    <a:pt x="0" y="29667"/>
                    <a:pt x="0" y="29901"/>
                  </a:cubicBezTo>
                  <a:cubicBezTo>
                    <a:pt x="0" y="30038"/>
                    <a:pt x="63" y="30128"/>
                    <a:pt x="167" y="30128"/>
                  </a:cubicBezTo>
                  <a:cubicBezTo>
                    <a:pt x="215" y="30128"/>
                    <a:pt x="271" y="30110"/>
                    <a:pt x="334" y="30068"/>
                  </a:cubicBezTo>
                  <a:lnTo>
                    <a:pt x="14044" y="22162"/>
                  </a:lnTo>
                  <a:cubicBezTo>
                    <a:pt x="14244" y="22029"/>
                    <a:pt x="14377" y="21795"/>
                    <a:pt x="14410" y="21562"/>
                  </a:cubicBezTo>
                  <a:cubicBezTo>
                    <a:pt x="14410" y="21423"/>
                    <a:pt x="14331" y="21349"/>
                    <a:pt x="14216" y="213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1266296" y="1980085"/>
              <a:ext cx="125528" cy="79599"/>
            </a:xfrm>
            <a:custGeom>
              <a:avLst/>
              <a:gdLst/>
              <a:ahLst/>
              <a:cxnLst/>
              <a:rect l="l" t="t" r="r" b="b"/>
              <a:pathLst>
                <a:path w="7639" h="4844" extrusionOk="0">
                  <a:moveTo>
                    <a:pt x="7446" y="0"/>
                  </a:moveTo>
                  <a:cubicBezTo>
                    <a:pt x="7394" y="0"/>
                    <a:pt x="7335" y="19"/>
                    <a:pt x="7272" y="61"/>
                  </a:cubicBezTo>
                  <a:lnTo>
                    <a:pt x="334" y="4064"/>
                  </a:lnTo>
                  <a:cubicBezTo>
                    <a:pt x="134" y="4197"/>
                    <a:pt x="0" y="4398"/>
                    <a:pt x="0" y="4631"/>
                  </a:cubicBezTo>
                  <a:cubicBezTo>
                    <a:pt x="0" y="4769"/>
                    <a:pt x="64" y="4844"/>
                    <a:pt x="169" y="4844"/>
                  </a:cubicBezTo>
                  <a:cubicBezTo>
                    <a:pt x="216" y="4844"/>
                    <a:pt x="272" y="4829"/>
                    <a:pt x="334" y="4798"/>
                  </a:cubicBezTo>
                  <a:lnTo>
                    <a:pt x="7272" y="795"/>
                  </a:lnTo>
                  <a:cubicBezTo>
                    <a:pt x="7472" y="662"/>
                    <a:pt x="7606" y="461"/>
                    <a:pt x="7639" y="228"/>
                  </a:cubicBezTo>
                  <a:cubicBezTo>
                    <a:pt x="7639" y="91"/>
                    <a:pt x="7560" y="0"/>
                    <a:pt x="74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1266296" y="2041477"/>
              <a:ext cx="80043" cy="53537"/>
            </a:xfrm>
            <a:custGeom>
              <a:avLst/>
              <a:gdLst/>
              <a:ahLst/>
              <a:cxnLst/>
              <a:rect l="l" t="t" r="r" b="b"/>
              <a:pathLst>
                <a:path w="4871" h="3258" extrusionOk="0">
                  <a:moveTo>
                    <a:pt x="4678" y="0"/>
                  </a:moveTo>
                  <a:cubicBezTo>
                    <a:pt x="4626" y="0"/>
                    <a:pt x="4566" y="19"/>
                    <a:pt x="4503" y="61"/>
                  </a:cubicBezTo>
                  <a:lnTo>
                    <a:pt x="334" y="2430"/>
                  </a:lnTo>
                  <a:cubicBezTo>
                    <a:pt x="134" y="2563"/>
                    <a:pt x="0" y="2796"/>
                    <a:pt x="0" y="3030"/>
                  </a:cubicBezTo>
                  <a:cubicBezTo>
                    <a:pt x="0" y="3167"/>
                    <a:pt x="63" y="3258"/>
                    <a:pt x="167" y="3258"/>
                  </a:cubicBezTo>
                  <a:cubicBezTo>
                    <a:pt x="215" y="3258"/>
                    <a:pt x="271" y="3239"/>
                    <a:pt x="334" y="3197"/>
                  </a:cubicBezTo>
                  <a:lnTo>
                    <a:pt x="4503" y="795"/>
                  </a:lnTo>
                  <a:cubicBezTo>
                    <a:pt x="4704" y="662"/>
                    <a:pt x="4837" y="461"/>
                    <a:pt x="4870" y="228"/>
                  </a:cubicBezTo>
                  <a:cubicBezTo>
                    <a:pt x="4870" y="91"/>
                    <a:pt x="4792" y="0"/>
                    <a:pt x="4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1402225" y="1889345"/>
              <a:ext cx="144737" cy="91660"/>
            </a:xfrm>
            <a:custGeom>
              <a:avLst/>
              <a:gdLst/>
              <a:ahLst/>
              <a:cxnLst/>
              <a:rect l="l" t="t" r="r" b="b"/>
              <a:pathLst>
                <a:path w="8808" h="5578" extrusionOk="0">
                  <a:moveTo>
                    <a:pt x="8608" y="1"/>
                  </a:moveTo>
                  <a:cubicBezTo>
                    <a:pt x="8557" y="1"/>
                    <a:pt x="8500" y="16"/>
                    <a:pt x="8440" y="46"/>
                  </a:cubicBezTo>
                  <a:lnTo>
                    <a:pt x="334" y="4783"/>
                  </a:lnTo>
                  <a:cubicBezTo>
                    <a:pt x="134" y="4883"/>
                    <a:pt x="1" y="5116"/>
                    <a:pt x="1" y="5350"/>
                  </a:cubicBezTo>
                  <a:cubicBezTo>
                    <a:pt x="1" y="5487"/>
                    <a:pt x="79" y="5577"/>
                    <a:pt x="182" y="5577"/>
                  </a:cubicBezTo>
                  <a:cubicBezTo>
                    <a:pt x="230" y="5577"/>
                    <a:pt x="282" y="5558"/>
                    <a:pt x="334" y="5516"/>
                  </a:cubicBezTo>
                  <a:lnTo>
                    <a:pt x="8440" y="813"/>
                  </a:lnTo>
                  <a:cubicBezTo>
                    <a:pt x="8640" y="680"/>
                    <a:pt x="8774" y="480"/>
                    <a:pt x="8807" y="246"/>
                  </a:cubicBezTo>
                  <a:cubicBezTo>
                    <a:pt x="8807" y="83"/>
                    <a:pt x="8725" y="1"/>
                    <a:pt x="8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1353437" y="1965526"/>
              <a:ext cx="123901" cy="79369"/>
            </a:xfrm>
            <a:custGeom>
              <a:avLst/>
              <a:gdLst/>
              <a:ahLst/>
              <a:cxnLst/>
              <a:rect l="l" t="t" r="r" b="b"/>
              <a:pathLst>
                <a:path w="7540" h="4830" extrusionOk="0">
                  <a:moveTo>
                    <a:pt x="7345" y="1"/>
                  </a:moveTo>
                  <a:cubicBezTo>
                    <a:pt x="7293" y="1"/>
                    <a:pt x="7235" y="16"/>
                    <a:pt x="7173" y="47"/>
                  </a:cubicBezTo>
                  <a:lnTo>
                    <a:pt x="335" y="4016"/>
                  </a:lnTo>
                  <a:cubicBezTo>
                    <a:pt x="134" y="4149"/>
                    <a:pt x="1" y="4383"/>
                    <a:pt x="1" y="4616"/>
                  </a:cubicBezTo>
                  <a:cubicBezTo>
                    <a:pt x="1" y="4755"/>
                    <a:pt x="65" y="4829"/>
                    <a:pt x="170" y="4829"/>
                  </a:cubicBezTo>
                  <a:cubicBezTo>
                    <a:pt x="217" y="4829"/>
                    <a:pt x="273" y="4814"/>
                    <a:pt x="335" y="4783"/>
                  </a:cubicBezTo>
                  <a:lnTo>
                    <a:pt x="7206" y="814"/>
                  </a:lnTo>
                  <a:cubicBezTo>
                    <a:pt x="7406" y="680"/>
                    <a:pt x="7540" y="447"/>
                    <a:pt x="7540" y="213"/>
                  </a:cubicBezTo>
                  <a:cubicBezTo>
                    <a:pt x="7540" y="75"/>
                    <a:pt x="7460" y="1"/>
                    <a:pt x="73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1487740" y="1603206"/>
              <a:ext cx="620508" cy="363536"/>
            </a:xfrm>
            <a:custGeom>
              <a:avLst/>
              <a:gdLst/>
              <a:ahLst/>
              <a:cxnLst/>
              <a:rect l="l" t="t" r="r" b="b"/>
              <a:pathLst>
                <a:path w="37761" h="22123" extrusionOk="0">
                  <a:moveTo>
                    <a:pt x="37566" y="0"/>
                  </a:moveTo>
                  <a:cubicBezTo>
                    <a:pt x="37515" y="0"/>
                    <a:pt x="37456" y="15"/>
                    <a:pt x="37394" y="46"/>
                  </a:cubicBezTo>
                  <a:lnTo>
                    <a:pt x="367" y="21328"/>
                  </a:lnTo>
                  <a:cubicBezTo>
                    <a:pt x="167" y="21462"/>
                    <a:pt x="34" y="21662"/>
                    <a:pt x="0" y="21895"/>
                  </a:cubicBezTo>
                  <a:cubicBezTo>
                    <a:pt x="0" y="22033"/>
                    <a:pt x="79" y="22123"/>
                    <a:pt x="193" y="22123"/>
                  </a:cubicBezTo>
                  <a:cubicBezTo>
                    <a:pt x="245" y="22123"/>
                    <a:pt x="305" y="22104"/>
                    <a:pt x="367" y="22062"/>
                  </a:cubicBezTo>
                  <a:lnTo>
                    <a:pt x="37394" y="814"/>
                  </a:lnTo>
                  <a:cubicBezTo>
                    <a:pt x="37594" y="680"/>
                    <a:pt x="37727" y="447"/>
                    <a:pt x="37761" y="213"/>
                  </a:cubicBezTo>
                  <a:cubicBezTo>
                    <a:pt x="37761" y="75"/>
                    <a:pt x="37681" y="0"/>
                    <a:pt x="37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1265737" y="2003370"/>
              <a:ext cx="211601" cy="128683"/>
            </a:xfrm>
            <a:custGeom>
              <a:avLst/>
              <a:gdLst/>
              <a:ahLst/>
              <a:cxnLst/>
              <a:rect l="l" t="t" r="r" b="b"/>
              <a:pathLst>
                <a:path w="12877" h="7831" extrusionOk="0">
                  <a:moveTo>
                    <a:pt x="12677" y="0"/>
                  </a:moveTo>
                  <a:cubicBezTo>
                    <a:pt x="12627" y="0"/>
                    <a:pt x="12570" y="15"/>
                    <a:pt x="12510" y="45"/>
                  </a:cubicBezTo>
                  <a:lnTo>
                    <a:pt x="368" y="7017"/>
                  </a:lnTo>
                  <a:cubicBezTo>
                    <a:pt x="168" y="7150"/>
                    <a:pt x="34" y="7384"/>
                    <a:pt x="1" y="7617"/>
                  </a:cubicBezTo>
                  <a:cubicBezTo>
                    <a:pt x="1" y="7755"/>
                    <a:pt x="80" y="7830"/>
                    <a:pt x="195" y="7830"/>
                  </a:cubicBezTo>
                  <a:cubicBezTo>
                    <a:pt x="247" y="7830"/>
                    <a:pt x="306" y="7815"/>
                    <a:pt x="368" y="7784"/>
                  </a:cubicBezTo>
                  <a:lnTo>
                    <a:pt x="12510" y="812"/>
                  </a:lnTo>
                  <a:cubicBezTo>
                    <a:pt x="12710" y="679"/>
                    <a:pt x="12843" y="479"/>
                    <a:pt x="12877" y="245"/>
                  </a:cubicBezTo>
                  <a:cubicBezTo>
                    <a:pt x="12877" y="82"/>
                    <a:pt x="12795" y="0"/>
                    <a:pt x="12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1487740" y="1640787"/>
              <a:ext cx="620508" cy="363783"/>
            </a:xfrm>
            <a:custGeom>
              <a:avLst/>
              <a:gdLst/>
              <a:ahLst/>
              <a:cxnLst/>
              <a:rect l="l" t="t" r="r" b="b"/>
              <a:pathLst>
                <a:path w="37761" h="22138" extrusionOk="0">
                  <a:moveTo>
                    <a:pt x="37583" y="0"/>
                  </a:moveTo>
                  <a:cubicBezTo>
                    <a:pt x="37531" y="0"/>
                    <a:pt x="37467" y="19"/>
                    <a:pt x="37394" y="61"/>
                  </a:cubicBezTo>
                  <a:lnTo>
                    <a:pt x="367" y="21343"/>
                  </a:lnTo>
                  <a:cubicBezTo>
                    <a:pt x="167" y="21476"/>
                    <a:pt x="34" y="21677"/>
                    <a:pt x="0" y="21910"/>
                  </a:cubicBezTo>
                  <a:cubicBezTo>
                    <a:pt x="0" y="22047"/>
                    <a:pt x="79" y="22138"/>
                    <a:pt x="193" y="22138"/>
                  </a:cubicBezTo>
                  <a:cubicBezTo>
                    <a:pt x="245" y="22138"/>
                    <a:pt x="305" y="22119"/>
                    <a:pt x="367" y="22077"/>
                  </a:cubicBezTo>
                  <a:lnTo>
                    <a:pt x="37394" y="795"/>
                  </a:lnTo>
                  <a:cubicBezTo>
                    <a:pt x="37594" y="662"/>
                    <a:pt x="37727" y="461"/>
                    <a:pt x="37761" y="228"/>
                  </a:cubicBezTo>
                  <a:cubicBezTo>
                    <a:pt x="37761" y="91"/>
                    <a:pt x="37698" y="0"/>
                    <a:pt x="37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1267380" y="2424075"/>
              <a:ext cx="37844" cy="29168"/>
            </a:xfrm>
            <a:custGeom>
              <a:avLst/>
              <a:gdLst/>
              <a:ahLst/>
              <a:cxnLst/>
              <a:rect l="l" t="t" r="r" b="b"/>
              <a:pathLst>
                <a:path w="2303" h="1775" extrusionOk="0">
                  <a:moveTo>
                    <a:pt x="2110" y="1"/>
                  </a:moveTo>
                  <a:cubicBezTo>
                    <a:pt x="2058" y="1"/>
                    <a:pt x="1998" y="20"/>
                    <a:pt x="1936" y="62"/>
                  </a:cubicBezTo>
                  <a:lnTo>
                    <a:pt x="334" y="962"/>
                  </a:lnTo>
                  <a:cubicBezTo>
                    <a:pt x="134" y="1096"/>
                    <a:pt x="34" y="1296"/>
                    <a:pt x="1" y="1529"/>
                  </a:cubicBezTo>
                  <a:cubicBezTo>
                    <a:pt x="1" y="1693"/>
                    <a:pt x="83" y="1774"/>
                    <a:pt x="189" y="1774"/>
                  </a:cubicBezTo>
                  <a:cubicBezTo>
                    <a:pt x="234" y="1774"/>
                    <a:pt x="284" y="1759"/>
                    <a:pt x="334" y="1729"/>
                  </a:cubicBezTo>
                  <a:lnTo>
                    <a:pt x="1936" y="795"/>
                  </a:lnTo>
                  <a:cubicBezTo>
                    <a:pt x="2136" y="695"/>
                    <a:pt x="2269" y="462"/>
                    <a:pt x="2303" y="228"/>
                  </a:cubicBezTo>
                  <a:cubicBezTo>
                    <a:pt x="2303" y="91"/>
                    <a:pt x="2224" y="1"/>
                    <a:pt x="2110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1267380" y="2424075"/>
              <a:ext cx="37844" cy="29168"/>
            </a:xfrm>
            <a:custGeom>
              <a:avLst/>
              <a:gdLst/>
              <a:ahLst/>
              <a:cxnLst/>
              <a:rect l="l" t="t" r="r" b="b"/>
              <a:pathLst>
                <a:path w="2303" h="1775" extrusionOk="0">
                  <a:moveTo>
                    <a:pt x="2110" y="1"/>
                  </a:moveTo>
                  <a:cubicBezTo>
                    <a:pt x="2058" y="1"/>
                    <a:pt x="1998" y="20"/>
                    <a:pt x="1936" y="62"/>
                  </a:cubicBezTo>
                  <a:lnTo>
                    <a:pt x="334" y="962"/>
                  </a:lnTo>
                  <a:cubicBezTo>
                    <a:pt x="134" y="1096"/>
                    <a:pt x="34" y="1296"/>
                    <a:pt x="1" y="1529"/>
                  </a:cubicBezTo>
                  <a:cubicBezTo>
                    <a:pt x="1" y="1693"/>
                    <a:pt x="83" y="1774"/>
                    <a:pt x="189" y="1774"/>
                  </a:cubicBezTo>
                  <a:cubicBezTo>
                    <a:pt x="234" y="1774"/>
                    <a:pt x="284" y="1759"/>
                    <a:pt x="334" y="1729"/>
                  </a:cubicBezTo>
                  <a:lnTo>
                    <a:pt x="1936" y="795"/>
                  </a:lnTo>
                  <a:cubicBezTo>
                    <a:pt x="2136" y="695"/>
                    <a:pt x="2269" y="462"/>
                    <a:pt x="2303" y="228"/>
                  </a:cubicBezTo>
                  <a:cubicBezTo>
                    <a:pt x="2303" y="91"/>
                    <a:pt x="2224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1267380" y="2230829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081"/>
                    <a:pt x="1" y="1314"/>
                    <a:pt x="1" y="1548"/>
                  </a:cubicBezTo>
                  <a:cubicBezTo>
                    <a:pt x="1" y="1686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780"/>
                  </a:lnTo>
                  <a:cubicBezTo>
                    <a:pt x="2136" y="680"/>
                    <a:pt x="2269" y="447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1267380" y="2230829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081"/>
                    <a:pt x="1" y="1314"/>
                    <a:pt x="1" y="1548"/>
                  </a:cubicBezTo>
                  <a:cubicBezTo>
                    <a:pt x="1" y="1686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780"/>
                  </a:lnTo>
                  <a:cubicBezTo>
                    <a:pt x="2136" y="680"/>
                    <a:pt x="2269" y="447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1267380" y="2307026"/>
              <a:ext cx="37844" cy="28921"/>
            </a:xfrm>
            <a:custGeom>
              <a:avLst/>
              <a:gdLst/>
              <a:ahLst/>
              <a:cxnLst/>
              <a:rect l="l" t="t" r="r" b="b"/>
              <a:pathLst>
                <a:path w="2303" h="1760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114"/>
                    <a:pt x="1" y="1314"/>
                    <a:pt x="1" y="1547"/>
                  </a:cubicBezTo>
                  <a:cubicBezTo>
                    <a:pt x="1" y="1685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813"/>
                  </a:lnTo>
                  <a:cubicBezTo>
                    <a:pt x="2136" y="680"/>
                    <a:pt x="2269" y="446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1267380" y="2307026"/>
              <a:ext cx="37844" cy="28921"/>
            </a:xfrm>
            <a:custGeom>
              <a:avLst/>
              <a:gdLst/>
              <a:ahLst/>
              <a:cxnLst/>
              <a:rect l="l" t="t" r="r" b="b"/>
              <a:pathLst>
                <a:path w="2303" h="1760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114"/>
                    <a:pt x="1" y="1314"/>
                    <a:pt x="1" y="1547"/>
                  </a:cubicBezTo>
                  <a:cubicBezTo>
                    <a:pt x="1" y="1685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813"/>
                  </a:lnTo>
                  <a:cubicBezTo>
                    <a:pt x="2136" y="680"/>
                    <a:pt x="2269" y="446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1267380" y="2342290"/>
              <a:ext cx="37844" cy="29283"/>
            </a:xfrm>
            <a:custGeom>
              <a:avLst/>
              <a:gdLst/>
              <a:ahLst/>
              <a:cxnLst/>
              <a:rect l="l" t="t" r="r" b="b"/>
              <a:pathLst>
                <a:path w="2303" h="1782" extrusionOk="0">
                  <a:moveTo>
                    <a:pt x="2124" y="0"/>
                  </a:moveTo>
                  <a:cubicBezTo>
                    <a:pt x="2069" y="0"/>
                    <a:pt x="2004" y="23"/>
                    <a:pt x="1936" y="68"/>
                  </a:cubicBezTo>
                  <a:lnTo>
                    <a:pt x="334" y="969"/>
                  </a:lnTo>
                  <a:cubicBezTo>
                    <a:pt x="134" y="1102"/>
                    <a:pt x="1" y="1303"/>
                    <a:pt x="1" y="1536"/>
                  </a:cubicBezTo>
                  <a:cubicBezTo>
                    <a:pt x="1" y="1699"/>
                    <a:pt x="83" y="1781"/>
                    <a:pt x="189" y="1781"/>
                  </a:cubicBezTo>
                  <a:cubicBezTo>
                    <a:pt x="234" y="1781"/>
                    <a:pt x="284" y="1766"/>
                    <a:pt x="334" y="1736"/>
                  </a:cubicBezTo>
                  <a:lnTo>
                    <a:pt x="1936" y="802"/>
                  </a:lnTo>
                  <a:cubicBezTo>
                    <a:pt x="2136" y="669"/>
                    <a:pt x="2269" y="469"/>
                    <a:pt x="2303" y="235"/>
                  </a:cubicBezTo>
                  <a:cubicBezTo>
                    <a:pt x="2303" y="82"/>
                    <a:pt x="2231" y="0"/>
                    <a:pt x="2124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1267380" y="2342290"/>
              <a:ext cx="37844" cy="29283"/>
            </a:xfrm>
            <a:custGeom>
              <a:avLst/>
              <a:gdLst/>
              <a:ahLst/>
              <a:cxnLst/>
              <a:rect l="l" t="t" r="r" b="b"/>
              <a:pathLst>
                <a:path w="2303" h="1782" extrusionOk="0">
                  <a:moveTo>
                    <a:pt x="2124" y="0"/>
                  </a:moveTo>
                  <a:cubicBezTo>
                    <a:pt x="2069" y="0"/>
                    <a:pt x="2004" y="23"/>
                    <a:pt x="1936" y="68"/>
                  </a:cubicBezTo>
                  <a:lnTo>
                    <a:pt x="334" y="969"/>
                  </a:lnTo>
                  <a:cubicBezTo>
                    <a:pt x="134" y="1102"/>
                    <a:pt x="1" y="1303"/>
                    <a:pt x="1" y="1536"/>
                  </a:cubicBezTo>
                  <a:cubicBezTo>
                    <a:pt x="1" y="1699"/>
                    <a:pt x="83" y="1781"/>
                    <a:pt x="189" y="1781"/>
                  </a:cubicBezTo>
                  <a:cubicBezTo>
                    <a:pt x="234" y="1781"/>
                    <a:pt x="284" y="1766"/>
                    <a:pt x="334" y="1736"/>
                  </a:cubicBezTo>
                  <a:lnTo>
                    <a:pt x="1936" y="802"/>
                  </a:lnTo>
                  <a:cubicBezTo>
                    <a:pt x="2136" y="669"/>
                    <a:pt x="2269" y="469"/>
                    <a:pt x="2303" y="235"/>
                  </a:cubicBezTo>
                  <a:cubicBezTo>
                    <a:pt x="2303" y="82"/>
                    <a:pt x="2231" y="0"/>
                    <a:pt x="2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1267380" y="2377735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080"/>
                    <a:pt x="1" y="1314"/>
                    <a:pt x="1" y="1547"/>
                  </a:cubicBezTo>
                  <a:cubicBezTo>
                    <a:pt x="1" y="1685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780"/>
                  </a:lnTo>
                  <a:cubicBezTo>
                    <a:pt x="2136" y="680"/>
                    <a:pt x="2269" y="446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1267380" y="2377735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080"/>
                    <a:pt x="1" y="1314"/>
                    <a:pt x="1" y="1547"/>
                  </a:cubicBezTo>
                  <a:cubicBezTo>
                    <a:pt x="1" y="1685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780"/>
                  </a:lnTo>
                  <a:cubicBezTo>
                    <a:pt x="2136" y="680"/>
                    <a:pt x="2269" y="446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3"/>
            <p:cNvSpPr/>
            <p:nvPr/>
          </p:nvSpPr>
          <p:spPr>
            <a:xfrm>
              <a:off x="1267380" y="2456118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080"/>
                    <a:pt x="1" y="1314"/>
                    <a:pt x="1" y="1547"/>
                  </a:cubicBezTo>
                  <a:cubicBezTo>
                    <a:pt x="1" y="1686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780"/>
                  </a:lnTo>
                  <a:cubicBezTo>
                    <a:pt x="2136" y="680"/>
                    <a:pt x="2269" y="447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3"/>
            <p:cNvSpPr/>
            <p:nvPr/>
          </p:nvSpPr>
          <p:spPr>
            <a:xfrm>
              <a:off x="1267380" y="2456118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080"/>
                    <a:pt x="1" y="1314"/>
                    <a:pt x="1" y="1547"/>
                  </a:cubicBezTo>
                  <a:cubicBezTo>
                    <a:pt x="1" y="1686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780"/>
                  </a:lnTo>
                  <a:cubicBezTo>
                    <a:pt x="2136" y="680"/>
                    <a:pt x="2269" y="447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1267380" y="2687439"/>
              <a:ext cx="37844" cy="29168"/>
            </a:xfrm>
            <a:custGeom>
              <a:avLst/>
              <a:gdLst/>
              <a:ahLst/>
              <a:cxnLst/>
              <a:rect l="l" t="t" r="r" b="b"/>
              <a:pathLst>
                <a:path w="2303" h="1775" extrusionOk="0">
                  <a:moveTo>
                    <a:pt x="2103" y="1"/>
                  </a:moveTo>
                  <a:cubicBezTo>
                    <a:pt x="2053" y="1"/>
                    <a:pt x="1996" y="16"/>
                    <a:pt x="1936" y="46"/>
                  </a:cubicBezTo>
                  <a:lnTo>
                    <a:pt x="334" y="980"/>
                  </a:lnTo>
                  <a:cubicBezTo>
                    <a:pt x="134" y="1113"/>
                    <a:pt x="1" y="1314"/>
                    <a:pt x="1" y="1547"/>
                  </a:cubicBezTo>
                  <a:cubicBezTo>
                    <a:pt x="1" y="1684"/>
                    <a:pt x="79" y="1775"/>
                    <a:pt x="183" y="1775"/>
                  </a:cubicBezTo>
                  <a:cubicBezTo>
                    <a:pt x="230" y="1775"/>
                    <a:pt x="282" y="1756"/>
                    <a:pt x="334" y="1714"/>
                  </a:cubicBezTo>
                  <a:lnTo>
                    <a:pt x="1936" y="813"/>
                  </a:lnTo>
                  <a:cubicBezTo>
                    <a:pt x="2136" y="680"/>
                    <a:pt x="2269" y="480"/>
                    <a:pt x="2303" y="246"/>
                  </a:cubicBezTo>
                  <a:cubicBezTo>
                    <a:pt x="2303" y="83"/>
                    <a:pt x="2221" y="1"/>
                    <a:pt x="2103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1267380" y="2687439"/>
              <a:ext cx="37844" cy="29168"/>
            </a:xfrm>
            <a:custGeom>
              <a:avLst/>
              <a:gdLst/>
              <a:ahLst/>
              <a:cxnLst/>
              <a:rect l="l" t="t" r="r" b="b"/>
              <a:pathLst>
                <a:path w="2303" h="1775" extrusionOk="0">
                  <a:moveTo>
                    <a:pt x="2103" y="1"/>
                  </a:moveTo>
                  <a:cubicBezTo>
                    <a:pt x="2053" y="1"/>
                    <a:pt x="1996" y="16"/>
                    <a:pt x="1936" y="46"/>
                  </a:cubicBezTo>
                  <a:lnTo>
                    <a:pt x="334" y="980"/>
                  </a:lnTo>
                  <a:cubicBezTo>
                    <a:pt x="134" y="1113"/>
                    <a:pt x="1" y="1314"/>
                    <a:pt x="1" y="1547"/>
                  </a:cubicBezTo>
                  <a:cubicBezTo>
                    <a:pt x="1" y="1684"/>
                    <a:pt x="79" y="1775"/>
                    <a:pt x="183" y="1775"/>
                  </a:cubicBezTo>
                  <a:cubicBezTo>
                    <a:pt x="230" y="1775"/>
                    <a:pt x="282" y="1756"/>
                    <a:pt x="334" y="1714"/>
                  </a:cubicBezTo>
                  <a:lnTo>
                    <a:pt x="1936" y="813"/>
                  </a:lnTo>
                  <a:cubicBezTo>
                    <a:pt x="2136" y="680"/>
                    <a:pt x="2269" y="480"/>
                    <a:pt x="2303" y="246"/>
                  </a:cubicBezTo>
                  <a:cubicBezTo>
                    <a:pt x="2303" y="83"/>
                    <a:pt x="2221" y="1"/>
                    <a:pt x="2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1267380" y="2719531"/>
              <a:ext cx="37844" cy="29151"/>
            </a:xfrm>
            <a:custGeom>
              <a:avLst/>
              <a:gdLst/>
              <a:ahLst/>
              <a:cxnLst/>
              <a:rect l="l" t="t" r="r" b="b"/>
              <a:pathLst>
                <a:path w="2303" h="1774" extrusionOk="0">
                  <a:moveTo>
                    <a:pt x="2110" y="0"/>
                  </a:moveTo>
                  <a:cubicBezTo>
                    <a:pt x="2058" y="0"/>
                    <a:pt x="1998" y="19"/>
                    <a:pt x="1936" y="61"/>
                  </a:cubicBezTo>
                  <a:lnTo>
                    <a:pt x="334" y="962"/>
                  </a:lnTo>
                  <a:cubicBezTo>
                    <a:pt x="134" y="1095"/>
                    <a:pt x="1" y="1295"/>
                    <a:pt x="1" y="1529"/>
                  </a:cubicBezTo>
                  <a:cubicBezTo>
                    <a:pt x="1" y="1692"/>
                    <a:pt x="83" y="1774"/>
                    <a:pt x="189" y="1774"/>
                  </a:cubicBezTo>
                  <a:cubicBezTo>
                    <a:pt x="234" y="1774"/>
                    <a:pt x="284" y="1759"/>
                    <a:pt x="334" y="1729"/>
                  </a:cubicBezTo>
                  <a:lnTo>
                    <a:pt x="1936" y="795"/>
                  </a:lnTo>
                  <a:cubicBezTo>
                    <a:pt x="2136" y="662"/>
                    <a:pt x="2269" y="461"/>
                    <a:pt x="2303" y="228"/>
                  </a:cubicBezTo>
                  <a:cubicBezTo>
                    <a:pt x="2303" y="91"/>
                    <a:pt x="2224" y="0"/>
                    <a:pt x="2110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1267380" y="2719531"/>
              <a:ext cx="37844" cy="29151"/>
            </a:xfrm>
            <a:custGeom>
              <a:avLst/>
              <a:gdLst/>
              <a:ahLst/>
              <a:cxnLst/>
              <a:rect l="l" t="t" r="r" b="b"/>
              <a:pathLst>
                <a:path w="2303" h="1774" extrusionOk="0">
                  <a:moveTo>
                    <a:pt x="2110" y="0"/>
                  </a:moveTo>
                  <a:cubicBezTo>
                    <a:pt x="2058" y="0"/>
                    <a:pt x="1998" y="19"/>
                    <a:pt x="1936" y="61"/>
                  </a:cubicBezTo>
                  <a:lnTo>
                    <a:pt x="334" y="962"/>
                  </a:lnTo>
                  <a:cubicBezTo>
                    <a:pt x="134" y="1095"/>
                    <a:pt x="1" y="1295"/>
                    <a:pt x="1" y="1529"/>
                  </a:cubicBezTo>
                  <a:cubicBezTo>
                    <a:pt x="1" y="1692"/>
                    <a:pt x="83" y="1774"/>
                    <a:pt x="189" y="1774"/>
                  </a:cubicBezTo>
                  <a:cubicBezTo>
                    <a:pt x="234" y="1774"/>
                    <a:pt x="284" y="1759"/>
                    <a:pt x="334" y="1729"/>
                  </a:cubicBezTo>
                  <a:lnTo>
                    <a:pt x="1936" y="795"/>
                  </a:lnTo>
                  <a:cubicBezTo>
                    <a:pt x="2136" y="662"/>
                    <a:pt x="2269" y="461"/>
                    <a:pt x="2303" y="228"/>
                  </a:cubicBezTo>
                  <a:cubicBezTo>
                    <a:pt x="2303" y="91"/>
                    <a:pt x="2224" y="0"/>
                    <a:pt x="2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1267380" y="2532299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1"/>
                  </a:moveTo>
                  <a:cubicBezTo>
                    <a:pt x="2056" y="1"/>
                    <a:pt x="1998" y="16"/>
                    <a:pt x="1936" y="47"/>
                  </a:cubicBezTo>
                  <a:lnTo>
                    <a:pt x="334" y="981"/>
                  </a:lnTo>
                  <a:cubicBezTo>
                    <a:pt x="134" y="1081"/>
                    <a:pt x="1" y="1314"/>
                    <a:pt x="1" y="1548"/>
                  </a:cubicBezTo>
                  <a:cubicBezTo>
                    <a:pt x="1" y="1686"/>
                    <a:pt x="80" y="1761"/>
                    <a:pt x="184" y="1761"/>
                  </a:cubicBezTo>
                  <a:cubicBezTo>
                    <a:pt x="231" y="1761"/>
                    <a:pt x="283" y="1746"/>
                    <a:pt x="334" y="1715"/>
                  </a:cubicBezTo>
                  <a:lnTo>
                    <a:pt x="1936" y="781"/>
                  </a:lnTo>
                  <a:cubicBezTo>
                    <a:pt x="2136" y="681"/>
                    <a:pt x="2269" y="447"/>
                    <a:pt x="2303" y="214"/>
                  </a:cubicBezTo>
                  <a:cubicBezTo>
                    <a:pt x="2303" y="76"/>
                    <a:pt x="2223" y="1"/>
                    <a:pt x="2108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1267380" y="2532299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1"/>
                  </a:moveTo>
                  <a:cubicBezTo>
                    <a:pt x="2056" y="1"/>
                    <a:pt x="1998" y="16"/>
                    <a:pt x="1936" y="47"/>
                  </a:cubicBezTo>
                  <a:lnTo>
                    <a:pt x="334" y="981"/>
                  </a:lnTo>
                  <a:cubicBezTo>
                    <a:pt x="134" y="1081"/>
                    <a:pt x="1" y="1314"/>
                    <a:pt x="1" y="1548"/>
                  </a:cubicBezTo>
                  <a:cubicBezTo>
                    <a:pt x="1" y="1686"/>
                    <a:pt x="80" y="1761"/>
                    <a:pt x="184" y="1761"/>
                  </a:cubicBezTo>
                  <a:cubicBezTo>
                    <a:pt x="231" y="1761"/>
                    <a:pt x="283" y="1746"/>
                    <a:pt x="334" y="1715"/>
                  </a:cubicBezTo>
                  <a:lnTo>
                    <a:pt x="1936" y="781"/>
                  </a:lnTo>
                  <a:cubicBezTo>
                    <a:pt x="2136" y="681"/>
                    <a:pt x="2269" y="447"/>
                    <a:pt x="2303" y="214"/>
                  </a:cubicBezTo>
                  <a:cubicBezTo>
                    <a:pt x="2303" y="76"/>
                    <a:pt x="2223" y="1"/>
                    <a:pt x="2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3"/>
            <p:cNvSpPr/>
            <p:nvPr/>
          </p:nvSpPr>
          <p:spPr>
            <a:xfrm>
              <a:off x="1267380" y="2567399"/>
              <a:ext cx="37844" cy="29463"/>
            </a:xfrm>
            <a:custGeom>
              <a:avLst/>
              <a:gdLst/>
              <a:ahLst/>
              <a:cxnLst/>
              <a:rect l="l" t="t" r="r" b="b"/>
              <a:pathLst>
                <a:path w="2303" h="1793" extrusionOk="0">
                  <a:moveTo>
                    <a:pt x="2103" y="1"/>
                  </a:moveTo>
                  <a:cubicBezTo>
                    <a:pt x="2053" y="1"/>
                    <a:pt x="1996" y="16"/>
                    <a:pt x="1936" y="46"/>
                  </a:cubicBezTo>
                  <a:lnTo>
                    <a:pt x="334" y="980"/>
                  </a:lnTo>
                  <a:cubicBezTo>
                    <a:pt x="134" y="1113"/>
                    <a:pt x="1" y="1313"/>
                    <a:pt x="1" y="1580"/>
                  </a:cubicBezTo>
                  <a:cubicBezTo>
                    <a:pt x="1" y="1718"/>
                    <a:pt x="80" y="1793"/>
                    <a:pt x="184" y="1793"/>
                  </a:cubicBezTo>
                  <a:cubicBezTo>
                    <a:pt x="231" y="1793"/>
                    <a:pt x="283" y="1778"/>
                    <a:pt x="334" y="1747"/>
                  </a:cubicBezTo>
                  <a:lnTo>
                    <a:pt x="1936" y="813"/>
                  </a:lnTo>
                  <a:cubicBezTo>
                    <a:pt x="2136" y="680"/>
                    <a:pt x="2269" y="479"/>
                    <a:pt x="2303" y="246"/>
                  </a:cubicBezTo>
                  <a:cubicBezTo>
                    <a:pt x="2303" y="82"/>
                    <a:pt x="2221" y="1"/>
                    <a:pt x="2103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1267380" y="2567399"/>
              <a:ext cx="37844" cy="29463"/>
            </a:xfrm>
            <a:custGeom>
              <a:avLst/>
              <a:gdLst/>
              <a:ahLst/>
              <a:cxnLst/>
              <a:rect l="l" t="t" r="r" b="b"/>
              <a:pathLst>
                <a:path w="2303" h="1793" extrusionOk="0">
                  <a:moveTo>
                    <a:pt x="2103" y="1"/>
                  </a:moveTo>
                  <a:cubicBezTo>
                    <a:pt x="2053" y="1"/>
                    <a:pt x="1996" y="16"/>
                    <a:pt x="1936" y="46"/>
                  </a:cubicBezTo>
                  <a:lnTo>
                    <a:pt x="334" y="980"/>
                  </a:lnTo>
                  <a:cubicBezTo>
                    <a:pt x="134" y="1113"/>
                    <a:pt x="1" y="1313"/>
                    <a:pt x="1" y="1580"/>
                  </a:cubicBezTo>
                  <a:cubicBezTo>
                    <a:pt x="1" y="1718"/>
                    <a:pt x="80" y="1793"/>
                    <a:pt x="184" y="1793"/>
                  </a:cubicBezTo>
                  <a:cubicBezTo>
                    <a:pt x="231" y="1793"/>
                    <a:pt x="283" y="1778"/>
                    <a:pt x="334" y="1747"/>
                  </a:cubicBezTo>
                  <a:lnTo>
                    <a:pt x="1936" y="813"/>
                  </a:lnTo>
                  <a:cubicBezTo>
                    <a:pt x="2136" y="680"/>
                    <a:pt x="2269" y="479"/>
                    <a:pt x="2303" y="246"/>
                  </a:cubicBezTo>
                  <a:cubicBezTo>
                    <a:pt x="2303" y="82"/>
                    <a:pt x="2221" y="1"/>
                    <a:pt x="2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1267380" y="2602778"/>
              <a:ext cx="37844" cy="29168"/>
            </a:xfrm>
            <a:custGeom>
              <a:avLst/>
              <a:gdLst/>
              <a:ahLst/>
              <a:cxnLst/>
              <a:rect l="l" t="t" r="r" b="b"/>
              <a:pathLst>
                <a:path w="2303" h="1775" extrusionOk="0">
                  <a:moveTo>
                    <a:pt x="2110" y="0"/>
                  </a:moveTo>
                  <a:cubicBezTo>
                    <a:pt x="2058" y="0"/>
                    <a:pt x="1998" y="19"/>
                    <a:pt x="1936" y="61"/>
                  </a:cubicBezTo>
                  <a:lnTo>
                    <a:pt x="334" y="962"/>
                  </a:lnTo>
                  <a:cubicBezTo>
                    <a:pt x="134" y="1095"/>
                    <a:pt x="1" y="1329"/>
                    <a:pt x="1" y="1562"/>
                  </a:cubicBezTo>
                  <a:cubicBezTo>
                    <a:pt x="1" y="1700"/>
                    <a:pt x="80" y="1775"/>
                    <a:pt x="184" y="1775"/>
                  </a:cubicBezTo>
                  <a:cubicBezTo>
                    <a:pt x="231" y="1775"/>
                    <a:pt x="283" y="1760"/>
                    <a:pt x="334" y="1729"/>
                  </a:cubicBezTo>
                  <a:lnTo>
                    <a:pt x="1936" y="795"/>
                  </a:lnTo>
                  <a:cubicBezTo>
                    <a:pt x="2136" y="661"/>
                    <a:pt x="2269" y="461"/>
                    <a:pt x="2303" y="228"/>
                  </a:cubicBezTo>
                  <a:cubicBezTo>
                    <a:pt x="2303" y="90"/>
                    <a:pt x="2224" y="0"/>
                    <a:pt x="2110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1267380" y="2602778"/>
              <a:ext cx="37844" cy="29168"/>
            </a:xfrm>
            <a:custGeom>
              <a:avLst/>
              <a:gdLst/>
              <a:ahLst/>
              <a:cxnLst/>
              <a:rect l="l" t="t" r="r" b="b"/>
              <a:pathLst>
                <a:path w="2303" h="1775" extrusionOk="0">
                  <a:moveTo>
                    <a:pt x="2110" y="0"/>
                  </a:moveTo>
                  <a:cubicBezTo>
                    <a:pt x="2058" y="0"/>
                    <a:pt x="1998" y="19"/>
                    <a:pt x="1936" y="61"/>
                  </a:cubicBezTo>
                  <a:lnTo>
                    <a:pt x="334" y="962"/>
                  </a:lnTo>
                  <a:cubicBezTo>
                    <a:pt x="134" y="1095"/>
                    <a:pt x="1" y="1329"/>
                    <a:pt x="1" y="1562"/>
                  </a:cubicBezTo>
                  <a:cubicBezTo>
                    <a:pt x="1" y="1700"/>
                    <a:pt x="80" y="1775"/>
                    <a:pt x="184" y="1775"/>
                  </a:cubicBezTo>
                  <a:cubicBezTo>
                    <a:pt x="231" y="1775"/>
                    <a:pt x="283" y="1760"/>
                    <a:pt x="334" y="1729"/>
                  </a:cubicBezTo>
                  <a:lnTo>
                    <a:pt x="1936" y="795"/>
                  </a:lnTo>
                  <a:cubicBezTo>
                    <a:pt x="2136" y="661"/>
                    <a:pt x="2269" y="461"/>
                    <a:pt x="2303" y="228"/>
                  </a:cubicBezTo>
                  <a:cubicBezTo>
                    <a:pt x="2303" y="90"/>
                    <a:pt x="2224" y="0"/>
                    <a:pt x="2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1267380" y="2877628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1"/>
                  </a:moveTo>
                  <a:cubicBezTo>
                    <a:pt x="2056" y="1"/>
                    <a:pt x="1998" y="16"/>
                    <a:pt x="1936" y="47"/>
                  </a:cubicBezTo>
                  <a:lnTo>
                    <a:pt x="334" y="981"/>
                  </a:lnTo>
                  <a:cubicBezTo>
                    <a:pt x="134" y="1081"/>
                    <a:pt x="1" y="1315"/>
                    <a:pt x="1" y="1548"/>
                  </a:cubicBezTo>
                  <a:cubicBezTo>
                    <a:pt x="1" y="1686"/>
                    <a:pt x="80" y="1761"/>
                    <a:pt x="184" y="1761"/>
                  </a:cubicBezTo>
                  <a:cubicBezTo>
                    <a:pt x="231" y="1761"/>
                    <a:pt x="283" y="1746"/>
                    <a:pt x="334" y="1715"/>
                  </a:cubicBezTo>
                  <a:lnTo>
                    <a:pt x="1936" y="814"/>
                  </a:lnTo>
                  <a:cubicBezTo>
                    <a:pt x="2136" y="681"/>
                    <a:pt x="2269" y="447"/>
                    <a:pt x="2303" y="214"/>
                  </a:cubicBezTo>
                  <a:cubicBezTo>
                    <a:pt x="2303" y="76"/>
                    <a:pt x="2223" y="1"/>
                    <a:pt x="2108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1267380" y="2877628"/>
              <a:ext cx="37844" cy="28938"/>
            </a:xfrm>
            <a:custGeom>
              <a:avLst/>
              <a:gdLst/>
              <a:ahLst/>
              <a:cxnLst/>
              <a:rect l="l" t="t" r="r" b="b"/>
              <a:pathLst>
                <a:path w="2303" h="1761" extrusionOk="0">
                  <a:moveTo>
                    <a:pt x="2108" y="1"/>
                  </a:moveTo>
                  <a:cubicBezTo>
                    <a:pt x="2056" y="1"/>
                    <a:pt x="1998" y="16"/>
                    <a:pt x="1936" y="47"/>
                  </a:cubicBezTo>
                  <a:lnTo>
                    <a:pt x="334" y="981"/>
                  </a:lnTo>
                  <a:cubicBezTo>
                    <a:pt x="134" y="1081"/>
                    <a:pt x="1" y="1315"/>
                    <a:pt x="1" y="1548"/>
                  </a:cubicBezTo>
                  <a:cubicBezTo>
                    <a:pt x="1" y="1686"/>
                    <a:pt x="80" y="1761"/>
                    <a:pt x="184" y="1761"/>
                  </a:cubicBezTo>
                  <a:cubicBezTo>
                    <a:pt x="231" y="1761"/>
                    <a:pt x="283" y="1746"/>
                    <a:pt x="334" y="1715"/>
                  </a:cubicBezTo>
                  <a:lnTo>
                    <a:pt x="1936" y="814"/>
                  </a:lnTo>
                  <a:cubicBezTo>
                    <a:pt x="2136" y="681"/>
                    <a:pt x="2269" y="447"/>
                    <a:pt x="2303" y="214"/>
                  </a:cubicBezTo>
                  <a:cubicBezTo>
                    <a:pt x="2303" y="76"/>
                    <a:pt x="2223" y="1"/>
                    <a:pt x="2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1267380" y="2912728"/>
              <a:ext cx="37844" cy="29463"/>
            </a:xfrm>
            <a:custGeom>
              <a:avLst/>
              <a:gdLst/>
              <a:ahLst/>
              <a:cxnLst/>
              <a:rect l="l" t="t" r="r" b="b"/>
              <a:pathLst>
                <a:path w="2303" h="1793" extrusionOk="0">
                  <a:moveTo>
                    <a:pt x="2103" y="1"/>
                  </a:moveTo>
                  <a:cubicBezTo>
                    <a:pt x="2053" y="1"/>
                    <a:pt x="1996" y="16"/>
                    <a:pt x="1936" y="46"/>
                  </a:cubicBezTo>
                  <a:lnTo>
                    <a:pt x="334" y="980"/>
                  </a:lnTo>
                  <a:cubicBezTo>
                    <a:pt x="134" y="1113"/>
                    <a:pt x="1" y="1313"/>
                    <a:pt x="1" y="1547"/>
                  </a:cubicBezTo>
                  <a:cubicBezTo>
                    <a:pt x="1" y="1710"/>
                    <a:pt x="83" y="1792"/>
                    <a:pt x="189" y="1792"/>
                  </a:cubicBezTo>
                  <a:cubicBezTo>
                    <a:pt x="234" y="1792"/>
                    <a:pt x="284" y="1777"/>
                    <a:pt x="334" y="1747"/>
                  </a:cubicBezTo>
                  <a:lnTo>
                    <a:pt x="1936" y="813"/>
                  </a:lnTo>
                  <a:cubicBezTo>
                    <a:pt x="2136" y="680"/>
                    <a:pt x="2269" y="479"/>
                    <a:pt x="2303" y="246"/>
                  </a:cubicBezTo>
                  <a:cubicBezTo>
                    <a:pt x="2303" y="83"/>
                    <a:pt x="2221" y="1"/>
                    <a:pt x="2103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3"/>
            <p:cNvSpPr/>
            <p:nvPr/>
          </p:nvSpPr>
          <p:spPr>
            <a:xfrm>
              <a:off x="1267380" y="2912728"/>
              <a:ext cx="37844" cy="29463"/>
            </a:xfrm>
            <a:custGeom>
              <a:avLst/>
              <a:gdLst/>
              <a:ahLst/>
              <a:cxnLst/>
              <a:rect l="l" t="t" r="r" b="b"/>
              <a:pathLst>
                <a:path w="2303" h="1793" extrusionOk="0">
                  <a:moveTo>
                    <a:pt x="2103" y="1"/>
                  </a:moveTo>
                  <a:cubicBezTo>
                    <a:pt x="2053" y="1"/>
                    <a:pt x="1996" y="16"/>
                    <a:pt x="1936" y="46"/>
                  </a:cubicBezTo>
                  <a:lnTo>
                    <a:pt x="334" y="980"/>
                  </a:lnTo>
                  <a:cubicBezTo>
                    <a:pt x="134" y="1113"/>
                    <a:pt x="1" y="1313"/>
                    <a:pt x="1" y="1547"/>
                  </a:cubicBezTo>
                  <a:cubicBezTo>
                    <a:pt x="1" y="1710"/>
                    <a:pt x="83" y="1792"/>
                    <a:pt x="189" y="1792"/>
                  </a:cubicBezTo>
                  <a:cubicBezTo>
                    <a:pt x="234" y="1792"/>
                    <a:pt x="284" y="1777"/>
                    <a:pt x="334" y="1747"/>
                  </a:cubicBezTo>
                  <a:lnTo>
                    <a:pt x="1936" y="813"/>
                  </a:lnTo>
                  <a:cubicBezTo>
                    <a:pt x="2136" y="680"/>
                    <a:pt x="2269" y="479"/>
                    <a:pt x="2303" y="246"/>
                  </a:cubicBezTo>
                  <a:cubicBezTo>
                    <a:pt x="2303" y="83"/>
                    <a:pt x="2221" y="1"/>
                    <a:pt x="2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3"/>
            <p:cNvSpPr/>
            <p:nvPr/>
          </p:nvSpPr>
          <p:spPr>
            <a:xfrm>
              <a:off x="1267380" y="2807478"/>
              <a:ext cx="37844" cy="29365"/>
            </a:xfrm>
            <a:custGeom>
              <a:avLst/>
              <a:gdLst/>
              <a:ahLst/>
              <a:cxnLst/>
              <a:rect l="l" t="t" r="r" b="b"/>
              <a:pathLst>
                <a:path w="2303" h="1787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114"/>
                    <a:pt x="1" y="1314"/>
                    <a:pt x="1" y="1547"/>
                  </a:cubicBezTo>
                  <a:cubicBezTo>
                    <a:pt x="1" y="1694"/>
                    <a:pt x="90" y="1787"/>
                    <a:pt x="204" y="1787"/>
                  </a:cubicBezTo>
                  <a:cubicBezTo>
                    <a:pt x="245" y="1787"/>
                    <a:pt x="290" y="1774"/>
                    <a:pt x="334" y="1747"/>
                  </a:cubicBezTo>
                  <a:lnTo>
                    <a:pt x="1936" y="813"/>
                  </a:lnTo>
                  <a:cubicBezTo>
                    <a:pt x="2136" y="680"/>
                    <a:pt x="2269" y="447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3"/>
            <p:cNvSpPr/>
            <p:nvPr/>
          </p:nvSpPr>
          <p:spPr>
            <a:xfrm>
              <a:off x="1267380" y="2807478"/>
              <a:ext cx="37844" cy="29365"/>
            </a:xfrm>
            <a:custGeom>
              <a:avLst/>
              <a:gdLst/>
              <a:ahLst/>
              <a:cxnLst/>
              <a:rect l="l" t="t" r="r" b="b"/>
              <a:pathLst>
                <a:path w="2303" h="1787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114"/>
                    <a:pt x="1" y="1314"/>
                    <a:pt x="1" y="1547"/>
                  </a:cubicBezTo>
                  <a:cubicBezTo>
                    <a:pt x="1" y="1694"/>
                    <a:pt x="90" y="1787"/>
                    <a:pt x="204" y="1787"/>
                  </a:cubicBezTo>
                  <a:cubicBezTo>
                    <a:pt x="245" y="1787"/>
                    <a:pt x="290" y="1774"/>
                    <a:pt x="334" y="1747"/>
                  </a:cubicBezTo>
                  <a:lnTo>
                    <a:pt x="1936" y="813"/>
                  </a:lnTo>
                  <a:cubicBezTo>
                    <a:pt x="2136" y="680"/>
                    <a:pt x="2269" y="447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3"/>
            <p:cNvSpPr/>
            <p:nvPr/>
          </p:nvSpPr>
          <p:spPr>
            <a:xfrm>
              <a:off x="1267380" y="2842857"/>
              <a:ext cx="37844" cy="29184"/>
            </a:xfrm>
            <a:custGeom>
              <a:avLst/>
              <a:gdLst/>
              <a:ahLst/>
              <a:cxnLst/>
              <a:rect l="l" t="t" r="r" b="b"/>
              <a:pathLst>
                <a:path w="2303" h="1776" extrusionOk="0">
                  <a:moveTo>
                    <a:pt x="2110" y="1"/>
                  </a:moveTo>
                  <a:cubicBezTo>
                    <a:pt x="2058" y="1"/>
                    <a:pt x="1998" y="20"/>
                    <a:pt x="1936" y="61"/>
                  </a:cubicBezTo>
                  <a:lnTo>
                    <a:pt x="334" y="962"/>
                  </a:lnTo>
                  <a:cubicBezTo>
                    <a:pt x="134" y="1096"/>
                    <a:pt x="1" y="1296"/>
                    <a:pt x="1" y="1563"/>
                  </a:cubicBezTo>
                  <a:cubicBezTo>
                    <a:pt x="1" y="1701"/>
                    <a:pt x="80" y="1775"/>
                    <a:pt x="184" y="1775"/>
                  </a:cubicBezTo>
                  <a:cubicBezTo>
                    <a:pt x="231" y="1775"/>
                    <a:pt x="283" y="1760"/>
                    <a:pt x="334" y="1729"/>
                  </a:cubicBezTo>
                  <a:lnTo>
                    <a:pt x="1936" y="795"/>
                  </a:lnTo>
                  <a:cubicBezTo>
                    <a:pt x="2136" y="662"/>
                    <a:pt x="2269" y="462"/>
                    <a:pt x="2303" y="228"/>
                  </a:cubicBezTo>
                  <a:cubicBezTo>
                    <a:pt x="2303" y="91"/>
                    <a:pt x="2224" y="1"/>
                    <a:pt x="2110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1267380" y="2842857"/>
              <a:ext cx="37844" cy="29184"/>
            </a:xfrm>
            <a:custGeom>
              <a:avLst/>
              <a:gdLst/>
              <a:ahLst/>
              <a:cxnLst/>
              <a:rect l="l" t="t" r="r" b="b"/>
              <a:pathLst>
                <a:path w="2303" h="1776" extrusionOk="0">
                  <a:moveTo>
                    <a:pt x="2110" y="1"/>
                  </a:moveTo>
                  <a:cubicBezTo>
                    <a:pt x="2058" y="1"/>
                    <a:pt x="1998" y="20"/>
                    <a:pt x="1936" y="61"/>
                  </a:cubicBezTo>
                  <a:lnTo>
                    <a:pt x="334" y="962"/>
                  </a:lnTo>
                  <a:cubicBezTo>
                    <a:pt x="134" y="1096"/>
                    <a:pt x="1" y="1296"/>
                    <a:pt x="1" y="1563"/>
                  </a:cubicBezTo>
                  <a:cubicBezTo>
                    <a:pt x="1" y="1701"/>
                    <a:pt x="80" y="1775"/>
                    <a:pt x="184" y="1775"/>
                  </a:cubicBezTo>
                  <a:cubicBezTo>
                    <a:pt x="231" y="1775"/>
                    <a:pt x="283" y="1760"/>
                    <a:pt x="334" y="1729"/>
                  </a:cubicBezTo>
                  <a:lnTo>
                    <a:pt x="1936" y="795"/>
                  </a:lnTo>
                  <a:cubicBezTo>
                    <a:pt x="2136" y="662"/>
                    <a:pt x="2269" y="462"/>
                    <a:pt x="2303" y="228"/>
                  </a:cubicBezTo>
                  <a:cubicBezTo>
                    <a:pt x="2303" y="91"/>
                    <a:pt x="2224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3"/>
            <p:cNvSpPr/>
            <p:nvPr/>
          </p:nvSpPr>
          <p:spPr>
            <a:xfrm>
              <a:off x="1325650" y="1804931"/>
              <a:ext cx="785884" cy="461934"/>
            </a:xfrm>
            <a:custGeom>
              <a:avLst/>
              <a:gdLst/>
              <a:ahLst/>
              <a:cxnLst/>
              <a:rect l="l" t="t" r="r" b="b"/>
              <a:pathLst>
                <a:path w="47825" h="28111" extrusionOk="0">
                  <a:moveTo>
                    <a:pt x="47637" y="1"/>
                  </a:moveTo>
                  <a:cubicBezTo>
                    <a:pt x="47591" y="1"/>
                    <a:pt x="47541" y="16"/>
                    <a:pt x="47491" y="46"/>
                  </a:cubicBezTo>
                  <a:lnTo>
                    <a:pt x="358" y="27299"/>
                  </a:lnTo>
                  <a:cubicBezTo>
                    <a:pt x="158" y="27432"/>
                    <a:pt x="24" y="27632"/>
                    <a:pt x="24" y="27866"/>
                  </a:cubicBezTo>
                  <a:cubicBezTo>
                    <a:pt x="1" y="28029"/>
                    <a:pt x="75" y="28111"/>
                    <a:pt x="191" y="28111"/>
                  </a:cubicBezTo>
                  <a:cubicBezTo>
                    <a:pt x="241" y="28111"/>
                    <a:pt x="298" y="28096"/>
                    <a:pt x="358" y="28066"/>
                  </a:cubicBezTo>
                  <a:lnTo>
                    <a:pt x="47491" y="813"/>
                  </a:lnTo>
                  <a:cubicBezTo>
                    <a:pt x="47691" y="680"/>
                    <a:pt x="47792" y="480"/>
                    <a:pt x="47825" y="246"/>
                  </a:cubicBezTo>
                  <a:cubicBezTo>
                    <a:pt x="47825" y="83"/>
                    <a:pt x="47743" y="1"/>
                    <a:pt x="47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3"/>
            <p:cNvSpPr/>
            <p:nvPr/>
          </p:nvSpPr>
          <p:spPr>
            <a:xfrm>
              <a:off x="1325666" y="1769601"/>
              <a:ext cx="785868" cy="461901"/>
            </a:xfrm>
            <a:custGeom>
              <a:avLst/>
              <a:gdLst/>
              <a:ahLst/>
              <a:cxnLst/>
              <a:rect l="l" t="t" r="r" b="b"/>
              <a:pathLst>
                <a:path w="47824" h="28109" extrusionOk="0">
                  <a:moveTo>
                    <a:pt x="47642" y="0"/>
                  </a:moveTo>
                  <a:cubicBezTo>
                    <a:pt x="47595" y="0"/>
                    <a:pt x="47543" y="19"/>
                    <a:pt x="47490" y="61"/>
                  </a:cubicBezTo>
                  <a:lnTo>
                    <a:pt x="357" y="27314"/>
                  </a:lnTo>
                  <a:cubicBezTo>
                    <a:pt x="157" y="27447"/>
                    <a:pt x="23" y="27647"/>
                    <a:pt x="23" y="27881"/>
                  </a:cubicBezTo>
                  <a:cubicBezTo>
                    <a:pt x="0" y="28018"/>
                    <a:pt x="72" y="28108"/>
                    <a:pt x="183" y="28108"/>
                  </a:cubicBezTo>
                  <a:cubicBezTo>
                    <a:pt x="234" y="28108"/>
                    <a:pt x="294" y="28090"/>
                    <a:pt x="357" y="28048"/>
                  </a:cubicBezTo>
                  <a:lnTo>
                    <a:pt x="47490" y="795"/>
                  </a:lnTo>
                  <a:cubicBezTo>
                    <a:pt x="47690" y="661"/>
                    <a:pt x="47791" y="461"/>
                    <a:pt x="47824" y="228"/>
                  </a:cubicBezTo>
                  <a:cubicBezTo>
                    <a:pt x="47824" y="90"/>
                    <a:pt x="47745" y="0"/>
                    <a:pt x="476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1326044" y="1841641"/>
              <a:ext cx="785490" cy="460882"/>
            </a:xfrm>
            <a:custGeom>
              <a:avLst/>
              <a:gdLst/>
              <a:ahLst/>
              <a:cxnLst/>
              <a:rect l="l" t="t" r="r" b="b"/>
              <a:pathLst>
                <a:path w="47801" h="28047" extrusionOk="0">
                  <a:moveTo>
                    <a:pt x="47617" y="1"/>
                  </a:moveTo>
                  <a:cubicBezTo>
                    <a:pt x="47571" y="1"/>
                    <a:pt x="47519" y="16"/>
                    <a:pt x="47467" y="47"/>
                  </a:cubicBezTo>
                  <a:lnTo>
                    <a:pt x="334" y="27233"/>
                  </a:lnTo>
                  <a:cubicBezTo>
                    <a:pt x="134" y="27366"/>
                    <a:pt x="0" y="27600"/>
                    <a:pt x="0" y="27833"/>
                  </a:cubicBezTo>
                  <a:cubicBezTo>
                    <a:pt x="0" y="27972"/>
                    <a:pt x="64" y="28046"/>
                    <a:pt x="169" y="28046"/>
                  </a:cubicBezTo>
                  <a:cubicBezTo>
                    <a:pt x="216" y="28046"/>
                    <a:pt x="272" y="28031"/>
                    <a:pt x="334" y="28000"/>
                  </a:cubicBezTo>
                  <a:lnTo>
                    <a:pt x="47467" y="814"/>
                  </a:lnTo>
                  <a:cubicBezTo>
                    <a:pt x="47667" y="681"/>
                    <a:pt x="47768" y="447"/>
                    <a:pt x="47801" y="214"/>
                  </a:cubicBezTo>
                  <a:cubicBezTo>
                    <a:pt x="47801" y="75"/>
                    <a:pt x="47721" y="1"/>
                    <a:pt x="476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3"/>
            <p:cNvSpPr/>
            <p:nvPr/>
          </p:nvSpPr>
          <p:spPr>
            <a:xfrm>
              <a:off x="1326044" y="1877037"/>
              <a:ext cx="785490" cy="460800"/>
            </a:xfrm>
            <a:custGeom>
              <a:avLst/>
              <a:gdLst/>
              <a:ahLst/>
              <a:cxnLst/>
              <a:rect l="l" t="t" r="r" b="b"/>
              <a:pathLst>
                <a:path w="47801" h="28042" extrusionOk="0">
                  <a:moveTo>
                    <a:pt x="47619" y="0"/>
                  </a:moveTo>
                  <a:cubicBezTo>
                    <a:pt x="47572" y="0"/>
                    <a:pt x="47520" y="19"/>
                    <a:pt x="47467" y="61"/>
                  </a:cubicBezTo>
                  <a:lnTo>
                    <a:pt x="334" y="27247"/>
                  </a:lnTo>
                  <a:cubicBezTo>
                    <a:pt x="134" y="27381"/>
                    <a:pt x="0" y="27581"/>
                    <a:pt x="0" y="27814"/>
                  </a:cubicBezTo>
                  <a:cubicBezTo>
                    <a:pt x="0" y="27952"/>
                    <a:pt x="63" y="28042"/>
                    <a:pt x="167" y="28042"/>
                  </a:cubicBezTo>
                  <a:cubicBezTo>
                    <a:pt x="215" y="28042"/>
                    <a:pt x="271" y="28023"/>
                    <a:pt x="334" y="27981"/>
                  </a:cubicBezTo>
                  <a:lnTo>
                    <a:pt x="47467" y="828"/>
                  </a:lnTo>
                  <a:cubicBezTo>
                    <a:pt x="47667" y="695"/>
                    <a:pt x="47768" y="461"/>
                    <a:pt x="47801" y="228"/>
                  </a:cubicBezTo>
                  <a:cubicBezTo>
                    <a:pt x="47801" y="90"/>
                    <a:pt x="47722" y="0"/>
                    <a:pt x="47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3"/>
            <p:cNvSpPr/>
            <p:nvPr/>
          </p:nvSpPr>
          <p:spPr>
            <a:xfrm>
              <a:off x="1326044" y="1912350"/>
              <a:ext cx="785490" cy="460882"/>
            </a:xfrm>
            <a:custGeom>
              <a:avLst/>
              <a:gdLst/>
              <a:ahLst/>
              <a:cxnLst/>
              <a:rect l="l" t="t" r="r" b="b"/>
              <a:pathLst>
                <a:path w="47801" h="28047" extrusionOk="0">
                  <a:moveTo>
                    <a:pt x="47617" y="1"/>
                  </a:moveTo>
                  <a:cubicBezTo>
                    <a:pt x="47571" y="1"/>
                    <a:pt x="47519" y="16"/>
                    <a:pt x="47467" y="47"/>
                  </a:cubicBezTo>
                  <a:lnTo>
                    <a:pt x="334" y="27233"/>
                  </a:lnTo>
                  <a:cubicBezTo>
                    <a:pt x="134" y="27366"/>
                    <a:pt x="0" y="27600"/>
                    <a:pt x="0" y="27833"/>
                  </a:cubicBezTo>
                  <a:cubicBezTo>
                    <a:pt x="0" y="27972"/>
                    <a:pt x="64" y="28046"/>
                    <a:pt x="169" y="28046"/>
                  </a:cubicBezTo>
                  <a:cubicBezTo>
                    <a:pt x="216" y="28046"/>
                    <a:pt x="272" y="28031"/>
                    <a:pt x="334" y="28000"/>
                  </a:cubicBezTo>
                  <a:lnTo>
                    <a:pt x="47467" y="814"/>
                  </a:lnTo>
                  <a:cubicBezTo>
                    <a:pt x="47667" y="681"/>
                    <a:pt x="47768" y="447"/>
                    <a:pt x="47801" y="214"/>
                  </a:cubicBezTo>
                  <a:cubicBezTo>
                    <a:pt x="47801" y="76"/>
                    <a:pt x="47721" y="1"/>
                    <a:pt x="476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3"/>
            <p:cNvSpPr/>
            <p:nvPr/>
          </p:nvSpPr>
          <p:spPr>
            <a:xfrm>
              <a:off x="1325633" y="1959495"/>
              <a:ext cx="785901" cy="460767"/>
            </a:xfrm>
            <a:custGeom>
              <a:avLst/>
              <a:gdLst/>
              <a:ahLst/>
              <a:cxnLst/>
              <a:rect l="l" t="t" r="r" b="b"/>
              <a:pathLst>
                <a:path w="47826" h="28040" extrusionOk="0">
                  <a:moveTo>
                    <a:pt x="47642" y="1"/>
                  </a:moveTo>
                  <a:cubicBezTo>
                    <a:pt x="47596" y="1"/>
                    <a:pt x="47544" y="16"/>
                    <a:pt x="47492" y="47"/>
                  </a:cubicBezTo>
                  <a:lnTo>
                    <a:pt x="359" y="27233"/>
                  </a:lnTo>
                  <a:cubicBezTo>
                    <a:pt x="159" y="27366"/>
                    <a:pt x="25" y="27566"/>
                    <a:pt x="25" y="27800"/>
                  </a:cubicBezTo>
                  <a:cubicBezTo>
                    <a:pt x="1" y="27946"/>
                    <a:pt x="84" y="28039"/>
                    <a:pt x="208" y="28039"/>
                  </a:cubicBezTo>
                  <a:cubicBezTo>
                    <a:pt x="254" y="28039"/>
                    <a:pt x="305" y="28027"/>
                    <a:pt x="359" y="28000"/>
                  </a:cubicBezTo>
                  <a:lnTo>
                    <a:pt x="47492" y="814"/>
                  </a:lnTo>
                  <a:cubicBezTo>
                    <a:pt x="47692" y="680"/>
                    <a:pt x="47793" y="447"/>
                    <a:pt x="47826" y="213"/>
                  </a:cubicBezTo>
                  <a:cubicBezTo>
                    <a:pt x="47826" y="75"/>
                    <a:pt x="47746" y="1"/>
                    <a:pt x="476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3"/>
            <p:cNvSpPr/>
            <p:nvPr/>
          </p:nvSpPr>
          <p:spPr>
            <a:xfrm>
              <a:off x="1325683" y="1990372"/>
              <a:ext cx="785851" cy="462148"/>
            </a:xfrm>
            <a:custGeom>
              <a:avLst/>
              <a:gdLst/>
              <a:ahLst/>
              <a:cxnLst/>
              <a:rect l="l" t="t" r="r" b="b"/>
              <a:pathLst>
                <a:path w="47823" h="28124" extrusionOk="0">
                  <a:moveTo>
                    <a:pt x="47654" y="1"/>
                  </a:moveTo>
                  <a:cubicBezTo>
                    <a:pt x="47604" y="1"/>
                    <a:pt x="47547" y="23"/>
                    <a:pt x="47489" y="69"/>
                  </a:cubicBezTo>
                  <a:lnTo>
                    <a:pt x="356" y="27322"/>
                  </a:lnTo>
                  <a:cubicBezTo>
                    <a:pt x="156" y="27422"/>
                    <a:pt x="22" y="27655"/>
                    <a:pt x="22" y="27889"/>
                  </a:cubicBezTo>
                  <a:cubicBezTo>
                    <a:pt x="0" y="28042"/>
                    <a:pt x="65" y="28124"/>
                    <a:pt x="168" y="28124"/>
                  </a:cubicBezTo>
                  <a:cubicBezTo>
                    <a:pt x="222" y="28124"/>
                    <a:pt x="287" y="28101"/>
                    <a:pt x="356" y="28056"/>
                  </a:cubicBezTo>
                  <a:lnTo>
                    <a:pt x="47489" y="803"/>
                  </a:lnTo>
                  <a:cubicBezTo>
                    <a:pt x="47689" y="669"/>
                    <a:pt x="47790" y="469"/>
                    <a:pt x="47823" y="236"/>
                  </a:cubicBezTo>
                  <a:cubicBezTo>
                    <a:pt x="47823" y="82"/>
                    <a:pt x="47751" y="1"/>
                    <a:pt x="476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1328230" y="2573726"/>
              <a:ext cx="174332" cy="108109"/>
            </a:xfrm>
            <a:custGeom>
              <a:avLst/>
              <a:gdLst/>
              <a:ahLst/>
              <a:cxnLst/>
              <a:rect l="l" t="t" r="r" b="b"/>
              <a:pathLst>
                <a:path w="10609" h="6579" extrusionOk="0">
                  <a:moveTo>
                    <a:pt x="10441" y="0"/>
                  </a:moveTo>
                  <a:cubicBezTo>
                    <a:pt x="10394" y="0"/>
                    <a:pt x="10337" y="19"/>
                    <a:pt x="10275" y="61"/>
                  </a:cubicBezTo>
                  <a:lnTo>
                    <a:pt x="367" y="5765"/>
                  </a:lnTo>
                  <a:cubicBezTo>
                    <a:pt x="167" y="5899"/>
                    <a:pt x="34" y="6099"/>
                    <a:pt x="1" y="6366"/>
                  </a:cubicBezTo>
                  <a:cubicBezTo>
                    <a:pt x="1" y="6504"/>
                    <a:pt x="80" y="6578"/>
                    <a:pt x="195" y="6578"/>
                  </a:cubicBezTo>
                  <a:cubicBezTo>
                    <a:pt x="247" y="6578"/>
                    <a:pt x="305" y="6563"/>
                    <a:pt x="367" y="6532"/>
                  </a:cubicBezTo>
                  <a:lnTo>
                    <a:pt x="10275" y="795"/>
                  </a:lnTo>
                  <a:cubicBezTo>
                    <a:pt x="10475" y="661"/>
                    <a:pt x="10608" y="461"/>
                    <a:pt x="10608" y="228"/>
                  </a:cubicBezTo>
                  <a:cubicBezTo>
                    <a:pt x="10608" y="91"/>
                    <a:pt x="10545" y="0"/>
                    <a:pt x="104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3"/>
            <p:cNvSpPr/>
            <p:nvPr/>
          </p:nvSpPr>
          <p:spPr>
            <a:xfrm>
              <a:off x="1328230" y="2254163"/>
              <a:ext cx="780577" cy="458352"/>
            </a:xfrm>
            <a:custGeom>
              <a:avLst/>
              <a:gdLst/>
              <a:ahLst/>
              <a:cxnLst/>
              <a:rect l="l" t="t" r="r" b="b"/>
              <a:pathLst>
                <a:path w="47502" h="27893" extrusionOk="0">
                  <a:moveTo>
                    <a:pt x="47334" y="0"/>
                  </a:moveTo>
                  <a:cubicBezTo>
                    <a:pt x="47287" y="0"/>
                    <a:pt x="47230" y="19"/>
                    <a:pt x="47168" y="61"/>
                  </a:cubicBezTo>
                  <a:lnTo>
                    <a:pt x="334" y="27080"/>
                  </a:lnTo>
                  <a:cubicBezTo>
                    <a:pt x="134" y="27180"/>
                    <a:pt x="1" y="27414"/>
                    <a:pt x="1" y="27647"/>
                  </a:cubicBezTo>
                  <a:cubicBezTo>
                    <a:pt x="1" y="27811"/>
                    <a:pt x="82" y="27892"/>
                    <a:pt x="188" y="27892"/>
                  </a:cubicBezTo>
                  <a:cubicBezTo>
                    <a:pt x="234" y="27892"/>
                    <a:pt x="284" y="27877"/>
                    <a:pt x="334" y="27847"/>
                  </a:cubicBezTo>
                  <a:lnTo>
                    <a:pt x="47168" y="795"/>
                  </a:lnTo>
                  <a:cubicBezTo>
                    <a:pt x="47368" y="661"/>
                    <a:pt x="47501" y="461"/>
                    <a:pt x="47501" y="228"/>
                  </a:cubicBezTo>
                  <a:cubicBezTo>
                    <a:pt x="47501" y="90"/>
                    <a:pt x="47438" y="0"/>
                    <a:pt x="47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3"/>
            <p:cNvSpPr/>
            <p:nvPr/>
          </p:nvSpPr>
          <p:spPr>
            <a:xfrm>
              <a:off x="1326586" y="2067670"/>
              <a:ext cx="784948" cy="459831"/>
            </a:xfrm>
            <a:custGeom>
              <a:avLst/>
              <a:gdLst/>
              <a:ahLst/>
              <a:cxnLst/>
              <a:rect l="l" t="t" r="r" b="b"/>
              <a:pathLst>
                <a:path w="47768" h="27983" extrusionOk="0">
                  <a:moveTo>
                    <a:pt x="47599" y="0"/>
                  </a:moveTo>
                  <a:cubicBezTo>
                    <a:pt x="47549" y="0"/>
                    <a:pt x="47492" y="23"/>
                    <a:pt x="47434" y="68"/>
                  </a:cubicBezTo>
                  <a:lnTo>
                    <a:pt x="334" y="27188"/>
                  </a:lnTo>
                  <a:cubicBezTo>
                    <a:pt x="134" y="27321"/>
                    <a:pt x="0" y="27521"/>
                    <a:pt x="0" y="27755"/>
                  </a:cubicBezTo>
                  <a:cubicBezTo>
                    <a:pt x="0" y="27892"/>
                    <a:pt x="63" y="27982"/>
                    <a:pt x="167" y="27982"/>
                  </a:cubicBezTo>
                  <a:cubicBezTo>
                    <a:pt x="215" y="27982"/>
                    <a:pt x="271" y="27963"/>
                    <a:pt x="334" y="27922"/>
                  </a:cubicBezTo>
                  <a:lnTo>
                    <a:pt x="47434" y="802"/>
                  </a:lnTo>
                  <a:cubicBezTo>
                    <a:pt x="47634" y="669"/>
                    <a:pt x="47735" y="469"/>
                    <a:pt x="47768" y="235"/>
                  </a:cubicBezTo>
                  <a:cubicBezTo>
                    <a:pt x="47768" y="82"/>
                    <a:pt x="47696" y="0"/>
                    <a:pt x="47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3"/>
            <p:cNvSpPr/>
            <p:nvPr/>
          </p:nvSpPr>
          <p:spPr>
            <a:xfrm>
              <a:off x="1326586" y="2102557"/>
              <a:ext cx="784948" cy="459781"/>
            </a:xfrm>
            <a:custGeom>
              <a:avLst/>
              <a:gdLst/>
              <a:ahLst/>
              <a:cxnLst/>
              <a:rect l="l" t="t" r="r" b="b"/>
              <a:pathLst>
                <a:path w="47768" h="27980" extrusionOk="0">
                  <a:moveTo>
                    <a:pt x="47584" y="1"/>
                  </a:moveTo>
                  <a:cubicBezTo>
                    <a:pt x="47538" y="1"/>
                    <a:pt x="47486" y="16"/>
                    <a:pt x="47434" y="47"/>
                  </a:cubicBezTo>
                  <a:lnTo>
                    <a:pt x="334" y="27200"/>
                  </a:lnTo>
                  <a:cubicBezTo>
                    <a:pt x="134" y="27300"/>
                    <a:pt x="0" y="27533"/>
                    <a:pt x="0" y="27767"/>
                  </a:cubicBezTo>
                  <a:cubicBezTo>
                    <a:pt x="0" y="27905"/>
                    <a:pt x="64" y="27979"/>
                    <a:pt x="169" y="27979"/>
                  </a:cubicBezTo>
                  <a:cubicBezTo>
                    <a:pt x="216" y="27979"/>
                    <a:pt x="272" y="27964"/>
                    <a:pt x="334" y="27933"/>
                  </a:cubicBezTo>
                  <a:lnTo>
                    <a:pt x="47434" y="814"/>
                  </a:lnTo>
                  <a:cubicBezTo>
                    <a:pt x="47634" y="681"/>
                    <a:pt x="47735" y="447"/>
                    <a:pt x="47768" y="214"/>
                  </a:cubicBezTo>
                  <a:cubicBezTo>
                    <a:pt x="47768" y="75"/>
                    <a:pt x="47688" y="1"/>
                    <a:pt x="47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3"/>
            <p:cNvSpPr/>
            <p:nvPr/>
          </p:nvSpPr>
          <p:spPr>
            <a:xfrm>
              <a:off x="1326586" y="2138199"/>
              <a:ext cx="784948" cy="459765"/>
            </a:xfrm>
            <a:custGeom>
              <a:avLst/>
              <a:gdLst/>
              <a:ahLst/>
              <a:cxnLst/>
              <a:rect l="l" t="t" r="r" b="b"/>
              <a:pathLst>
                <a:path w="47768" h="27979" extrusionOk="0">
                  <a:moveTo>
                    <a:pt x="47584" y="0"/>
                  </a:moveTo>
                  <a:cubicBezTo>
                    <a:pt x="47538" y="0"/>
                    <a:pt x="47486" y="15"/>
                    <a:pt x="47434" y="46"/>
                  </a:cubicBezTo>
                  <a:lnTo>
                    <a:pt x="334" y="27165"/>
                  </a:lnTo>
                  <a:cubicBezTo>
                    <a:pt x="134" y="27299"/>
                    <a:pt x="0" y="27499"/>
                    <a:pt x="0" y="27766"/>
                  </a:cubicBezTo>
                  <a:cubicBezTo>
                    <a:pt x="0" y="27904"/>
                    <a:pt x="64" y="27979"/>
                    <a:pt x="169" y="27979"/>
                  </a:cubicBezTo>
                  <a:cubicBezTo>
                    <a:pt x="216" y="27979"/>
                    <a:pt x="272" y="27964"/>
                    <a:pt x="334" y="27933"/>
                  </a:cubicBezTo>
                  <a:lnTo>
                    <a:pt x="47434" y="780"/>
                  </a:lnTo>
                  <a:cubicBezTo>
                    <a:pt x="47634" y="680"/>
                    <a:pt x="47735" y="446"/>
                    <a:pt x="47768" y="213"/>
                  </a:cubicBezTo>
                  <a:cubicBezTo>
                    <a:pt x="47768" y="75"/>
                    <a:pt x="47688" y="0"/>
                    <a:pt x="475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3"/>
            <p:cNvSpPr/>
            <p:nvPr/>
          </p:nvSpPr>
          <p:spPr>
            <a:xfrm>
              <a:off x="1326586" y="2413114"/>
              <a:ext cx="784948" cy="460011"/>
            </a:xfrm>
            <a:custGeom>
              <a:avLst/>
              <a:gdLst/>
              <a:ahLst/>
              <a:cxnLst/>
              <a:rect l="l" t="t" r="r" b="b"/>
              <a:pathLst>
                <a:path w="47768" h="27994" extrusionOk="0">
                  <a:moveTo>
                    <a:pt x="47586" y="1"/>
                  </a:moveTo>
                  <a:cubicBezTo>
                    <a:pt x="47539" y="1"/>
                    <a:pt x="47487" y="20"/>
                    <a:pt x="47434" y="61"/>
                  </a:cubicBezTo>
                  <a:lnTo>
                    <a:pt x="334" y="27181"/>
                  </a:lnTo>
                  <a:cubicBezTo>
                    <a:pt x="134" y="27314"/>
                    <a:pt x="0" y="27514"/>
                    <a:pt x="0" y="27748"/>
                  </a:cubicBezTo>
                  <a:cubicBezTo>
                    <a:pt x="0" y="27911"/>
                    <a:pt x="66" y="27993"/>
                    <a:pt x="174" y="27993"/>
                  </a:cubicBezTo>
                  <a:cubicBezTo>
                    <a:pt x="220" y="27993"/>
                    <a:pt x="274" y="27978"/>
                    <a:pt x="334" y="27948"/>
                  </a:cubicBezTo>
                  <a:lnTo>
                    <a:pt x="47434" y="795"/>
                  </a:lnTo>
                  <a:cubicBezTo>
                    <a:pt x="47634" y="662"/>
                    <a:pt x="47735" y="462"/>
                    <a:pt x="47768" y="228"/>
                  </a:cubicBezTo>
                  <a:cubicBezTo>
                    <a:pt x="47768" y="91"/>
                    <a:pt x="47689" y="1"/>
                    <a:pt x="475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3"/>
            <p:cNvSpPr/>
            <p:nvPr/>
          </p:nvSpPr>
          <p:spPr>
            <a:xfrm>
              <a:off x="1326586" y="2447902"/>
              <a:ext cx="784948" cy="460011"/>
            </a:xfrm>
            <a:custGeom>
              <a:avLst/>
              <a:gdLst/>
              <a:ahLst/>
              <a:cxnLst/>
              <a:rect l="l" t="t" r="r" b="b"/>
              <a:pathLst>
                <a:path w="47768" h="27994" extrusionOk="0">
                  <a:moveTo>
                    <a:pt x="47580" y="1"/>
                  </a:moveTo>
                  <a:cubicBezTo>
                    <a:pt x="47534" y="1"/>
                    <a:pt x="47484" y="16"/>
                    <a:pt x="47434" y="46"/>
                  </a:cubicBezTo>
                  <a:lnTo>
                    <a:pt x="334" y="27199"/>
                  </a:lnTo>
                  <a:cubicBezTo>
                    <a:pt x="134" y="27332"/>
                    <a:pt x="0" y="27532"/>
                    <a:pt x="0" y="27766"/>
                  </a:cubicBezTo>
                  <a:cubicBezTo>
                    <a:pt x="0" y="27903"/>
                    <a:pt x="63" y="27993"/>
                    <a:pt x="167" y="27993"/>
                  </a:cubicBezTo>
                  <a:cubicBezTo>
                    <a:pt x="215" y="27993"/>
                    <a:pt x="271" y="27974"/>
                    <a:pt x="334" y="27933"/>
                  </a:cubicBezTo>
                  <a:lnTo>
                    <a:pt x="47434" y="813"/>
                  </a:lnTo>
                  <a:cubicBezTo>
                    <a:pt x="47634" y="680"/>
                    <a:pt x="47735" y="480"/>
                    <a:pt x="47768" y="246"/>
                  </a:cubicBezTo>
                  <a:cubicBezTo>
                    <a:pt x="47768" y="83"/>
                    <a:pt x="47686" y="1"/>
                    <a:pt x="47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3"/>
            <p:cNvSpPr/>
            <p:nvPr/>
          </p:nvSpPr>
          <p:spPr>
            <a:xfrm>
              <a:off x="1326586" y="2342948"/>
              <a:ext cx="784948" cy="460028"/>
            </a:xfrm>
            <a:custGeom>
              <a:avLst/>
              <a:gdLst/>
              <a:ahLst/>
              <a:cxnLst/>
              <a:rect l="l" t="t" r="r" b="b"/>
              <a:pathLst>
                <a:path w="47768" h="27995" extrusionOk="0">
                  <a:moveTo>
                    <a:pt x="47586" y="1"/>
                  </a:moveTo>
                  <a:cubicBezTo>
                    <a:pt x="47539" y="1"/>
                    <a:pt x="47487" y="20"/>
                    <a:pt x="47434" y="62"/>
                  </a:cubicBezTo>
                  <a:lnTo>
                    <a:pt x="334" y="27181"/>
                  </a:lnTo>
                  <a:cubicBezTo>
                    <a:pt x="134" y="27315"/>
                    <a:pt x="0" y="27515"/>
                    <a:pt x="0" y="27782"/>
                  </a:cubicBezTo>
                  <a:cubicBezTo>
                    <a:pt x="0" y="27920"/>
                    <a:pt x="64" y="27994"/>
                    <a:pt x="169" y="27994"/>
                  </a:cubicBezTo>
                  <a:cubicBezTo>
                    <a:pt x="216" y="27994"/>
                    <a:pt x="272" y="27979"/>
                    <a:pt x="334" y="27948"/>
                  </a:cubicBezTo>
                  <a:lnTo>
                    <a:pt x="47434" y="829"/>
                  </a:lnTo>
                  <a:cubicBezTo>
                    <a:pt x="47634" y="695"/>
                    <a:pt x="47735" y="462"/>
                    <a:pt x="47768" y="228"/>
                  </a:cubicBezTo>
                  <a:cubicBezTo>
                    <a:pt x="47768" y="91"/>
                    <a:pt x="47689" y="1"/>
                    <a:pt x="475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1326586" y="2377834"/>
              <a:ext cx="784948" cy="460209"/>
            </a:xfrm>
            <a:custGeom>
              <a:avLst/>
              <a:gdLst/>
              <a:ahLst/>
              <a:cxnLst/>
              <a:rect l="l" t="t" r="r" b="b"/>
              <a:pathLst>
                <a:path w="47768" h="28006" extrusionOk="0">
                  <a:moveTo>
                    <a:pt x="47565" y="1"/>
                  </a:moveTo>
                  <a:cubicBezTo>
                    <a:pt x="47524" y="1"/>
                    <a:pt x="47479" y="13"/>
                    <a:pt x="47434" y="40"/>
                  </a:cubicBezTo>
                  <a:lnTo>
                    <a:pt x="334" y="27193"/>
                  </a:lnTo>
                  <a:cubicBezTo>
                    <a:pt x="134" y="27326"/>
                    <a:pt x="0" y="27527"/>
                    <a:pt x="0" y="27760"/>
                  </a:cubicBezTo>
                  <a:cubicBezTo>
                    <a:pt x="0" y="27923"/>
                    <a:pt x="66" y="28005"/>
                    <a:pt x="174" y="28005"/>
                  </a:cubicBezTo>
                  <a:cubicBezTo>
                    <a:pt x="220" y="28005"/>
                    <a:pt x="274" y="27990"/>
                    <a:pt x="334" y="27960"/>
                  </a:cubicBezTo>
                  <a:lnTo>
                    <a:pt x="47434" y="807"/>
                  </a:lnTo>
                  <a:cubicBezTo>
                    <a:pt x="47634" y="674"/>
                    <a:pt x="47735" y="474"/>
                    <a:pt x="47768" y="240"/>
                  </a:cubicBezTo>
                  <a:cubicBezTo>
                    <a:pt x="47768" y="94"/>
                    <a:pt x="47679" y="1"/>
                    <a:pt x="47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3"/>
            <p:cNvSpPr/>
            <p:nvPr/>
          </p:nvSpPr>
          <p:spPr>
            <a:xfrm>
              <a:off x="1326586" y="2483528"/>
              <a:ext cx="784948" cy="459765"/>
            </a:xfrm>
            <a:custGeom>
              <a:avLst/>
              <a:gdLst/>
              <a:ahLst/>
              <a:cxnLst/>
              <a:rect l="l" t="t" r="r" b="b"/>
              <a:pathLst>
                <a:path w="47768" h="27979" extrusionOk="0">
                  <a:moveTo>
                    <a:pt x="47584" y="0"/>
                  </a:moveTo>
                  <a:cubicBezTo>
                    <a:pt x="47538" y="0"/>
                    <a:pt x="47486" y="15"/>
                    <a:pt x="47434" y="46"/>
                  </a:cubicBezTo>
                  <a:lnTo>
                    <a:pt x="334" y="27199"/>
                  </a:lnTo>
                  <a:cubicBezTo>
                    <a:pt x="134" y="27299"/>
                    <a:pt x="0" y="27532"/>
                    <a:pt x="0" y="27766"/>
                  </a:cubicBezTo>
                  <a:cubicBezTo>
                    <a:pt x="0" y="27904"/>
                    <a:pt x="64" y="27979"/>
                    <a:pt x="169" y="27979"/>
                  </a:cubicBezTo>
                  <a:cubicBezTo>
                    <a:pt x="216" y="27979"/>
                    <a:pt x="272" y="27964"/>
                    <a:pt x="334" y="27933"/>
                  </a:cubicBezTo>
                  <a:lnTo>
                    <a:pt x="47434" y="813"/>
                  </a:lnTo>
                  <a:cubicBezTo>
                    <a:pt x="47634" y="680"/>
                    <a:pt x="47735" y="446"/>
                    <a:pt x="47768" y="213"/>
                  </a:cubicBezTo>
                  <a:cubicBezTo>
                    <a:pt x="47768" y="75"/>
                    <a:pt x="47688" y="0"/>
                    <a:pt x="475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1267380" y="2948354"/>
              <a:ext cx="37844" cy="28921"/>
            </a:xfrm>
            <a:custGeom>
              <a:avLst/>
              <a:gdLst/>
              <a:ahLst/>
              <a:cxnLst/>
              <a:rect l="l" t="t" r="r" b="b"/>
              <a:pathLst>
                <a:path w="2303" h="1760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080"/>
                    <a:pt x="1" y="1314"/>
                    <a:pt x="1" y="1547"/>
                  </a:cubicBezTo>
                  <a:cubicBezTo>
                    <a:pt x="1" y="1685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780"/>
                  </a:lnTo>
                  <a:cubicBezTo>
                    <a:pt x="2136" y="680"/>
                    <a:pt x="2269" y="446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1267380" y="2948354"/>
              <a:ext cx="37844" cy="28921"/>
            </a:xfrm>
            <a:custGeom>
              <a:avLst/>
              <a:gdLst/>
              <a:ahLst/>
              <a:cxnLst/>
              <a:rect l="l" t="t" r="r" b="b"/>
              <a:pathLst>
                <a:path w="2303" h="1760" extrusionOk="0">
                  <a:moveTo>
                    <a:pt x="2108" y="0"/>
                  </a:moveTo>
                  <a:cubicBezTo>
                    <a:pt x="2056" y="0"/>
                    <a:pt x="1998" y="15"/>
                    <a:pt x="1936" y="46"/>
                  </a:cubicBezTo>
                  <a:lnTo>
                    <a:pt x="334" y="980"/>
                  </a:lnTo>
                  <a:cubicBezTo>
                    <a:pt x="134" y="1080"/>
                    <a:pt x="1" y="1314"/>
                    <a:pt x="1" y="1547"/>
                  </a:cubicBezTo>
                  <a:cubicBezTo>
                    <a:pt x="1" y="1685"/>
                    <a:pt x="80" y="1760"/>
                    <a:pt x="184" y="1760"/>
                  </a:cubicBezTo>
                  <a:cubicBezTo>
                    <a:pt x="231" y="1760"/>
                    <a:pt x="283" y="1745"/>
                    <a:pt x="334" y="1714"/>
                  </a:cubicBezTo>
                  <a:lnTo>
                    <a:pt x="1936" y="780"/>
                  </a:lnTo>
                  <a:cubicBezTo>
                    <a:pt x="2136" y="680"/>
                    <a:pt x="2269" y="446"/>
                    <a:pt x="2303" y="213"/>
                  </a:cubicBezTo>
                  <a:cubicBezTo>
                    <a:pt x="2303" y="75"/>
                    <a:pt x="2223" y="0"/>
                    <a:pt x="2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2924417" y="1868163"/>
              <a:ext cx="498825" cy="866634"/>
            </a:xfrm>
            <a:custGeom>
              <a:avLst/>
              <a:gdLst/>
              <a:ahLst/>
              <a:cxnLst/>
              <a:rect l="l" t="t" r="r" b="b"/>
              <a:pathLst>
                <a:path w="30356" h="52739" extrusionOk="0">
                  <a:moveTo>
                    <a:pt x="28638" y="1"/>
                  </a:moveTo>
                  <a:cubicBezTo>
                    <a:pt x="28479" y="1"/>
                    <a:pt x="28321" y="34"/>
                    <a:pt x="28187" y="101"/>
                  </a:cubicBezTo>
                  <a:lnTo>
                    <a:pt x="434" y="16145"/>
                  </a:lnTo>
                  <a:cubicBezTo>
                    <a:pt x="167" y="16312"/>
                    <a:pt x="1" y="16613"/>
                    <a:pt x="1" y="16913"/>
                  </a:cubicBezTo>
                  <a:lnTo>
                    <a:pt x="1" y="51371"/>
                  </a:lnTo>
                  <a:cubicBezTo>
                    <a:pt x="1" y="51704"/>
                    <a:pt x="167" y="52005"/>
                    <a:pt x="434" y="52171"/>
                  </a:cubicBezTo>
                  <a:lnTo>
                    <a:pt x="1235" y="52638"/>
                  </a:lnTo>
                  <a:cubicBezTo>
                    <a:pt x="1385" y="52705"/>
                    <a:pt x="1543" y="52738"/>
                    <a:pt x="1702" y="52738"/>
                  </a:cubicBezTo>
                  <a:cubicBezTo>
                    <a:pt x="1860" y="52738"/>
                    <a:pt x="2019" y="52705"/>
                    <a:pt x="2169" y="52638"/>
                  </a:cubicBezTo>
                  <a:lnTo>
                    <a:pt x="29889" y="36627"/>
                  </a:lnTo>
                  <a:cubicBezTo>
                    <a:pt x="30155" y="36460"/>
                    <a:pt x="30322" y="36160"/>
                    <a:pt x="30356" y="35826"/>
                  </a:cubicBezTo>
                  <a:lnTo>
                    <a:pt x="30356" y="1368"/>
                  </a:lnTo>
                  <a:cubicBezTo>
                    <a:pt x="30322" y="1035"/>
                    <a:pt x="30155" y="734"/>
                    <a:pt x="29889" y="568"/>
                  </a:cubicBezTo>
                  <a:lnTo>
                    <a:pt x="29088" y="101"/>
                  </a:lnTo>
                  <a:cubicBezTo>
                    <a:pt x="28955" y="34"/>
                    <a:pt x="28796" y="1"/>
                    <a:pt x="28638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3"/>
            <p:cNvSpPr/>
            <p:nvPr/>
          </p:nvSpPr>
          <p:spPr>
            <a:xfrm>
              <a:off x="2924417" y="1868163"/>
              <a:ext cx="498825" cy="866634"/>
            </a:xfrm>
            <a:custGeom>
              <a:avLst/>
              <a:gdLst/>
              <a:ahLst/>
              <a:cxnLst/>
              <a:rect l="l" t="t" r="r" b="b"/>
              <a:pathLst>
                <a:path w="30356" h="52739" extrusionOk="0">
                  <a:moveTo>
                    <a:pt x="28638" y="1"/>
                  </a:moveTo>
                  <a:cubicBezTo>
                    <a:pt x="28479" y="1"/>
                    <a:pt x="28321" y="34"/>
                    <a:pt x="28187" y="101"/>
                  </a:cubicBezTo>
                  <a:lnTo>
                    <a:pt x="434" y="16145"/>
                  </a:lnTo>
                  <a:cubicBezTo>
                    <a:pt x="167" y="16312"/>
                    <a:pt x="1" y="16613"/>
                    <a:pt x="1" y="16913"/>
                  </a:cubicBezTo>
                  <a:lnTo>
                    <a:pt x="1" y="51371"/>
                  </a:lnTo>
                  <a:cubicBezTo>
                    <a:pt x="1" y="51704"/>
                    <a:pt x="167" y="52005"/>
                    <a:pt x="434" y="52171"/>
                  </a:cubicBezTo>
                  <a:lnTo>
                    <a:pt x="1235" y="52638"/>
                  </a:lnTo>
                  <a:cubicBezTo>
                    <a:pt x="1385" y="52705"/>
                    <a:pt x="1543" y="52738"/>
                    <a:pt x="1702" y="52738"/>
                  </a:cubicBezTo>
                  <a:cubicBezTo>
                    <a:pt x="1860" y="52738"/>
                    <a:pt x="2019" y="52705"/>
                    <a:pt x="2169" y="52638"/>
                  </a:cubicBezTo>
                  <a:lnTo>
                    <a:pt x="29889" y="36627"/>
                  </a:lnTo>
                  <a:cubicBezTo>
                    <a:pt x="30155" y="36460"/>
                    <a:pt x="30322" y="36160"/>
                    <a:pt x="30356" y="35826"/>
                  </a:cubicBezTo>
                  <a:lnTo>
                    <a:pt x="30356" y="1368"/>
                  </a:lnTo>
                  <a:cubicBezTo>
                    <a:pt x="30322" y="1035"/>
                    <a:pt x="30155" y="734"/>
                    <a:pt x="29889" y="568"/>
                  </a:cubicBezTo>
                  <a:lnTo>
                    <a:pt x="29088" y="101"/>
                  </a:lnTo>
                  <a:cubicBezTo>
                    <a:pt x="28955" y="34"/>
                    <a:pt x="28796" y="1"/>
                    <a:pt x="286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3"/>
            <p:cNvSpPr/>
            <p:nvPr/>
          </p:nvSpPr>
          <p:spPr>
            <a:xfrm>
              <a:off x="2926603" y="1868163"/>
              <a:ext cx="496639" cy="286698"/>
            </a:xfrm>
            <a:custGeom>
              <a:avLst/>
              <a:gdLst/>
              <a:ahLst/>
              <a:cxnLst/>
              <a:rect l="l" t="t" r="r" b="b"/>
              <a:pathLst>
                <a:path w="30223" h="17447" extrusionOk="0">
                  <a:moveTo>
                    <a:pt x="28505" y="1"/>
                  </a:moveTo>
                  <a:cubicBezTo>
                    <a:pt x="28346" y="1"/>
                    <a:pt x="28188" y="34"/>
                    <a:pt x="28054" y="101"/>
                  </a:cubicBezTo>
                  <a:lnTo>
                    <a:pt x="301" y="16145"/>
                  </a:lnTo>
                  <a:cubicBezTo>
                    <a:pt x="168" y="16212"/>
                    <a:pt x="68" y="16346"/>
                    <a:pt x="1" y="16479"/>
                  </a:cubicBezTo>
                  <a:lnTo>
                    <a:pt x="1702" y="17446"/>
                  </a:lnTo>
                  <a:cubicBezTo>
                    <a:pt x="1769" y="17313"/>
                    <a:pt x="1902" y="17213"/>
                    <a:pt x="2036" y="17113"/>
                  </a:cubicBezTo>
                  <a:lnTo>
                    <a:pt x="29756" y="1101"/>
                  </a:lnTo>
                  <a:cubicBezTo>
                    <a:pt x="29827" y="1061"/>
                    <a:pt x="29895" y="1042"/>
                    <a:pt x="29957" y="1042"/>
                  </a:cubicBezTo>
                  <a:cubicBezTo>
                    <a:pt x="30096" y="1042"/>
                    <a:pt x="30199" y="1139"/>
                    <a:pt x="30223" y="1302"/>
                  </a:cubicBezTo>
                  <a:cubicBezTo>
                    <a:pt x="30189" y="1001"/>
                    <a:pt x="30022" y="734"/>
                    <a:pt x="29756" y="568"/>
                  </a:cubicBezTo>
                  <a:lnTo>
                    <a:pt x="28955" y="101"/>
                  </a:lnTo>
                  <a:cubicBezTo>
                    <a:pt x="28822" y="34"/>
                    <a:pt x="28663" y="1"/>
                    <a:pt x="28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3"/>
            <p:cNvSpPr/>
            <p:nvPr/>
          </p:nvSpPr>
          <p:spPr>
            <a:xfrm>
              <a:off x="2923875" y="2138955"/>
              <a:ext cx="33999" cy="596253"/>
            </a:xfrm>
            <a:custGeom>
              <a:avLst/>
              <a:gdLst/>
              <a:ahLst/>
              <a:cxnLst/>
              <a:rect l="l" t="t" r="r" b="b"/>
              <a:pathLst>
                <a:path w="2069" h="36285" extrusionOk="0">
                  <a:moveTo>
                    <a:pt x="134" y="0"/>
                  </a:moveTo>
                  <a:cubicBezTo>
                    <a:pt x="67" y="134"/>
                    <a:pt x="34" y="267"/>
                    <a:pt x="0" y="434"/>
                  </a:cubicBezTo>
                  <a:lnTo>
                    <a:pt x="0" y="34925"/>
                  </a:lnTo>
                  <a:cubicBezTo>
                    <a:pt x="34" y="35225"/>
                    <a:pt x="200" y="35526"/>
                    <a:pt x="467" y="35726"/>
                  </a:cubicBezTo>
                  <a:lnTo>
                    <a:pt x="1268" y="36159"/>
                  </a:lnTo>
                  <a:cubicBezTo>
                    <a:pt x="1429" y="36240"/>
                    <a:pt x="1591" y="36284"/>
                    <a:pt x="1753" y="36284"/>
                  </a:cubicBezTo>
                  <a:cubicBezTo>
                    <a:pt x="1858" y="36284"/>
                    <a:pt x="1963" y="36265"/>
                    <a:pt x="2068" y="36226"/>
                  </a:cubicBezTo>
                  <a:lnTo>
                    <a:pt x="2068" y="36226"/>
                  </a:lnTo>
                  <a:cubicBezTo>
                    <a:pt x="2033" y="36238"/>
                    <a:pt x="2001" y="36243"/>
                    <a:pt x="1970" y="36243"/>
                  </a:cubicBezTo>
                  <a:cubicBezTo>
                    <a:pt x="1826" y="36243"/>
                    <a:pt x="1735" y="36119"/>
                    <a:pt x="1735" y="35926"/>
                  </a:cubicBezTo>
                  <a:lnTo>
                    <a:pt x="1735" y="1434"/>
                  </a:lnTo>
                  <a:cubicBezTo>
                    <a:pt x="1735" y="1268"/>
                    <a:pt x="1768" y="1101"/>
                    <a:pt x="1868" y="96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3"/>
            <p:cNvSpPr/>
            <p:nvPr/>
          </p:nvSpPr>
          <p:spPr>
            <a:xfrm>
              <a:off x="2952369" y="1885155"/>
              <a:ext cx="470873" cy="849084"/>
            </a:xfrm>
            <a:custGeom>
              <a:avLst/>
              <a:gdLst/>
              <a:ahLst/>
              <a:cxnLst/>
              <a:rect l="l" t="t" r="r" b="b"/>
              <a:pathLst>
                <a:path w="28655" h="51671" extrusionOk="0">
                  <a:moveTo>
                    <a:pt x="28388" y="234"/>
                  </a:moveTo>
                  <a:cubicBezTo>
                    <a:pt x="28388" y="234"/>
                    <a:pt x="28421" y="234"/>
                    <a:pt x="28454" y="268"/>
                  </a:cubicBezTo>
                  <a:lnTo>
                    <a:pt x="28454" y="301"/>
                  </a:lnTo>
                  <a:lnTo>
                    <a:pt x="28454" y="34826"/>
                  </a:lnTo>
                  <a:cubicBezTo>
                    <a:pt x="28421" y="35059"/>
                    <a:pt x="28288" y="35293"/>
                    <a:pt x="28088" y="35426"/>
                  </a:cubicBezTo>
                  <a:lnTo>
                    <a:pt x="368" y="51438"/>
                  </a:lnTo>
                  <a:lnTo>
                    <a:pt x="268" y="51471"/>
                  </a:lnTo>
                  <a:lnTo>
                    <a:pt x="234" y="51471"/>
                  </a:lnTo>
                  <a:cubicBezTo>
                    <a:pt x="201" y="51471"/>
                    <a:pt x="201" y="51371"/>
                    <a:pt x="201" y="51337"/>
                  </a:cubicBezTo>
                  <a:lnTo>
                    <a:pt x="201" y="16879"/>
                  </a:lnTo>
                  <a:cubicBezTo>
                    <a:pt x="201" y="16746"/>
                    <a:pt x="234" y="16646"/>
                    <a:pt x="301" y="16546"/>
                  </a:cubicBezTo>
                  <a:cubicBezTo>
                    <a:pt x="368" y="16412"/>
                    <a:pt x="434" y="16346"/>
                    <a:pt x="534" y="16279"/>
                  </a:cubicBezTo>
                  <a:lnTo>
                    <a:pt x="28288" y="268"/>
                  </a:lnTo>
                  <a:cubicBezTo>
                    <a:pt x="28321" y="234"/>
                    <a:pt x="28354" y="234"/>
                    <a:pt x="28388" y="234"/>
                  </a:cubicBezTo>
                  <a:close/>
                  <a:moveTo>
                    <a:pt x="28388" y="1"/>
                  </a:moveTo>
                  <a:cubicBezTo>
                    <a:pt x="28321" y="1"/>
                    <a:pt x="28254" y="34"/>
                    <a:pt x="28188" y="67"/>
                  </a:cubicBezTo>
                  <a:lnTo>
                    <a:pt x="434" y="16079"/>
                  </a:lnTo>
                  <a:cubicBezTo>
                    <a:pt x="168" y="16246"/>
                    <a:pt x="1" y="16546"/>
                    <a:pt x="1" y="16879"/>
                  </a:cubicBezTo>
                  <a:lnTo>
                    <a:pt x="1" y="51371"/>
                  </a:lnTo>
                  <a:cubicBezTo>
                    <a:pt x="1" y="51571"/>
                    <a:pt x="101" y="51671"/>
                    <a:pt x="234" y="51671"/>
                  </a:cubicBezTo>
                  <a:lnTo>
                    <a:pt x="334" y="51671"/>
                  </a:lnTo>
                  <a:lnTo>
                    <a:pt x="434" y="51638"/>
                  </a:lnTo>
                  <a:lnTo>
                    <a:pt x="28188" y="35626"/>
                  </a:lnTo>
                  <a:cubicBezTo>
                    <a:pt x="28454" y="35426"/>
                    <a:pt x="28621" y="35159"/>
                    <a:pt x="28655" y="34826"/>
                  </a:cubicBezTo>
                  <a:lnTo>
                    <a:pt x="28655" y="334"/>
                  </a:lnTo>
                  <a:cubicBezTo>
                    <a:pt x="28655" y="301"/>
                    <a:pt x="28655" y="301"/>
                    <a:pt x="28655" y="268"/>
                  </a:cubicBezTo>
                  <a:cubicBezTo>
                    <a:pt x="28655" y="134"/>
                    <a:pt x="28521" y="34"/>
                    <a:pt x="28388" y="34"/>
                  </a:cubicBezTo>
                  <a:lnTo>
                    <a:pt x="283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3"/>
            <p:cNvSpPr/>
            <p:nvPr/>
          </p:nvSpPr>
          <p:spPr>
            <a:xfrm>
              <a:off x="3317433" y="2205128"/>
              <a:ext cx="182549" cy="223811"/>
            </a:xfrm>
            <a:custGeom>
              <a:avLst/>
              <a:gdLst/>
              <a:ahLst/>
              <a:cxnLst/>
              <a:rect l="l" t="t" r="r" b="b"/>
              <a:pathLst>
                <a:path w="11109" h="13620" extrusionOk="0">
                  <a:moveTo>
                    <a:pt x="7590" y="1"/>
                  </a:moveTo>
                  <a:cubicBezTo>
                    <a:pt x="7452" y="1"/>
                    <a:pt x="7323" y="70"/>
                    <a:pt x="7239" y="209"/>
                  </a:cubicBezTo>
                  <a:lnTo>
                    <a:pt x="6539" y="1510"/>
                  </a:lnTo>
                  <a:cubicBezTo>
                    <a:pt x="6472" y="1644"/>
                    <a:pt x="6405" y="1711"/>
                    <a:pt x="6272" y="1777"/>
                  </a:cubicBezTo>
                  <a:lnTo>
                    <a:pt x="6505" y="2478"/>
                  </a:lnTo>
                  <a:cubicBezTo>
                    <a:pt x="6530" y="2601"/>
                    <a:pt x="6628" y="2670"/>
                    <a:pt x="6732" y="2670"/>
                  </a:cubicBezTo>
                  <a:cubicBezTo>
                    <a:pt x="6768" y="2670"/>
                    <a:pt x="6804" y="2662"/>
                    <a:pt x="6839" y="2645"/>
                  </a:cubicBezTo>
                  <a:cubicBezTo>
                    <a:pt x="7006" y="2578"/>
                    <a:pt x="7139" y="2544"/>
                    <a:pt x="7306" y="2511"/>
                  </a:cubicBezTo>
                  <a:cubicBezTo>
                    <a:pt x="7473" y="2444"/>
                    <a:pt x="7606" y="2344"/>
                    <a:pt x="7706" y="2178"/>
                  </a:cubicBezTo>
                  <a:lnTo>
                    <a:pt x="8407" y="877"/>
                  </a:lnTo>
                  <a:cubicBezTo>
                    <a:pt x="8490" y="738"/>
                    <a:pt x="8620" y="668"/>
                    <a:pt x="8757" y="668"/>
                  </a:cubicBezTo>
                  <a:cubicBezTo>
                    <a:pt x="8785" y="668"/>
                    <a:pt x="8812" y="671"/>
                    <a:pt x="8840" y="676"/>
                  </a:cubicBezTo>
                  <a:lnTo>
                    <a:pt x="9574" y="843"/>
                  </a:lnTo>
                  <a:lnTo>
                    <a:pt x="9641" y="877"/>
                  </a:lnTo>
                  <a:lnTo>
                    <a:pt x="9641" y="877"/>
                  </a:lnTo>
                  <a:lnTo>
                    <a:pt x="8473" y="209"/>
                  </a:lnTo>
                  <a:lnTo>
                    <a:pt x="8407" y="176"/>
                  </a:lnTo>
                  <a:lnTo>
                    <a:pt x="7673" y="9"/>
                  </a:lnTo>
                  <a:cubicBezTo>
                    <a:pt x="7645" y="4"/>
                    <a:pt x="7617" y="1"/>
                    <a:pt x="7590" y="1"/>
                  </a:cubicBezTo>
                  <a:close/>
                  <a:moveTo>
                    <a:pt x="9862" y="1952"/>
                  </a:moveTo>
                  <a:cubicBezTo>
                    <a:pt x="9824" y="1952"/>
                    <a:pt x="9791" y="1961"/>
                    <a:pt x="9774" y="1977"/>
                  </a:cubicBezTo>
                  <a:lnTo>
                    <a:pt x="9341" y="2278"/>
                  </a:lnTo>
                  <a:lnTo>
                    <a:pt x="9241" y="2544"/>
                  </a:lnTo>
                  <a:cubicBezTo>
                    <a:pt x="9207" y="2678"/>
                    <a:pt x="9241" y="2878"/>
                    <a:pt x="9341" y="2978"/>
                  </a:cubicBezTo>
                  <a:cubicBezTo>
                    <a:pt x="9407" y="3078"/>
                    <a:pt x="9474" y="3145"/>
                    <a:pt x="9541" y="3212"/>
                  </a:cubicBezTo>
                  <a:cubicBezTo>
                    <a:pt x="9608" y="3301"/>
                    <a:pt x="9704" y="3360"/>
                    <a:pt x="9800" y="3360"/>
                  </a:cubicBezTo>
                  <a:cubicBezTo>
                    <a:pt x="9848" y="3360"/>
                    <a:pt x="9897" y="3345"/>
                    <a:pt x="9941" y="3312"/>
                  </a:cubicBezTo>
                  <a:lnTo>
                    <a:pt x="10908" y="2678"/>
                  </a:lnTo>
                  <a:cubicBezTo>
                    <a:pt x="10942" y="2661"/>
                    <a:pt x="10975" y="2653"/>
                    <a:pt x="11009" y="2653"/>
                  </a:cubicBezTo>
                  <a:cubicBezTo>
                    <a:pt x="11042" y="2653"/>
                    <a:pt x="11075" y="2661"/>
                    <a:pt x="11109" y="2678"/>
                  </a:cubicBezTo>
                  <a:lnTo>
                    <a:pt x="9974" y="1977"/>
                  </a:lnTo>
                  <a:cubicBezTo>
                    <a:pt x="9941" y="1961"/>
                    <a:pt x="9899" y="1952"/>
                    <a:pt x="9862" y="1952"/>
                  </a:cubicBezTo>
                  <a:close/>
                  <a:moveTo>
                    <a:pt x="7245" y="4411"/>
                  </a:moveTo>
                  <a:cubicBezTo>
                    <a:pt x="7221" y="4411"/>
                    <a:pt x="7197" y="4411"/>
                    <a:pt x="7172" y="4412"/>
                  </a:cubicBezTo>
                  <a:cubicBezTo>
                    <a:pt x="7206" y="4579"/>
                    <a:pt x="7273" y="4713"/>
                    <a:pt x="7306" y="4879"/>
                  </a:cubicBezTo>
                  <a:cubicBezTo>
                    <a:pt x="7506" y="6147"/>
                    <a:pt x="6705" y="7915"/>
                    <a:pt x="5538" y="8849"/>
                  </a:cubicBezTo>
                  <a:cubicBezTo>
                    <a:pt x="5171" y="9149"/>
                    <a:pt x="4737" y="9349"/>
                    <a:pt x="4270" y="9416"/>
                  </a:cubicBezTo>
                  <a:cubicBezTo>
                    <a:pt x="4482" y="9858"/>
                    <a:pt x="4854" y="10094"/>
                    <a:pt x="5310" y="10094"/>
                  </a:cubicBezTo>
                  <a:cubicBezTo>
                    <a:pt x="5715" y="10094"/>
                    <a:pt x="6186" y="9908"/>
                    <a:pt x="6672" y="9516"/>
                  </a:cubicBezTo>
                  <a:cubicBezTo>
                    <a:pt x="7873" y="8582"/>
                    <a:pt x="8674" y="6814"/>
                    <a:pt x="8473" y="5547"/>
                  </a:cubicBezTo>
                  <a:cubicBezTo>
                    <a:pt x="8345" y="4809"/>
                    <a:pt x="7847" y="4411"/>
                    <a:pt x="7245" y="4411"/>
                  </a:cubicBezTo>
                  <a:close/>
                  <a:moveTo>
                    <a:pt x="4954" y="852"/>
                  </a:moveTo>
                  <a:cubicBezTo>
                    <a:pt x="4938" y="852"/>
                    <a:pt x="4921" y="860"/>
                    <a:pt x="4904" y="877"/>
                  </a:cubicBezTo>
                  <a:cubicBezTo>
                    <a:pt x="4871" y="877"/>
                    <a:pt x="4804" y="877"/>
                    <a:pt x="4771" y="910"/>
                  </a:cubicBezTo>
                  <a:lnTo>
                    <a:pt x="3670" y="1777"/>
                  </a:lnTo>
                  <a:cubicBezTo>
                    <a:pt x="3537" y="1911"/>
                    <a:pt x="3470" y="2077"/>
                    <a:pt x="3470" y="2244"/>
                  </a:cubicBezTo>
                  <a:lnTo>
                    <a:pt x="3537" y="3312"/>
                  </a:lnTo>
                  <a:cubicBezTo>
                    <a:pt x="3537" y="3478"/>
                    <a:pt x="3470" y="3645"/>
                    <a:pt x="3370" y="3812"/>
                  </a:cubicBezTo>
                  <a:cubicBezTo>
                    <a:pt x="3170" y="4012"/>
                    <a:pt x="3003" y="4246"/>
                    <a:pt x="2836" y="4479"/>
                  </a:cubicBezTo>
                  <a:cubicBezTo>
                    <a:pt x="2736" y="4613"/>
                    <a:pt x="2569" y="4713"/>
                    <a:pt x="2402" y="4713"/>
                  </a:cubicBezTo>
                  <a:lnTo>
                    <a:pt x="1702" y="4679"/>
                  </a:lnTo>
                  <a:cubicBezTo>
                    <a:pt x="1502" y="4679"/>
                    <a:pt x="1335" y="4746"/>
                    <a:pt x="1268" y="4913"/>
                  </a:cubicBezTo>
                  <a:lnTo>
                    <a:pt x="601" y="6414"/>
                  </a:lnTo>
                  <a:cubicBezTo>
                    <a:pt x="534" y="6547"/>
                    <a:pt x="601" y="6714"/>
                    <a:pt x="701" y="6781"/>
                  </a:cubicBezTo>
                  <a:lnTo>
                    <a:pt x="1502" y="7214"/>
                  </a:lnTo>
                  <a:cubicBezTo>
                    <a:pt x="1535" y="7281"/>
                    <a:pt x="1535" y="7348"/>
                    <a:pt x="1502" y="7415"/>
                  </a:cubicBezTo>
                  <a:cubicBezTo>
                    <a:pt x="1468" y="7648"/>
                    <a:pt x="1402" y="7915"/>
                    <a:pt x="1402" y="8148"/>
                  </a:cubicBezTo>
                  <a:cubicBezTo>
                    <a:pt x="1368" y="8315"/>
                    <a:pt x="1268" y="8482"/>
                    <a:pt x="1135" y="8615"/>
                  </a:cubicBezTo>
                  <a:lnTo>
                    <a:pt x="167" y="9516"/>
                  </a:lnTo>
                  <a:cubicBezTo>
                    <a:pt x="34" y="9650"/>
                    <a:pt x="1" y="9816"/>
                    <a:pt x="1" y="10016"/>
                  </a:cubicBezTo>
                  <a:lnTo>
                    <a:pt x="201" y="11084"/>
                  </a:lnTo>
                  <a:cubicBezTo>
                    <a:pt x="201" y="11117"/>
                    <a:pt x="234" y="11184"/>
                    <a:pt x="267" y="11217"/>
                  </a:cubicBezTo>
                  <a:lnTo>
                    <a:pt x="1435" y="11884"/>
                  </a:lnTo>
                  <a:cubicBezTo>
                    <a:pt x="1402" y="11851"/>
                    <a:pt x="1368" y="11818"/>
                    <a:pt x="1335" y="11751"/>
                  </a:cubicBezTo>
                  <a:lnTo>
                    <a:pt x="1168" y="10684"/>
                  </a:lnTo>
                  <a:cubicBezTo>
                    <a:pt x="1135" y="10517"/>
                    <a:pt x="1201" y="10317"/>
                    <a:pt x="1335" y="10183"/>
                  </a:cubicBezTo>
                  <a:lnTo>
                    <a:pt x="2302" y="9316"/>
                  </a:lnTo>
                  <a:cubicBezTo>
                    <a:pt x="2436" y="9149"/>
                    <a:pt x="2536" y="8982"/>
                    <a:pt x="2569" y="8782"/>
                  </a:cubicBezTo>
                  <a:cubicBezTo>
                    <a:pt x="2602" y="8549"/>
                    <a:pt x="2636" y="8315"/>
                    <a:pt x="2703" y="8082"/>
                  </a:cubicBezTo>
                  <a:cubicBezTo>
                    <a:pt x="2736" y="7915"/>
                    <a:pt x="2636" y="7715"/>
                    <a:pt x="2502" y="7648"/>
                  </a:cubicBezTo>
                  <a:lnTo>
                    <a:pt x="1935" y="7415"/>
                  </a:lnTo>
                  <a:cubicBezTo>
                    <a:pt x="1769" y="7348"/>
                    <a:pt x="1702" y="7181"/>
                    <a:pt x="1769" y="7048"/>
                  </a:cubicBezTo>
                  <a:lnTo>
                    <a:pt x="2436" y="5547"/>
                  </a:lnTo>
                  <a:cubicBezTo>
                    <a:pt x="2502" y="5380"/>
                    <a:pt x="2669" y="5280"/>
                    <a:pt x="2869" y="5280"/>
                  </a:cubicBezTo>
                  <a:lnTo>
                    <a:pt x="3570" y="5313"/>
                  </a:lnTo>
                  <a:cubicBezTo>
                    <a:pt x="3737" y="5313"/>
                    <a:pt x="3903" y="5246"/>
                    <a:pt x="4004" y="5080"/>
                  </a:cubicBezTo>
                  <a:cubicBezTo>
                    <a:pt x="4170" y="4846"/>
                    <a:pt x="4337" y="4646"/>
                    <a:pt x="4537" y="4412"/>
                  </a:cubicBezTo>
                  <a:cubicBezTo>
                    <a:pt x="4637" y="4279"/>
                    <a:pt x="4671" y="4112"/>
                    <a:pt x="4704" y="3945"/>
                  </a:cubicBezTo>
                  <a:lnTo>
                    <a:pt x="4604" y="2878"/>
                  </a:lnTo>
                  <a:cubicBezTo>
                    <a:pt x="4604" y="2711"/>
                    <a:pt x="4704" y="2544"/>
                    <a:pt x="4837" y="2411"/>
                  </a:cubicBezTo>
                  <a:lnTo>
                    <a:pt x="5938" y="1544"/>
                  </a:lnTo>
                  <a:cubicBezTo>
                    <a:pt x="5972" y="1527"/>
                    <a:pt x="6005" y="1519"/>
                    <a:pt x="6038" y="1519"/>
                  </a:cubicBezTo>
                  <a:cubicBezTo>
                    <a:pt x="6072" y="1519"/>
                    <a:pt x="6105" y="1527"/>
                    <a:pt x="6138" y="1544"/>
                  </a:cubicBezTo>
                  <a:lnTo>
                    <a:pt x="5004" y="877"/>
                  </a:lnTo>
                  <a:cubicBezTo>
                    <a:pt x="4988" y="860"/>
                    <a:pt x="4971" y="852"/>
                    <a:pt x="4954" y="852"/>
                  </a:cubicBezTo>
                  <a:close/>
                  <a:moveTo>
                    <a:pt x="5809" y="11843"/>
                  </a:moveTo>
                  <a:cubicBezTo>
                    <a:pt x="5785" y="11843"/>
                    <a:pt x="5761" y="11845"/>
                    <a:pt x="5738" y="11851"/>
                  </a:cubicBezTo>
                  <a:cubicBezTo>
                    <a:pt x="5571" y="11918"/>
                    <a:pt x="5438" y="11985"/>
                    <a:pt x="5271" y="12018"/>
                  </a:cubicBezTo>
                  <a:cubicBezTo>
                    <a:pt x="5238" y="12018"/>
                    <a:pt x="5171" y="12051"/>
                    <a:pt x="5138" y="12085"/>
                  </a:cubicBezTo>
                  <a:lnTo>
                    <a:pt x="5171" y="12185"/>
                  </a:lnTo>
                  <a:cubicBezTo>
                    <a:pt x="5171" y="12251"/>
                    <a:pt x="5204" y="12285"/>
                    <a:pt x="5271" y="12318"/>
                  </a:cubicBezTo>
                  <a:lnTo>
                    <a:pt x="6405" y="12952"/>
                  </a:lnTo>
                  <a:cubicBezTo>
                    <a:pt x="6372" y="12919"/>
                    <a:pt x="6339" y="12885"/>
                    <a:pt x="6339" y="12852"/>
                  </a:cubicBezTo>
                  <a:lnTo>
                    <a:pt x="6072" y="12018"/>
                  </a:lnTo>
                  <a:cubicBezTo>
                    <a:pt x="6044" y="11907"/>
                    <a:pt x="5925" y="11843"/>
                    <a:pt x="5809" y="11843"/>
                  </a:cubicBezTo>
                  <a:close/>
                  <a:moveTo>
                    <a:pt x="2803" y="11159"/>
                  </a:moveTo>
                  <a:cubicBezTo>
                    <a:pt x="2746" y="11159"/>
                    <a:pt x="2688" y="11178"/>
                    <a:pt x="2636" y="11217"/>
                  </a:cubicBezTo>
                  <a:lnTo>
                    <a:pt x="2069" y="11584"/>
                  </a:lnTo>
                  <a:lnTo>
                    <a:pt x="1668" y="12685"/>
                  </a:lnTo>
                  <a:cubicBezTo>
                    <a:pt x="1602" y="12785"/>
                    <a:pt x="1668" y="12919"/>
                    <a:pt x="1769" y="12985"/>
                  </a:cubicBezTo>
                  <a:lnTo>
                    <a:pt x="2857" y="13594"/>
                  </a:lnTo>
                  <a:lnTo>
                    <a:pt x="2857" y="13594"/>
                  </a:lnTo>
                  <a:cubicBezTo>
                    <a:pt x="2794" y="13541"/>
                    <a:pt x="2781" y="13435"/>
                    <a:pt x="2836" y="13352"/>
                  </a:cubicBezTo>
                  <a:lnTo>
                    <a:pt x="3303" y="11985"/>
                  </a:lnTo>
                  <a:cubicBezTo>
                    <a:pt x="3370" y="11818"/>
                    <a:pt x="3336" y="11651"/>
                    <a:pt x="3203" y="11518"/>
                  </a:cubicBezTo>
                  <a:cubicBezTo>
                    <a:pt x="3136" y="11451"/>
                    <a:pt x="3069" y="11384"/>
                    <a:pt x="3036" y="11284"/>
                  </a:cubicBezTo>
                  <a:cubicBezTo>
                    <a:pt x="2976" y="11203"/>
                    <a:pt x="2890" y="11159"/>
                    <a:pt x="2803" y="11159"/>
                  </a:cubicBezTo>
                  <a:close/>
                  <a:moveTo>
                    <a:pt x="2857" y="13594"/>
                  </a:moveTo>
                  <a:cubicBezTo>
                    <a:pt x="2870" y="13605"/>
                    <a:pt x="2885" y="13613"/>
                    <a:pt x="2903" y="13619"/>
                  </a:cubicBezTo>
                  <a:lnTo>
                    <a:pt x="2857" y="13594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3"/>
            <p:cNvSpPr/>
            <p:nvPr/>
          </p:nvSpPr>
          <p:spPr>
            <a:xfrm>
              <a:off x="3317433" y="2205128"/>
              <a:ext cx="182549" cy="223811"/>
            </a:xfrm>
            <a:custGeom>
              <a:avLst/>
              <a:gdLst/>
              <a:ahLst/>
              <a:cxnLst/>
              <a:rect l="l" t="t" r="r" b="b"/>
              <a:pathLst>
                <a:path w="11109" h="13620" extrusionOk="0">
                  <a:moveTo>
                    <a:pt x="7590" y="1"/>
                  </a:moveTo>
                  <a:cubicBezTo>
                    <a:pt x="7452" y="1"/>
                    <a:pt x="7323" y="70"/>
                    <a:pt x="7239" y="209"/>
                  </a:cubicBezTo>
                  <a:lnTo>
                    <a:pt x="6539" y="1510"/>
                  </a:lnTo>
                  <a:cubicBezTo>
                    <a:pt x="6472" y="1644"/>
                    <a:pt x="6405" y="1711"/>
                    <a:pt x="6272" y="1777"/>
                  </a:cubicBezTo>
                  <a:lnTo>
                    <a:pt x="6505" y="2478"/>
                  </a:lnTo>
                  <a:cubicBezTo>
                    <a:pt x="6530" y="2601"/>
                    <a:pt x="6628" y="2670"/>
                    <a:pt x="6732" y="2670"/>
                  </a:cubicBezTo>
                  <a:cubicBezTo>
                    <a:pt x="6768" y="2670"/>
                    <a:pt x="6804" y="2662"/>
                    <a:pt x="6839" y="2645"/>
                  </a:cubicBezTo>
                  <a:cubicBezTo>
                    <a:pt x="7006" y="2578"/>
                    <a:pt x="7139" y="2544"/>
                    <a:pt x="7306" y="2511"/>
                  </a:cubicBezTo>
                  <a:cubicBezTo>
                    <a:pt x="7473" y="2444"/>
                    <a:pt x="7606" y="2344"/>
                    <a:pt x="7706" y="2178"/>
                  </a:cubicBezTo>
                  <a:lnTo>
                    <a:pt x="8407" y="877"/>
                  </a:lnTo>
                  <a:cubicBezTo>
                    <a:pt x="8490" y="738"/>
                    <a:pt x="8620" y="668"/>
                    <a:pt x="8757" y="668"/>
                  </a:cubicBezTo>
                  <a:cubicBezTo>
                    <a:pt x="8785" y="668"/>
                    <a:pt x="8812" y="671"/>
                    <a:pt x="8840" y="676"/>
                  </a:cubicBezTo>
                  <a:lnTo>
                    <a:pt x="9574" y="843"/>
                  </a:lnTo>
                  <a:lnTo>
                    <a:pt x="9641" y="877"/>
                  </a:lnTo>
                  <a:lnTo>
                    <a:pt x="9641" y="877"/>
                  </a:lnTo>
                  <a:lnTo>
                    <a:pt x="8473" y="209"/>
                  </a:lnTo>
                  <a:lnTo>
                    <a:pt x="8407" y="176"/>
                  </a:lnTo>
                  <a:lnTo>
                    <a:pt x="7673" y="9"/>
                  </a:lnTo>
                  <a:cubicBezTo>
                    <a:pt x="7645" y="4"/>
                    <a:pt x="7617" y="1"/>
                    <a:pt x="7590" y="1"/>
                  </a:cubicBezTo>
                  <a:close/>
                  <a:moveTo>
                    <a:pt x="9862" y="1952"/>
                  </a:moveTo>
                  <a:cubicBezTo>
                    <a:pt x="9824" y="1952"/>
                    <a:pt x="9791" y="1961"/>
                    <a:pt x="9774" y="1977"/>
                  </a:cubicBezTo>
                  <a:lnTo>
                    <a:pt x="9341" y="2278"/>
                  </a:lnTo>
                  <a:lnTo>
                    <a:pt x="9241" y="2544"/>
                  </a:lnTo>
                  <a:cubicBezTo>
                    <a:pt x="9207" y="2678"/>
                    <a:pt x="9241" y="2878"/>
                    <a:pt x="9341" y="2978"/>
                  </a:cubicBezTo>
                  <a:cubicBezTo>
                    <a:pt x="9407" y="3078"/>
                    <a:pt x="9474" y="3145"/>
                    <a:pt x="9541" y="3212"/>
                  </a:cubicBezTo>
                  <a:cubicBezTo>
                    <a:pt x="9608" y="3301"/>
                    <a:pt x="9704" y="3360"/>
                    <a:pt x="9800" y="3360"/>
                  </a:cubicBezTo>
                  <a:cubicBezTo>
                    <a:pt x="9848" y="3360"/>
                    <a:pt x="9897" y="3345"/>
                    <a:pt x="9941" y="3312"/>
                  </a:cubicBezTo>
                  <a:lnTo>
                    <a:pt x="10908" y="2678"/>
                  </a:lnTo>
                  <a:cubicBezTo>
                    <a:pt x="10942" y="2661"/>
                    <a:pt x="10975" y="2653"/>
                    <a:pt x="11009" y="2653"/>
                  </a:cubicBezTo>
                  <a:cubicBezTo>
                    <a:pt x="11042" y="2653"/>
                    <a:pt x="11075" y="2661"/>
                    <a:pt x="11109" y="2678"/>
                  </a:cubicBezTo>
                  <a:lnTo>
                    <a:pt x="9974" y="1977"/>
                  </a:lnTo>
                  <a:cubicBezTo>
                    <a:pt x="9941" y="1961"/>
                    <a:pt x="9899" y="1952"/>
                    <a:pt x="9862" y="1952"/>
                  </a:cubicBezTo>
                  <a:close/>
                  <a:moveTo>
                    <a:pt x="7245" y="4411"/>
                  </a:moveTo>
                  <a:cubicBezTo>
                    <a:pt x="7221" y="4411"/>
                    <a:pt x="7197" y="4411"/>
                    <a:pt x="7172" y="4412"/>
                  </a:cubicBezTo>
                  <a:cubicBezTo>
                    <a:pt x="7206" y="4579"/>
                    <a:pt x="7273" y="4713"/>
                    <a:pt x="7306" y="4879"/>
                  </a:cubicBezTo>
                  <a:cubicBezTo>
                    <a:pt x="7506" y="6147"/>
                    <a:pt x="6705" y="7915"/>
                    <a:pt x="5538" y="8849"/>
                  </a:cubicBezTo>
                  <a:cubicBezTo>
                    <a:pt x="5171" y="9149"/>
                    <a:pt x="4737" y="9349"/>
                    <a:pt x="4270" y="9416"/>
                  </a:cubicBezTo>
                  <a:cubicBezTo>
                    <a:pt x="4482" y="9858"/>
                    <a:pt x="4854" y="10094"/>
                    <a:pt x="5310" y="10094"/>
                  </a:cubicBezTo>
                  <a:cubicBezTo>
                    <a:pt x="5715" y="10094"/>
                    <a:pt x="6186" y="9908"/>
                    <a:pt x="6672" y="9516"/>
                  </a:cubicBezTo>
                  <a:cubicBezTo>
                    <a:pt x="7873" y="8582"/>
                    <a:pt x="8674" y="6814"/>
                    <a:pt x="8473" y="5547"/>
                  </a:cubicBezTo>
                  <a:cubicBezTo>
                    <a:pt x="8345" y="4809"/>
                    <a:pt x="7847" y="4411"/>
                    <a:pt x="7245" y="4411"/>
                  </a:cubicBezTo>
                  <a:close/>
                  <a:moveTo>
                    <a:pt x="4954" y="852"/>
                  </a:moveTo>
                  <a:cubicBezTo>
                    <a:pt x="4938" y="852"/>
                    <a:pt x="4921" y="860"/>
                    <a:pt x="4904" y="877"/>
                  </a:cubicBezTo>
                  <a:cubicBezTo>
                    <a:pt x="4871" y="877"/>
                    <a:pt x="4804" y="877"/>
                    <a:pt x="4771" y="910"/>
                  </a:cubicBezTo>
                  <a:lnTo>
                    <a:pt x="3670" y="1777"/>
                  </a:lnTo>
                  <a:cubicBezTo>
                    <a:pt x="3537" y="1911"/>
                    <a:pt x="3470" y="2077"/>
                    <a:pt x="3470" y="2244"/>
                  </a:cubicBezTo>
                  <a:lnTo>
                    <a:pt x="3537" y="3312"/>
                  </a:lnTo>
                  <a:cubicBezTo>
                    <a:pt x="3537" y="3478"/>
                    <a:pt x="3470" y="3645"/>
                    <a:pt x="3370" y="3812"/>
                  </a:cubicBezTo>
                  <a:cubicBezTo>
                    <a:pt x="3170" y="4012"/>
                    <a:pt x="3003" y="4246"/>
                    <a:pt x="2836" y="4479"/>
                  </a:cubicBezTo>
                  <a:cubicBezTo>
                    <a:pt x="2736" y="4613"/>
                    <a:pt x="2569" y="4713"/>
                    <a:pt x="2402" y="4713"/>
                  </a:cubicBezTo>
                  <a:lnTo>
                    <a:pt x="1702" y="4679"/>
                  </a:lnTo>
                  <a:cubicBezTo>
                    <a:pt x="1502" y="4679"/>
                    <a:pt x="1335" y="4746"/>
                    <a:pt x="1268" y="4913"/>
                  </a:cubicBezTo>
                  <a:lnTo>
                    <a:pt x="601" y="6414"/>
                  </a:lnTo>
                  <a:cubicBezTo>
                    <a:pt x="534" y="6547"/>
                    <a:pt x="601" y="6714"/>
                    <a:pt x="701" y="6781"/>
                  </a:cubicBezTo>
                  <a:lnTo>
                    <a:pt x="1502" y="7214"/>
                  </a:lnTo>
                  <a:cubicBezTo>
                    <a:pt x="1535" y="7281"/>
                    <a:pt x="1535" y="7348"/>
                    <a:pt x="1502" y="7415"/>
                  </a:cubicBezTo>
                  <a:cubicBezTo>
                    <a:pt x="1468" y="7648"/>
                    <a:pt x="1402" y="7915"/>
                    <a:pt x="1402" y="8148"/>
                  </a:cubicBezTo>
                  <a:cubicBezTo>
                    <a:pt x="1368" y="8315"/>
                    <a:pt x="1268" y="8482"/>
                    <a:pt x="1135" y="8615"/>
                  </a:cubicBezTo>
                  <a:lnTo>
                    <a:pt x="167" y="9516"/>
                  </a:lnTo>
                  <a:cubicBezTo>
                    <a:pt x="34" y="9650"/>
                    <a:pt x="1" y="9816"/>
                    <a:pt x="1" y="10016"/>
                  </a:cubicBezTo>
                  <a:lnTo>
                    <a:pt x="201" y="11084"/>
                  </a:lnTo>
                  <a:cubicBezTo>
                    <a:pt x="201" y="11117"/>
                    <a:pt x="234" y="11184"/>
                    <a:pt x="267" y="11217"/>
                  </a:cubicBezTo>
                  <a:lnTo>
                    <a:pt x="1435" y="11884"/>
                  </a:lnTo>
                  <a:cubicBezTo>
                    <a:pt x="1402" y="11851"/>
                    <a:pt x="1368" y="11818"/>
                    <a:pt x="1335" y="11751"/>
                  </a:cubicBezTo>
                  <a:lnTo>
                    <a:pt x="1168" y="10684"/>
                  </a:lnTo>
                  <a:cubicBezTo>
                    <a:pt x="1135" y="10517"/>
                    <a:pt x="1201" y="10317"/>
                    <a:pt x="1335" y="10183"/>
                  </a:cubicBezTo>
                  <a:lnTo>
                    <a:pt x="2302" y="9316"/>
                  </a:lnTo>
                  <a:cubicBezTo>
                    <a:pt x="2436" y="9149"/>
                    <a:pt x="2536" y="8982"/>
                    <a:pt x="2569" y="8782"/>
                  </a:cubicBezTo>
                  <a:cubicBezTo>
                    <a:pt x="2602" y="8549"/>
                    <a:pt x="2636" y="8315"/>
                    <a:pt x="2703" y="8082"/>
                  </a:cubicBezTo>
                  <a:cubicBezTo>
                    <a:pt x="2736" y="7915"/>
                    <a:pt x="2636" y="7715"/>
                    <a:pt x="2502" y="7648"/>
                  </a:cubicBezTo>
                  <a:lnTo>
                    <a:pt x="1935" y="7415"/>
                  </a:lnTo>
                  <a:cubicBezTo>
                    <a:pt x="1769" y="7348"/>
                    <a:pt x="1702" y="7181"/>
                    <a:pt x="1769" y="7048"/>
                  </a:cubicBezTo>
                  <a:lnTo>
                    <a:pt x="2436" y="5547"/>
                  </a:lnTo>
                  <a:cubicBezTo>
                    <a:pt x="2502" y="5380"/>
                    <a:pt x="2669" y="5280"/>
                    <a:pt x="2869" y="5280"/>
                  </a:cubicBezTo>
                  <a:lnTo>
                    <a:pt x="3570" y="5313"/>
                  </a:lnTo>
                  <a:cubicBezTo>
                    <a:pt x="3737" y="5313"/>
                    <a:pt x="3903" y="5246"/>
                    <a:pt x="4004" y="5080"/>
                  </a:cubicBezTo>
                  <a:cubicBezTo>
                    <a:pt x="4170" y="4846"/>
                    <a:pt x="4337" y="4646"/>
                    <a:pt x="4537" y="4412"/>
                  </a:cubicBezTo>
                  <a:cubicBezTo>
                    <a:pt x="4637" y="4279"/>
                    <a:pt x="4671" y="4112"/>
                    <a:pt x="4704" y="3945"/>
                  </a:cubicBezTo>
                  <a:lnTo>
                    <a:pt x="4604" y="2878"/>
                  </a:lnTo>
                  <a:cubicBezTo>
                    <a:pt x="4604" y="2711"/>
                    <a:pt x="4704" y="2544"/>
                    <a:pt x="4837" y="2411"/>
                  </a:cubicBezTo>
                  <a:lnTo>
                    <a:pt x="5938" y="1544"/>
                  </a:lnTo>
                  <a:cubicBezTo>
                    <a:pt x="5972" y="1527"/>
                    <a:pt x="6005" y="1519"/>
                    <a:pt x="6038" y="1519"/>
                  </a:cubicBezTo>
                  <a:cubicBezTo>
                    <a:pt x="6072" y="1519"/>
                    <a:pt x="6105" y="1527"/>
                    <a:pt x="6138" y="1544"/>
                  </a:cubicBezTo>
                  <a:lnTo>
                    <a:pt x="5004" y="877"/>
                  </a:lnTo>
                  <a:cubicBezTo>
                    <a:pt x="4988" y="860"/>
                    <a:pt x="4971" y="852"/>
                    <a:pt x="4954" y="852"/>
                  </a:cubicBezTo>
                  <a:close/>
                  <a:moveTo>
                    <a:pt x="5809" y="11843"/>
                  </a:moveTo>
                  <a:cubicBezTo>
                    <a:pt x="5785" y="11843"/>
                    <a:pt x="5761" y="11845"/>
                    <a:pt x="5738" y="11851"/>
                  </a:cubicBezTo>
                  <a:cubicBezTo>
                    <a:pt x="5571" y="11918"/>
                    <a:pt x="5438" y="11985"/>
                    <a:pt x="5271" y="12018"/>
                  </a:cubicBezTo>
                  <a:cubicBezTo>
                    <a:pt x="5238" y="12018"/>
                    <a:pt x="5171" y="12051"/>
                    <a:pt x="5138" y="12085"/>
                  </a:cubicBezTo>
                  <a:lnTo>
                    <a:pt x="5171" y="12185"/>
                  </a:lnTo>
                  <a:cubicBezTo>
                    <a:pt x="5171" y="12251"/>
                    <a:pt x="5204" y="12285"/>
                    <a:pt x="5271" y="12318"/>
                  </a:cubicBezTo>
                  <a:lnTo>
                    <a:pt x="6405" y="12952"/>
                  </a:lnTo>
                  <a:cubicBezTo>
                    <a:pt x="6372" y="12919"/>
                    <a:pt x="6339" y="12885"/>
                    <a:pt x="6339" y="12852"/>
                  </a:cubicBezTo>
                  <a:lnTo>
                    <a:pt x="6072" y="12018"/>
                  </a:lnTo>
                  <a:cubicBezTo>
                    <a:pt x="6044" y="11907"/>
                    <a:pt x="5925" y="11843"/>
                    <a:pt x="5809" y="11843"/>
                  </a:cubicBezTo>
                  <a:close/>
                  <a:moveTo>
                    <a:pt x="2803" y="11159"/>
                  </a:moveTo>
                  <a:cubicBezTo>
                    <a:pt x="2746" y="11159"/>
                    <a:pt x="2688" y="11178"/>
                    <a:pt x="2636" y="11217"/>
                  </a:cubicBezTo>
                  <a:lnTo>
                    <a:pt x="2069" y="11584"/>
                  </a:lnTo>
                  <a:lnTo>
                    <a:pt x="1668" y="12685"/>
                  </a:lnTo>
                  <a:cubicBezTo>
                    <a:pt x="1602" y="12785"/>
                    <a:pt x="1668" y="12919"/>
                    <a:pt x="1769" y="12985"/>
                  </a:cubicBezTo>
                  <a:lnTo>
                    <a:pt x="2857" y="13594"/>
                  </a:lnTo>
                  <a:lnTo>
                    <a:pt x="2857" y="13594"/>
                  </a:lnTo>
                  <a:cubicBezTo>
                    <a:pt x="2794" y="13541"/>
                    <a:pt x="2781" y="13435"/>
                    <a:pt x="2836" y="13352"/>
                  </a:cubicBezTo>
                  <a:lnTo>
                    <a:pt x="3303" y="11985"/>
                  </a:lnTo>
                  <a:cubicBezTo>
                    <a:pt x="3370" y="11818"/>
                    <a:pt x="3336" y="11651"/>
                    <a:pt x="3203" y="11518"/>
                  </a:cubicBezTo>
                  <a:cubicBezTo>
                    <a:pt x="3136" y="11451"/>
                    <a:pt x="3069" y="11384"/>
                    <a:pt x="3036" y="11284"/>
                  </a:cubicBezTo>
                  <a:cubicBezTo>
                    <a:pt x="2976" y="11203"/>
                    <a:pt x="2890" y="11159"/>
                    <a:pt x="2803" y="11159"/>
                  </a:cubicBezTo>
                  <a:close/>
                  <a:moveTo>
                    <a:pt x="2857" y="13594"/>
                  </a:moveTo>
                  <a:cubicBezTo>
                    <a:pt x="2870" y="13605"/>
                    <a:pt x="2885" y="13613"/>
                    <a:pt x="2903" y="13619"/>
                  </a:cubicBezTo>
                  <a:lnTo>
                    <a:pt x="2857" y="1359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3"/>
            <p:cNvSpPr/>
            <p:nvPr/>
          </p:nvSpPr>
          <p:spPr>
            <a:xfrm>
              <a:off x="3317975" y="2205128"/>
              <a:ext cx="181464" cy="171736"/>
            </a:xfrm>
            <a:custGeom>
              <a:avLst/>
              <a:gdLst/>
              <a:ahLst/>
              <a:cxnLst/>
              <a:rect l="l" t="t" r="r" b="b"/>
              <a:pathLst>
                <a:path w="11043" h="10451" extrusionOk="0">
                  <a:moveTo>
                    <a:pt x="7557" y="1"/>
                  </a:moveTo>
                  <a:cubicBezTo>
                    <a:pt x="7419" y="1"/>
                    <a:pt x="7290" y="70"/>
                    <a:pt x="7206" y="209"/>
                  </a:cubicBezTo>
                  <a:lnTo>
                    <a:pt x="6506" y="1510"/>
                  </a:lnTo>
                  <a:cubicBezTo>
                    <a:pt x="6472" y="1577"/>
                    <a:pt x="6439" y="1644"/>
                    <a:pt x="6372" y="1711"/>
                  </a:cubicBezTo>
                  <a:lnTo>
                    <a:pt x="7540" y="2378"/>
                  </a:lnTo>
                  <a:cubicBezTo>
                    <a:pt x="7573" y="2311"/>
                    <a:pt x="7640" y="2244"/>
                    <a:pt x="7673" y="2178"/>
                  </a:cubicBezTo>
                  <a:lnTo>
                    <a:pt x="8374" y="877"/>
                  </a:lnTo>
                  <a:cubicBezTo>
                    <a:pt x="8457" y="738"/>
                    <a:pt x="8587" y="668"/>
                    <a:pt x="8724" y="668"/>
                  </a:cubicBezTo>
                  <a:cubicBezTo>
                    <a:pt x="8752" y="668"/>
                    <a:pt x="8779" y="671"/>
                    <a:pt x="8807" y="676"/>
                  </a:cubicBezTo>
                  <a:lnTo>
                    <a:pt x="9541" y="843"/>
                  </a:lnTo>
                  <a:lnTo>
                    <a:pt x="9608" y="877"/>
                  </a:lnTo>
                  <a:lnTo>
                    <a:pt x="9608" y="877"/>
                  </a:lnTo>
                  <a:lnTo>
                    <a:pt x="8440" y="209"/>
                  </a:lnTo>
                  <a:lnTo>
                    <a:pt x="8374" y="176"/>
                  </a:lnTo>
                  <a:lnTo>
                    <a:pt x="7640" y="9"/>
                  </a:lnTo>
                  <a:cubicBezTo>
                    <a:pt x="7612" y="4"/>
                    <a:pt x="7584" y="1"/>
                    <a:pt x="7557" y="1"/>
                  </a:cubicBezTo>
                  <a:close/>
                  <a:moveTo>
                    <a:pt x="4884" y="840"/>
                  </a:moveTo>
                  <a:cubicBezTo>
                    <a:pt x="4833" y="840"/>
                    <a:pt x="4779" y="869"/>
                    <a:pt x="4738" y="910"/>
                  </a:cubicBezTo>
                  <a:lnTo>
                    <a:pt x="3637" y="1777"/>
                  </a:lnTo>
                  <a:cubicBezTo>
                    <a:pt x="3570" y="1844"/>
                    <a:pt x="3504" y="1944"/>
                    <a:pt x="3470" y="2044"/>
                  </a:cubicBezTo>
                  <a:lnTo>
                    <a:pt x="4604" y="2711"/>
                  </a:lnTo>
                  <a:cubicBezTo>
                    <a:pt x="4638" y="2611"/>
                    <a:pt x="4704" y="2511"/>
                    <a:pt x="4804" y="2444"/>
                  </a:cubicBezTo>
                  <a:lnTo>
                    <a:pt x="5905" y="1544"/>
                  </a:lnTo>
                  <a:cubicBezTo>
                    <a:pt x="5939" y="1527"/>
                    <a:pt x="5972" y="1519"/>
                    <a:pt x="6009" y="1519"/>
                  </a:cubicBezTo>
                  <a:cubicBezTo>
                    <a:pt x="6047" y="1519"/>
                    <a:pt x="6089" y="1527"/>
                    <a:pt x="6139" y="1544"/>
                  </a:cubicBezTo>
                  <a:lnTo>
                    <a:pt x="4971" y="877"/>
                  </a:lnTo>
                  <a:cubicBezTo>
                    <a:pt x="4946" y="851"/>
                    <a:pt x="4915" y="840"/>
                    <a:pt x="4884" y="840"/>
                  </a:cubicBezTo>
                  <a:close/>
                  <a:moveTo>
                    <a:pt x="9825" y="1952"/>
                  </a:moveTo>
                  <a:cubicBezTo>
                    <a:pt x="9783" y="1952"/>
                    <a:pt x="9741" y="1961"/>
                    <a:pt x="9708" y="1977"/>
                  </a:cubicBezTo>
                  <a:lnTo>
                    <a:pt x="9308" y="2278"/>
                  </a:lnTo>
                  <a:lnTo>
                    <a:pt x="9208" y="2544"/>
                  </a:lnTo>
                  <a:cubicBezTo>
                    <a:pt x="9174" y="2611"/>
                    <a:pt x="9174" y="2745"/>
                    <a:pt x="9208" y="2845"/>
                  </a:cubicBezTo>
                  <a:cubicBezTo>
                    <a:pt x="9241" y="2878"/>
                    <a:pt x="9241" y="2945"/>
                    <a:pt x="9274" y="2978"/>
                  </a:cubicBezTo>
                  <a:lnTo>
                    <a:pt x="9341" y="3045"/>
                  </a:lnTo>
                  <a:cubicBezTo>
                    <a:pt x="9408" y="3078"/>
                    <a:pt x="9441" y="3145"/>
                    <a:pt x="9474" y="3212"/>
                  </a:cubicBezTo>
                  <a:cubicBezTo>
                    <a:pt x="9508" y="3278"/>
                    <a:pt x="9575" y="3312"/>
                    <a:pt x="9641" y="3345"/>
                  </a:cubicBezTo>
                  <a:lnTo>
                    <a:pt x="9808" y="3345"/>
                  </a:lnTo>
                  <a:cubicBezTo>
                    <a:pt x="9841" y="3312"/>
                    <a:pt x="9841" y="3312"/>
                    <a:pt x="9875" y="3278"/>
                  </a:cubicBezTo>
                  <a:lnTo>
                    <a:pt x="10842" y="2645"/>
                  </a:lnTo>
                  <a:cubicBezTo>
                    <a:pt x="10875" y="2611"/>
                    <a:pt x="10942" y="2611"/>
                    <a:pt x="10976" y="2611"/>
                  </a:cubicBezTo>
                  <a:lnTo>
                    <a:pt x="11042" y="2611"/>
                  </a:lnTo>
                  <a:lnTo>
                    <a:pt x="9941" y="1977"/>
                  </a:lnTo>
                  <a:cubicBezTo>
                    <a:pt x="9908" y="1961"/>
                    <a:pt x="9866" y="1952"/>
                    <a:pt x="9825" y="1952"/>
                  </a:cubicBezTo>
                  <a:close/>
                  <a:moveTo>
                    <a:pt x="1669" y="4646"/>
                  </a:moveTo>
                  <a:cubicBezTo>
                    <a:pt x="1535" y="4646"/>
                    <a:pt x="1435" y="4679"/>
                    <a:pt x="1369" y="4746"/>
                  </a:cubicBezTo>
                  <a:lnTo>
                    <a:pt x="2536" y="5447"/>
                  </a:lnTo>
                  <a:cubicBezTo>
                    <a:pt x="2603" y="5380"/>
                    <a:pt x="2736" y="5346"/>
                    <a:pt x="2836" y="5346"/>
                  </a:cubicBezTo>
                  <a:lnTo>
                    <a:pt x="3537" y="5380"/>
                  </a:lnTo>
                  <a:cubicBezTo>
                    <a:pt x="3604" y="5380"/>
                    <a:pt x="3670" y="5380"/>
                    <a:pt x="3737" y="5346"/>
                  </a:cubicBezTo>
                  <a:lnTo>
                    <a:pt x="2569" y="4679"/>
                  </a:lnTo>
                  <a:cubicBezTo>
                    <a:pt x="2525" y="4679"/>
                    <a:pt x="2481" y="4694"/>
                    <a:pt x="2436" y="4694"/>
                  </a:cubicBezTo>
                  <a:cubicBezTo>
                    <a:pt x="2414" y="4694"/>
                    <a:pt x="2392" y="4690"/>
                    <a:pt x="2369" y="4679"/>
                  </a:cubicBezTo>
                  <a:lnTo>
                    <a:pt x="1669" y="4646"/>
                  </a:lnTo>
                  <a:close/>
                  <a:moveTo>
                    <a:pt x="1135" y="8615"/>
                  </a:moveTo>
                  <a:lnTo>
                    <a:pt x="168" y="9516"/>
                  </a:lnTo>
                  <a:cubicBezTo>
                    <a:pt x="101" y="9583"/>
                    <a:pt x="34" y="9683"/>
                    <a:pt x="1" y="9783"/>
                  </a:cubicBezTo>
                  <a:lnTo>
                    <a:pt x="1168" y="10450"/>
                  </a:lnTo>
                  <a:cubicBezTo>
                    <a:pt x="1202" y="10350"/>
                    <a:pt x="1235" y="10250"/>
                    <a:pt x="1335" y="10183"/>
                  </a:cubicBezTo>
                  <a:lnTo>
                    <a:pt x="2269" y="9283"/>
                  </a:lnTo>
                  <a:lnTo>
                    <a:pt x="1135" y="8615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3"/>
            <p:cNvSpPr/>
            <p:nvPr/>
          </p:nvSpPr>
          <p:spPr>
            <a:xfrm>
              <a:off x="3317975" y="2205128"/>
              <a:ext cx="181464" cy="171736"/>
            </a:xfrm>
            <a:custGeom>
              <a:avLst/>
              <a:gdLst/>
              <a:ahLst/>
              <a:cxnLst/>
              <a:rect l="l" t="t" r="r" b="b"/>
              <a:pathLst>
                <a:path w="11043" h="10451" extrusionOk="0">
                  <a:moveTo>
                    <a:pt x="7557" y="1"/>
                  </a:moveTo>
                  <a:cubicBezTo>
                    <a:pt x="7419" y="1"/>
                    <a:pt x="7290" y="70"/>
                    <a:pt x="7206" y="209"/>
                  </a:cubicBezTo>
                  <a:lnTo>
                    <a:pt x="6506" y="1510"/>
                  </a:lnTo>
                  <a:cubicBezTo>
                    <a:pt x="6472" y="1577"/>
                    <a:pt x="6439" y="1644"/>
                    <a:pt x="6372" y="1711"/>
                  </a:cubicBezTo>
                  <a:lnTo>
                    <a:pt x="7540" y="2378"/>
                  </a:lnTo>
                  <a:cubicBezTo>
                    <a:pt x="7573" y="2311"/>
                    <a:pt x="7640" y="2244"/>
                    <a:pt x="7673" y="2178"/>
                  </a:cubicBezTo>
                  <a:lnTo>
                    <a:pt x="8374" y="877"/>
                  </a:lnTo>
                  <a:cubicBezTo>
                    <a:pt x="8457" y="738"/>
                    <a:pt x="8587" y="668"/>
                    <a:pt x="8724" y="668"/>
                  </a:cubicBezTo>
                  <a:cubicBezTo>
                    <a:pt x="8752" y="668"/>
                    <a:pt x="8779" y="671"/>
                    <a:pt x="8807" y="676"/>
                  </a:cubicBezTo>
                  <a:lnTo>
                    <a:pt x="9541" y="843"/>
                  </a:lnTo>
                  <a:lnTo>
                    <a:pt x="9608" y="877"/>
                  </a:lnTo>
                  <a:lnTo>
                    <a:pt x="9608" y="877"/>
                  </a:lnTo>
                  <a:lnTo>
                    <a:pt x="8440" y="209"/>
                  </a:lnTo>
                  <a:lnTo>
                    <a:pt x="8374" y="176"/>
                  </a:lnTo>
                  <a:lnTo>
                    <a:pt x="7640" y="9"/>
                  </a:lnTo>
                  <a:cubicBezTo>
                    <a:pt x="7612" y="4"/>
                    <a:pt x="7584" y="1"/>
                    <a:pt x="7557" y="1"/>
                  </a:cubicBezTo>
                  <a:close/>
                  <a:moveTo>
                    <a:pt x="4884" y="840"/>
                  </a:moveTo>
                  <a:cubicBezTo>
                    <a:pt x="4833" y="840"/>
                    <a:pt x="4779" y="869"/>
                    <a:pt x="4738" y="910"/>
                  </a:cubicBezTo>
                  <a:lnTo>
                    <a:pt x="3637" y="1777"/>
                  </a:lnTo>
                  <a:cubicBezTo>
                    <a:pt x="3570" y="1844"/>
                    <a:pt x="3504" y="1944"/>
                    <a:pt x="3470" y="2044"/>
                  </a:cubicBezTo>
                  <a:lnTo>
                    <a:pt x="4604" y="2711"/>
                  </a:lnTo>
                  <a:cubicBezTo>
                    <a:pt x="4638" y="2611"/>
                    <a:pt x="4704" y="2511"/>
                    <a:pt x="4804" y="2444"/>
                  </a:cubicBezTo>
                  <a:lnTo>
                    <a:pt x="5905" y="1544"/>
                  </a:lnTo>
                  <a:cubicBezTo>
                    <a:pt x="5939" y="1527"/>
                    <a:pt x="5972" y="1519"/>
                    <a:pt x="6009" y="1519"/>
                  </a:cubicBezTo>
                  <a:cubicBezTo>
                    <a:pt x="6047" y="1519"/>
                    <a:pt x="6089" y="1527"/>
                    <a:pt x="6139" y="1544"/>
                  </a:cubicBezTo>
                  <a:lnTo>
                    <a:pt x="4971" y="877"/>
                  </a:lnTo>
                  <a:cubicBezTo>
                    <a:pt x="4946" y="851"/>
                    <a:pt x="4915" y="840"/>
                    <a:pt x="4884" y="840"/>
                  </a:cubicBezTo>
                  <a:close/>
                  <a:moveTo>
                    <a:pt x="9825" y="1952"/>
                  </a:moveTo>
                  <a:cubicBezTo>
                    <a:pt x="9783" y="1952"/>
                    <a:pt x="9741" y="1961"/>
                    <a:pt x="9708" y="1977"/>
                  </a:cubicBezTo>
                  <a:lnTo>
                    <a:pt x="9308" y="2278"/>
                  </a:lnTo>
                  <a:lnTo>
                    <a:pt x="9208" y="2544"/>
                  </a:lnTo>
                  <a:cubicBezTo>
                    <a:pt x="9174" y="2611"/>
                    <a:pt x="9174" y="2745"/>
                    <a:pt x="9208" y="2845"/>
                  </a:cubicBezTo>
                  <a:cubicBezTo>
                    <a:pt x="9241" y="2878"/>
                    <a:pt x="9241" y="2945"/>
                    <a:pt x="9274" y="2978"/>
                  </a:cubicBezTo>
                  <a:lnTo>
                    <a:pt x="9341" y="3045"/>
                  </a:lnTo>
                  <a:cubicBezTo>
                    <a:pt x="9408" y="3078"/>
                    <a:pt x="9441" y="3145"/>
                    <a:pt x="9474" y="3212"/>
                  </a:cubicBezTo>
                  <a:cubicBezTo>
                    <a:pt x="9508" y="3278"/>
                    <a:pt x="9575" y="3312"/>
                    <a:pt x="9641" y="3345"/>
                  </a:cubicBezTo>
                  <a:lnTo>
                    <a:pt x="9808" y="3345"/>
                  </a:lnTo>
                  <a:cubicBezTo>
                    <a:pt x="9841" y="3312"/>
                    <a:pt x="9841" y="3312"/>
                    <a:pt x="9875" y="3278"/>
                  </a:cubicBezTo>
                  <a:lnTo>
                    <a:pt x="10842" y="2645"/>
                  </a:lnTo>
                  <a:cubicBezTo>
                    <a:pt x="10875" y="2611"/>
                    <a:pt x="10942" y="2611"/>
                    <a:pt x="10976" y="2611"/>
                  </a:cubicBezTo>
                  <a:lnTo>
                    <a:pt x="11042" y="2611"/>
                  </a:lnTo>
                  <a:lnTo>
                    <a:pt x="9941" y="1977"/>
                  </a:lnTo>
                  <a:cubicBezTo>
                    <a:pt x="9908" y="1961"/>
                    <a:pt x="9866" y="1952"/>
                    <a:pt x="9825" y="1952"/>
                  </a:cubicBezTo>
                  <a:close/>
                  <a:moveTo>
                    <a:pt x="1669" y="4646"/>
                  </a:moveTo>
                  <a:cubicBezTo>
                    <a:pt x="1535" y="4646"/>
                    <a:pt x="1435" y="4679"/>
                    <a:pt x="1369" y="4746"/>
                  </a:cubicBezTo>
                  <a:lnTo>
                    <a:pt x="2536" y="5447"/>
                  </a:lnTo>
                  <a:cubicBezTo>
                    <a:pt x="2603" y="5380"/>
                    <a:pt x="2736" y="5346"/>
                    <a:pt x="2836" y="5346"/>
                  </a:cubicBezTo>
                  <a:lnTo>
                    <a:pt x="3537" y="5380"/>
                  </a:lnTo>
                  <a:cubicBezTo>
                    <a:pt x="3604" y="5380"/>
                    <a:pt x="3670" y="5380"/>
                    <a:pt x="3737" y="5346"/>
                  </a:cubicBezTo>
                  <a:lnTo>
                    <a:pt x="2569" y="4679"/>
                  </a:lnTo>
                  <a:cubicBezTo>
                    <a:pt x="2525" y="4679"/>
                    <a:pt x="2481" y="4694"/>
                    <a:pt x="2436" y="4694"/>
                  </a:cubicBezTo>
                  <a:cubicBezTo>
                    <a:pt x="2414" y="4694"/>
                    <a:pt x="2392" y="4690"/>
                    <a:pt x="2369" y="4679"/>
                  </a:cubicBezTo>
                  <a:lnTo>
                    <a:pt x="1669" y="4646"/>
                  </a:lnTo>
                  <a:close/>
                  <a:moveTo>
                    <a:pt x="1135" y="8615"/>
                  </a:moveTo>
                  <a:lnTo>
                    <a:pt x="168" y="9516"/>
                  </a:lnTo>
                  <a:cubicBezTo>
                    <a:pt x="101" y="9583"/>
                    <a:pt x="34" y="9683"/>
                    <a:pt x="1" y="9783"/>
                  </a:cubicBezTo>
                  <a:lnTo>
                    <a:pt x="1168" y="10450"/>
                  </a:lnTo>
                  <a:cubicBezTo>
                    <a:pt x="1202" y="10350"/>
                    <a:pt x="1235" y="10250"/>
                    <a:pt x="1335" y="10183"/>
                  </a:cubicBezTo>
                  <a:lnTo>
                    <a:pt x="2269" y="9283"/>
                  </a:lnTo>
                  <a:lnTo>
                    <a:pt x="1135" y="86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3336626" y="2216122"/>
              <a:ext cx="168285" cy="216235"/>
            </a:xfrm>
            <a:custGeom>
              <a:avLst/>
              <a:gdLst/>
              <a:ahLst/>
              <a:cxnLst/>
              <a:rect l="l" t="t" r="r" b="b"/>
              <a:pathLst>
                <a:path w="10241" h="13159" extrusionOk="0">
                  <a:moveTo>
                    <a:pt x="6107" y="3751"/>
                  </a:moveTo>
                  <a:cubicBezTo>
                    <a:pt x="6708" y="3751"/>
                    <a:pt x="7166" y="4143"/>
                    <a:pt x="7305" y="4878"/>
                  </a:cubicBezTo>
                  <a:cubicBezTo>
                    <a:pt x="7506" y="6145"/>
                    <a:pt x="6705" y="7913"/>
                    <a:pt x="5504" y="8847"/>
                  </a:cubicBezTo>
                  <a:cubicBezTo>
                    <a:pt x="5028" y="9241"/>
                    <a:pt x="4552" y="9431"/>
                    <a:pt x="4142" y="9431"/>
                  </a:cubicBezTo>
                  <a:cubicBezTo>
                    <a:pt x="3546" y="9431"/>
                    <a:pt x="3087" y="9031"/>
                    <a:pt x="2969" y="8280"/>
                  </a:cubicBezTo>
                  <a:cubicBezTo>
                    <a:pt x="2735" y="7046"/>
                    <a:pt x="3536" y="5245"/>
                    <a:pt x="4737" y="4311"/>
                  </a:cubicBezTo>
                  <a:cubicBezTo>
                    <a:pt x="5223" y="3932"/>
                    <a:pt x="5698" y="3751"/>
                    <a:pt x="6107" y="3751"/>
                  </a:cubicBezTo>
                  <a:close/>
                  <a:moveTo>
                    <a:pt x="7573" y="1"/>
                  </a:moveTo>
                  <a:cubicBezTo>
                    <a:pt x="7430" y="1"/>
                    <a:pt x="7297" y="92"/>
                    <a:pt x="7239" y="208"/>
                  </a:cubicBezTo>
                  <a:lnTo>
                    <a:pt x="6538" y="1542"/>
                  </a:lnTo>
                  <a:cubicBezTo>
                    <a:pt x="6438" y="1675"/>
                    <a:pt x="6305" y="1775"/>
                    <a:pt x="6138" y="1842"/>
                  </a:cubicBezTo>
                  <a:cubicBezTo>
                    <a:pt x="5971" y="1875"/>
                    <a:pt x="5838" y="1942"/>
                    <a:pt x="5671" y="1976"/>
                  </a:cubicBezTo>
                  <a:cubicBezTo>
                    <a:pt x="5635" y="1993"/>
                    <a:pt x="5597" y="2002"/>
                    <a:pt x="5560" y="2002"/>
                  </a:cubicBezTo>
                  <a:cubicBezTo>
                    <a:pt x="5458" y="2002"/>
                    <a:pt x="5362" y="1940"/>
                    <a:pt x="5337" y="1842"/>
                  </a:cubicBezTo>
                  <a:lnTo>
                    <a:pt x="5070" y="1008"/>
                  </a:lnTo>
                  <a:cubicBezTo>
                    <a:pt x="5050" y="904"/>
                    <a:pt x="4977" y="852"/>
                    <a:pt x="4900" y="852"/>
                  </a:cubicBezTo>
                  <a:cubicBezTo>
                    <a:pt x="4855" y="852"/>
                    <a:pt x="4808" y="871"/>
                    <a:pt x="4770" y="908"/>
                  </a:cubicBezTo>
                  <a:lnTo>
                    <a:pt x="3669" y="1775"/>
                  </a:lnTo>
                  <a:cubicBezTo>
                    <a:pt x="3536" y="1875"/>
                    <a:pt x="3469" y="2042"/>
                    <a:pt x="3469" y="2242"/>
                  </a:cubicBezTo>
                  <a:lnTo>
                    <a:pt x="3536" y="3276"/>
                  </a:lnTo>
                  <a:cubicBezTo>
                    <a:pt x="3536" y="3477"/>
                    <a:pt x="3469" y="3643"/>
                    <a:pt x="3369" y="3777"/>
                  </a:cubicBezTo>
                  <a:cubicBezTo>
                    <a:pt x="3169" y="4010"/>
                    <a:pt x="3002" y="4244"/>
                    <a:pt x="2836" y="4477"/>
                  </a:cubicBezTo>
                  <a:cubicBezTo>
                    <a:pt x="2735" y="4611"/>
                    <a:pt x="2569" y="4677"/>
                    <a:pt x="2402" y="4711"/>
                  </a:cubicBezTo>
                  <a:lnTo>
                    <a:pt x="1668" y="4677"/>
                  </a:lnTo>
                  <a:cubicBezTo>
                    <a:pt x="1646" y="4673"/>
                    <a:pt x="1625" y="4671"/>
                    <a:pt x="1604" y="4671"/>
                  </a:cubicBezTo>
                  <a:cubicBezTo>
                    <a:pt x="1460" y="4671"/>
                    <a:pt x="1326" y="4766"/>
                    <a:pt x="1268" y="4911"/>
                  </a:cubicBezTo>
                  <a:lnTo>
                    <a:pt x="601" y="6412"/>
                  </a:lnTo>
                  <a:cubicBezTo>
                    <a:pt x="534" y="6545"/>
                    <a:pt x="601" y="6712"/>
                    <a:pt x="734" y="6779"/>
                  </a:cubicBezTo>
                  <a:lnTo>
                    <a:pt x="1334" y="7012"/>
                  </a:lnTo>
                  <a:cubicBezTo>
                    <a:pt x="1468" y="7113"/>
                    <a:pt x="1568" y="7279"/>
                    <a:pt x="1501" y="7446"/>
                  </a:cubicBezTo>
                  <a:cubicBezTo>
                    <a:pt x="1468" y="7680"/>
                    <a:pt x="1434" y="7880"/>
                    <a:pt x="1401" y="8113"/>
                  </a:cubicBezTo>
                  <a:cubicBezTo>
                    <a:pt x="1368" y="8280"/>
                    <a:pt x="1301" y="8480"/>
                    <a:pt x="1168" y="8614"/>
                  </a:cubicBezTo>
                  <a:lnTo>
                    <a:pt x="200" y="9481"/>
                  </a:lnTo>
                  <a:cubicBezTo>
                    <a:pt x="67" y="9614"/>
                    <a:pt x="0" y="9814"/>
                    <a:pt x="33" y="9981"/>
                  </a:cubicBezTo>
                  <a:lnTo>
                    <a:pt x="200" y="11049"/>
                  </a:lnTo>
                  <a:cubicBezTo>
                    <a:pt x="200" y="11144"/>
                    <a:pt x="286" y="11223"/>
                    <a:pt x="384" y="11223"/>
                  </a:cubicBezTo>
                  <a:cubicBezTo>
                    <a:pt x="422" y="11223"/>
                    <a:pt x="463" y="11210"/>
                    <a:pt x="500" y="11182"/>
                  </a:cubicBezTo>
                  <a:lnTo>
                    <a:pt x="1468" y="10515"/>
                  </a:lnTo>
                  <a:cubicBezTo>
                    <a:pt x="1512" y="10493"/>
                    <a:pt x="1561" y="10482"/>
                    <a:pt x="1609" y="10482"/>
                  </a:cubicBezTo>
                  <a:cubicBezTo>
                    <a:pt x="1705" y="10482"/>
                    <a:pt x="1801" y="10526"/>
                    <a:pt x="1868" y="10615"/>
                  </a:cubicBezTo>
                  <a:cubicBezTo>
                    <a:pt x="1935" y="10682"/>
                    <a:pt x="1968" y="10782"/>
                    <a:pt x="2068" y="10849"/>
                  </a:cubicBezTo>
                  <a:cubicBezTo>
                    <a:pt x="2168" y="10982"/>
                    <a:pt x="2202" y="11149"/>
                    <a:pt x="2168" y="11316"/>
                  </a:cubicBezTo>
                  <a:lnTo>
                    <a:pt x="1668" y="12650"/>
                  </a:lnTo>
                  <a:cubicBezTo>
                    <a:pt x="1601" y="12817"/>
                    <a:pt x="1701" y="12950"/>
                    <a:pt x="1868" y="12983"/>
                  </a:cubicBezTo>
                  <a:lnTo>
                    <a:pt x="2602" y="13150"/>
                  </a:lnTo>
                  <a:cubicBezTo>
                    <a:pt x="2624" y="13156"/>
                    <a:pt x="2647" y="13159"/>
                    <a:pt x="2671" y="13159"/>
                  </a:cubicBezTo>
                  <a:cubicBezTo>
                    <a:pt x="2789" y="13159"/>
                    <a:pt x="2919" y="13089"/>
                    <a:pt x="3002" y="12950"/>
                  </a:cubicBezTo>
                  <a:lnTo>
                    <a:pt x="3703" y="11649"/>
                  </a:lnTo>
                  <a:cubicBezTo>
                    <a:pt x="3803" y="11482"/>
                    <a:pt x="3936" y="11382"/>
                    <a:pt x="4103" y="11349"/>
                  </a:cubicBezTo>
                  <a:cubicBezTo>
                    <a:pt x="4270" y="11282"/>
                    <a:pt x="4403" y="11249"/>
                    <a:pt x="4570" y="11182"/>
                  </a:cubicBezTo>
                  <a:cubicBezTo>
                    <a:pt x="4605" y="11165"/>
                    <a:pt x="4641" y="11157"/>
                    <a:pt x="4677" y="11157"/>
                  </a:cubicBezTo>
                  <a:cubicBezTo>
                    <a:pt x="4781" y="11157"/>
                    <a:pt x="4879" y="11225"/>
                    <a:pt x="4904" y="11349"/>
                  </a:cubicBezTo>
                  <a:lnTo>
                    <a:pt x="5171" y="12183"/>
                  </a:lnTo>
                  <a:cubicBezTo>
                    <a:pt x="5171" y="12272"/>
                    <a:pt x="5259" y="12331"/>
                    <a:pt x="5348" y="12331"/>
                  </a:cubicBezTo>
                  <a:cubicBezTo>
                    <a:pt x="5393" y="12331"/>
                    <a:pt x="5437" y="12316"/>
                    <a:pt x="5471" y="12283"/>
                  </a:cubicBezTo>
                  <a:lnTo>
                    <a:pt x="6572" y="11416"/>
                  </a:lnTo>
                  <a:cubicBezTo>
                    <a:pt x="6705" y="11282"/>
                    <a:pt x="6772" y="11115"/>
                    <a:pt x="6772" y="10949"/>
                  </a:cubicBezTo>
                  <a:lnTo>
                    <a:pt x="6705" y="9881"/>
                  </a:lnTo>
                  <a:cubicBezTo>
                    <a:pt x="6705" y="9714"/>
                    <a:pt x="6772" y="9514"/>
                    <a:pt x="6905" y="9381"/>
                  </a:cubicBezTo>
                  <a:cubicBezTo>
                    <a:pt x="7072" y="9181"/>
                    <a:pt x="7239" y="8947"/>
                    <a:pt x="7405" y="8714"/>
                  </a:cubicBezTo>
                  <a:cubicBezTo>
                    <a:pt x="7506" y="8547"/>
                    <a:pt x="7672" y="8480"/>
                    <a:pt x="7839" y="8480"/>
                  </a:cubicBezTo>
                  <a:lnTo>
                    <a:pt x="8573" y="8514"/>
                  </a:lnTo>
                  <a:cubicBezTo>
                    <a:pt x="8740" y="8514"/>
                    <a:pt x="8907" y="8413"/>
                    <a:pt x="8973" y="8247"/>
                  </a:cubicBezTo>
                  <a:lnTo>
                    <a:pt x="9640" y="6779"/>
                  </a:lnTo>
                  <a:cubicBezTo>
                    <a:pt x="9707" y="6612"/>
                    <a:pt x="9640" y="6445"/>
                    <a:pt x="9507" y="6379"/>
                  </a:cubicBezTo>
                  <a:lnTo>
                    <a:pt x="8907" y="6145"/>
                  </a:lnTo>
                  <a:cubicBezTo>
                    <a:pt x="8740" y="6078"/>
                    <a:pt x="8673" y="5912"/>
                    <a:pt x="8706" y="5745"/>
                  </a:cubicBezTo>
                  <a:cubicBezTo>
                    <a:pt x="8773" y="5511"/>
                    <a:pt x="8806" y="5278"/>
                    <a:pt x="8840" y="5011"/>
                  </a:cubicBezTo>
                  <a:cubicBezTo>
                    <a:pt x="8873" y="4844"/>
                    <a:pt x="8940" y="4677"/>
                    <a:pt x="9073" y="4544"/>
                  </a:cubicBezTo>
                  <a:lnTo>
                    <a:pt x="10041" y="3643"/>
                  </a:lnTo>
                  <a:cubicBezTo>
                    <a:pt x="10174" y="3510"/>
                    <a:pt x="10241" y="3343"/>
                    <a:pt x="10241" y="3176"/>
                  </a:cubicBezTo>
                  <a:lnTo>
                    <a:pt x="10041" y="2109"/>
                  </a:lnTo>
                  <a:cubicBezTo>
                    <a:pt x="10041" y="2011"/>
                    <a:pt x="9951" y="1949"/>
                    <a:pt x="9851" y="1949"/>
                  </a:cubicBezTo>
                  <a:cubicBezTo>
                    <a:pt x="9814" y="1949"/>
                    <a:pt x="9776" y="1958"/>
                    <a:pt x="9740" y="1976"/>
                  </a:cubicBezTo>
                  <a:lnTo>
                    <a:pt x="8773" y="2643"/>
                  </a:lnTo>
                  <a:cubicBezTo>
                    <a:pt x="8729" y="2665"/>
                    <a:pt x="8680" y="2676"/>
                    <a:pt x="8632" y="2676"/>
                  </a:cubicBezTo>
                  <a:cubicBezTo>
                    <a:pt x="8536" y="2676"/>
                    <a:pt x="8440" y="2632"/>
                    <a:pt x="8373" y="2543"/>
                  </a:cubicBezTo>
                  <a:cubicBezTo>
                    <a:pt x="8339" y="2476"/>
                    <a:pt x="8273" y="2376"/>
                    <a:pt x="8206" y="2309"/>
                  </a:cubicBezTo>
                  <a:cubicBezTo>
                    <a:pt x="8073" y="2209"/>
                    <a:pt x="8039" y="2009"/>
                    <a:pt x="8073" y="1875"/>
                  </a:cubicBezTo>
                  <a:lnTo>
                    <a:pt x="8573" y="508"/>
                  </a:lnTo>
                  <a:cubicBezTo>
                    <a:pt x="8640" y="374"/>
                    <a:pt x="8540" y="208"/>
                    <a:pt x="8406" y="174"/>
                  </a:cubicBezTo>
                  <a:lnTo>
                    <a:pt x="7639" y="7"/>
                  </a:lnTo>
                  <a:cubicBezTo>
                    <a:pt x="7617" y="3"/>
                    <a:pt x="7595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3"/>
            <p:cNvSpPr/>
            <p:nvPr/>
          </p:nvSpPr>
          <p:spPr>
            <a:xfrm>
              <a:off x="2984166" y="2089788"/>
              <a:ext cx="345345" cy="420820"/>
            </a:xfrm>
            <a:custGeom>
              <a:avLst/>
              <a:gdLst/>
              <a:ahLst/>
              <a:cxnLst/>
              <a:rect l="l" t="t" r="r" b="b"/>
              <a:pathLst>
                <a:path w="21016" h="25609" extrusionOk="0">
                  <a:moveTo>
                    <a:pt x="15951" y="0"/>
                  </a:moveTo>
                  <a:cubicBezTo>
                    <a:pt x="15843" y="0"/>
                    <a:pt x="15741" y="52"/>
                    <a:pt x="15678" y="157"/>
                  </a:cubicBezTo>
                  <a:lnTo>
                    <a:pt x="13810" y="2992"/>
                  </a:lnTo>
                  <a:cubicBezTo>
                    <a:pt x="13677" y="3126"/>
                    <a:pt x="13510" y="3226"/>
                    <a:pt x="13310" y="3226"/>
                  </a:cubicBezTo>
                  <a:lnTo>
                    <a:pt x="12943" y="3226"/>
                  </a:lnTo>
                  <a:lnTo>
                    <a:pt x="13010" y="3826"/>
                  </a:lnTo>
                  <a:cubicBezTo>
                    <a:pt x="13010" y="3963"/>
                    <a:pt x="13122" y="4077"/>
                    <a:pt x="13254" y="4077"/>
                  </a:cubicBezTo>
                  <a:cubicBezTo>
                    <a:pt x="13283" y="4077"/>
                    <a:pt x="13313" y="4072"/>
                    <a:pt x="13343" y="4060"/>
                  </a:cubicBezTo>
                  <a:cubicBezTo>
                    <a:pt x="13670" y="4005"/>
                    <a:pt x="13997" y="3951"/>
                    <a:pt x="14342" y="3951"/>
                  </a:cubicBezTo>
                  <a:cubicBezTo>
                    <a:pt x="14420" y="3951"/>
                    <a:pt x="14498" y="3953"/>
                    <a:pt x="14578" y="3959"/>
                  </a:cubicBezTo>
                  <a:cubicBezTo>
                    <a:pt x="14744" y="3959"/>
                    <a:pt x="14944" y="3859"/>
                    <a:pt x="15045" y="3693"/>
                  </a:cubicBezTo>
                  <a:lnTo>
                    <a:pt x="16946" y="891"/>
                  </a:lnTo>
                  <a:cubicBezTo>
                    <a:pt x="17014" y="777"/>
                    <a:pt x="17114" y="725"/>
                    <a:pt x="17223" y="725"/>
                  </a:cubicBezTo>
                  <a:cubicBezTo>
                    <a:pt x="17274" y="725"/>
                    <a:pt x="17327" y="736"/>
                    <a:pt x="17380" y="757"/>
                  </a:cubicBezTo>
                  <a:lnTo>
                    <a:pt x="16145" y="57"/>
                  </a:lnTo>
                  <a:cubicBezTo>
                    <a:pt x="16083" y="19"/>
                    <a:pt x="16016" y="0"/>
                    <a:pt x="15951" y="0"/>
                  </a:cubicBezTo>
                  <a:close/>
                  <a:moveTo>
                    <a:pt x="19669" y="5269"/>
                  </a:moveTo>
                  <a:cubicBezTo>
                    <a:pt x="19631" y="5269"/>
                    <a:pt x="19598" y="5277"/>
                    <a:pt x="19581" y="5294"/>
                  </a:cubicBezTo>
                  <a:lnTo>
                    <a:pt x="17847" y="6061"/>
                  </a:lnTo>
                  <a:cubicBezTo>
                    <a:pt x="17980" y="6328"/>
                    <a:pt x="18113" y="6595"/>
                    <a:pt x="18180" y="6862"/>
                  </a:cubicBezTo>
                  <a:cubicBezTo>
                    <a:pt x="18205" y="6985"/>
                    <a:pt x="18321" y="7054"/>
                    <a:pt x="18434" y="7054"/>
                  </a:cubicBezTo>
                  <a:cubicBezTo>
                    <a:pt x="18474" y="7054"/>
                    <a:pt x="18513" y="7046"/>
                    <a:pt x="18547" y="7028"/>
                  </a:cubicBezTo>
                  <a:lnTo>
                    <a:pt x="20815" y="6028"/>
                  </a:lnTo>
                  <a:cubicBezTo>
                    <a:pt x="20849" y="6011"/>
                    <a:pt x="20882" y="6003"/>
                    <a:pt x="20915" y="6003"/>
                  </a:cubicBezTo>
                  <a:cubicBezTo>
                    <a:pt x="20949" y="6003"/>
                    <a:pt x="20982" y="6011"/>
                    <a:pt x="21015" y="6028"/>
                  </a:cubicBezTo>
                  <a:lnTo>
                    <a:pt x="19781" y="5294"/>
                  </a:lnTo>
                  <a:cubicBezTo>
                    <a:pt x="19748" y="5277"/>
                    <a:pt x="19706" y="5269"/>
                    <a:pt x="19669" y="5269"/>
                  </a:cubicBezTo>
                  <a:close/>
                  <a:moveTo>
                    <a:pt x="13644" y="7929"/>
                  </a:moveTo>
                  <a:cubicBezTo>
                    <a:pt x="13657" y="7932"/>
                    <a:pt x="13670" y="7935"/>
                    <a:pt x="13683" y="7939"/>
                  </a:cubicBezTo>
                  <a:lnTo>
                    <a:pt x="13683" y="7939"/>
                  </a:lnTo>
                  <a:cubicBezTo>
                    <a:pt x="13681" y="7935"/>
                    <a:pt x="13679" y="7932"/>
                    <a:pt x="13677" y="7929"/>
                  </a:cubicBezTo>
                  <a:close/>
                  <a:moveTo>
                    <a:pt x="13683" y="7939"/>
                  </a:moveTo>
                  <a:cubicBezTo>
                    <a:pt x="14079" y="8637"/>
                    <a:pt x="14277" y="9434"/>
                    <a:pt x="14211" y="10197"/>
                  </a:cubicBezTo>
                  <a:cubicBezTo>
                    <a:pt x="14211" y="12933"/>
                    <a:pt x="12309" y="16268"/>
                    <a:pt x="9941" y="17636"/>
                  </a:cubicBezTo>
                  <a:cubicBezTo>
                    <a:pt x="9221" y="18047"/>
                    <a:pt x="8581" y="18260"/>
                    <a:pt x="8050" y="18260"/>
                  </a:cubicBezTo>
                  <a:cubicBezTo>
                    <a:pt x="7892" y="18260"/>
                    <a:pt x="7744" y="18241"/>
                    <a:pt x="7606" y="18203"/>
                  </a:cubicBezTo>
                  <a:lnTo>
                    <a:pt x="7606" y="18203"/>
                  </a:lnTo>
                  <a:cubicBezTo>
                    <a:pt x="8022" y="18691"/>
                    <a:pt x="8595" y="18954"/>
                    <a:pt x="9271" y="18954"/>
                  </a:cubicBezTo>
                  <a:cubicBezTo>
                    <a:pt x="9843" y="18954"/>
                    <a:pt x="10488" y="18767"/>
                    <a:pt x="11175" y="18370"/>
                  </a:cubicBezTo>
                  <a:cubicBezTo>
                    <a:pt x="13543" y="17002"/>
                    <a:pt x="15478" y="13666"/>
                    <a:pt x="15478" y="10931"/>
                  </a:cubicBezTo>
                  <a:cubicBezTo>
                    <a:pt x="15445" y="9283"/>
                    <a:pt x="14761" y="8221"/>
                    <a:pt x="13683" y="7939"/>
                  </a:cubicBezTo>
                  <a:close/>
                  <a:moveTo>
                    <a:pt x="11275" y="457"/>
                  </a:moveTo>
                  <a:cubicBezTo>
                    <a:pt x="11242" y="457"/>
                    <a:pt x="11208" y="457"/>
                    <a:pt x="11175" y="490"/>
                  </a:cubicBezTo>
                  <a:lnTo>
                    <a:pt x="8640" y="1958"/>
                  </a:lnTo>
                  <a:cubicBezTo>
                    <a:pt x="8473" y="2058"/>
                    <a:pt x="8340" y="2225"/>
                    <a:pt x="8340" y="2425"/>
                  </a:cubicBezTo>
                  <a:lnTo>
                    <a:pt x="8073" y="5260"/>
                  </a:lnTo>
                  <a:cubicBezTo>
                    <a:pt x="8040" y="5461"/>
                    <a:pt x="7973" y="5627"/>
                    <a:pt x="7839" y="5794"/>
                  </a:cubicBezTo>
                  <a:cubicBezTo>
                    <a:pt x="7339" y="6261"/>
                    <a:pt x="6872" y="6761"/>
                    <a:pt x="6438" y="7295"/>
                  </a:cubicBezTo>
                  <a:cubicBezTo>
                    <a:pt x="6341" y="7393"/>
                    <a:pt x="6207" y="7455"/>
                    <a:pt x="6077" y="7455"/>
                  </a:cubicBezTo>
                  <a:cubicBezTo>
                    <a:pt x="6030" y="7455"/>
                    <a:pt x="5983" y="7446"/>
                    <a:pt x="5938" y="7429"/>
                  </a:cubicBezTo>
                  <a:lnTo>
                    <a:pt x="4304" y="6862"/>
                  </a:lnTo>
                  <a:cubicBezTo>
                    <a:pt x="4275" y="6856"/>
                    <a:pt x="4245" y="6853"/>
                    <a:pt x="4215" y="6853"/>
                  </a:cubicBezTo>
                  <a:cubicBezTo>
                    <a:pt x="4071" y="6853"/>
                    <a:pt x="3919" y="6918"/>
                    <a:pt x="3837" y="7028"/>
                  </a:cubicBezTo>
                  <a:lnTo>
                    <a:pt x="1969" y="10264"/>
                  </a:lnTo>
                  <a:cubicBezTo>
                    <a:pt x="1902" y="10431"/>
                    <a:pt x="1935" y="10631"/>
                    <a:pt x="2069" y="10731"/>
                  </a:cubicBezTo>
                  <a:lnTo>
                    <a:pt x="3370" y="11865"/>
                  </a:lnTo>
                  <a:cubicBezTo>
                    <a:pt x="3503" y="11999"/>
                    <a:pt x="3536" y="12199"/>
                    <a:pt x="3503" y="12365"/>
                  </a:cubicBezTo>
                  <a:cubicBezTo>
                    <a:pt x="3269" y="13033"/>
                    <a:pt x="3069" y="13666"/>
                    <a:pt x="2903" y="14334"/>
                  </a:cubicBezTo>
                  <a:cubicBezTo>
                    <a:pt x="2869" y="14534"/>
                    <a:pt x="2736" y="14700"/>
                    <a:pt x="2569" y="14834"/>
                  </a:cubicBezTo>
                  <a:lnTo>
                    <a:pt x="267" y="16468"/>
                  </a:lnTo>
                  <a:cubicBezTo>
                    <a:pt x="101" y="16602"/>
                    <a:pt x="0" y="16769"/>
                    <a:pt x="0" y="16969"/>
                  </a:cubicBezTo>
                  <a:lnTo>
                    <a:pt x="0" y="19871"/>
                  </a:lnTo>
                  <a:cubicBezTo>
                    <a:pt x="0" y="19971"/>
                    <a:pt x="34" y="20038"/>
                    <a:pt x="101" y="20071"/>
                  </a:cubicBezTo>
                  <a:lnTo>
                    <a:pt x="1335" y="20805"/>
                  </a:lnTo>
                  <a:cubicBezTo>
                    <a:pt x="1268" y="20738"/>
                    <a:pt x="1235" y="20671"/>
                    <a:pt x="1235" y="20605"/>
                  </a:cubicBezTo>
                  <a:lnTo>
                    <a:pt x="1235" y="17703"/>
                  </a:lnTo>
                  <a:cubicBezTo>
                    <a:pt x="1268" y="17502"/>
                    <a:pt x="1368" y="17302"/>
                    <a:pt x="1502" y="17202"/>
                  </a:cubicBezTo>
                  <a:lnTo>
                    <a:pt x="3837" y="15568"/>
                  </a:lnTo>
                  <a:cubicBezTo>
                    <a:pt x="4003" y="15434"/>
                    <a:pt x="4103" y="15268"/>
                    <a:pt x="4137" y="15067"/>
                  </a:cubicBezTo>
                  <a:cubicBezTo>
                    <a:pt x="4304" y="14400"/>
                    <a:pt x="4504" y="13733"/>
                    <a:pt x="4737" y="13099"/>
                  </a:cubicBezTo>
                  <a:cubicBezTo>
                    <a:pt x="4804" y="12933"/>
                    <a:pt x="4737" y="12732"/>
                    <a:pt x="4604" y="12599"/>
                  </a:cubicBezTo>
                  <a:lnTo>
                    <a:pt x="3303" y="11465"/>
                  </a:lnTo>
                  <a:cubicBezTo>
                    <a:pt x="3169" y="11331"/>
                    <a:pt x="3136" y="11131"/>
                    <a:pt x="3236" y="10998"/>
                  </a:cubicBezTo>
                  <a:lnTo>
                    <a:pt x="5104" y="7762"/>
                  </a:lnTo>
                  <a:cubicBezTo>
                    <a:pt x="5178" y="7638"/>
                    <a:pt x="5289" y="7570"/>
                    <a:pt x="5410" y="7570"/>
                  </a:cubicBezTo>
                  <a:cubicBezTo>
                    <a:pt x="5452" y="7570"/>
                    <a:pt x="5495" y="7578"/>
                    <a:pt x="5538" y="7595"/>
                  </a:cubicBezTo>
                  <a:lnTo>
                    <a:pt x="7172" y="8162"/>
                  </a:lnTo>
                  <a:cubicBezTo>
                    <a:pt x="7217" y="8170"/>
                    <a:pt x="7261" y="8174"/>
                    <a:pt x="7302" y="8174"/>
                  </a:cubicBezTo>
                  <a:cubicBezTo>
                    <a:pt x="7446" y="8174"/>
                    <a:pt x="7569" y="8125"/>
                    <a:pt x="7673" y="7996"/>
                  </a:cubicBezTo>
                  <a:cubicBezTo>
                    <a:pt x="8106" y="7462"/>
                    <a:pt x="8573" y="6962"/>
                    <a:pt x="9107" y="6495"/>
                  </a:cubicBezTo>
                  <a:cubicBezTo>
                    <a:pt x="9240" y="6361"/>
                    <a:pt x="9340" y="6161"/>
                    <a:pt x="9340" y="5961"/>
                  </a:cubicBezTo>
                  <a:lnTo>
                    <a:pt x="9607" y="3159"/>
                  </a:lnTo>
                  <a:cubicBezTo>
                    <a:pt x="9641" y="2959"/>
                    <a:pt x="9741" y="2792"/>
                    <a:pt x="9908" y="2658"/>
                  </a:cubicBezTo>
                  <a:lnTo>
                    <a:pt x="12443" y="1224"/>
                  </a:lnTo>
                  <a:cubicBezTo>
                    <a:pt x="12462" y="1185"/>
                    <a:pt x="12493" y="1169"/>
                    <a:pt x="12529" y="1169"/>
                  </a:cubicBezTo>
                  <a:cubicBezTo>
                    <a:pt x="12554" y="1169"/>
                    <a:pt x="12582" y="1177"/>
                    <a:pt x="12609" y="1191"/>
                  </a:cubicBezTo>
                  <a:lnTo>
                    <a:pt x="11375" y="457"/>
                  </a:lnTo>
                  <a:close/>
                  <a:moveTo>
                    <a:pt x="3916" y="19745"/>
                  </a:moveTo>
                  <a:cubicBezTo>
                    <a:pt x="3877" y="19745"/>
                    <a:pt x="3838" y="19754"/>
                    <a:pt x="3803" y="19771"/>
                  </a:cubicBezTo>
                  <a:lnTo>
                    <a:pt x="3269" y="20038"/>
                  </a:lnTo>
                  <a:cubicBezTo>
                    <a:pt x="3303" y="20138"/>
                    <a:pt x="3370" y="20238"/>
                    <a:pt x="3436" y="20338"/>
                  </a:cubicBezTo>
                  <a:cubicBezTo>
                    <a:pt x="3536" y="20505"/>
                    <a:pt x="3536" y="20705"/>
                    <a:pt x="3470" y="20905"/>
                  </a:cubicBezTo>
                  <a:lnTo>
                    <a:pt x="1969" y="23940"/>
                  </a:lnTo>
                  <a:cubicBezTo>
                    <a:pt x="1868" y="24107"/>
                    <a:pt x="1935" y="24274"/>
                    <a:pt x="2102" y="24374"/>
                  </a:cubicBezTo>
                  <a:lnTo>
                    <a:pt x="3336" y="25108"/>
                  </a:lnTo>
                  <a:cubicBezTo>
                    <a:pt x="3203" y="25008"/>
                    <a:pt x="3136" y="24808"/>
                    <a:pt x="3203" y="24641"/>
                  </a:cubicBezTo>
                  <a:lnTo>
                    <a:pt x="4737" y="21605"/>
                  </a:lnTo>
                  <a:cubicBezTo>
                    <a:pt x="4804" y="21439"/>
                    <a:pt x="4771" y="21238"/>
                    <a:pt x="4670" y="21072"/>
                  </a:cubicBezTo>
                  <a:cubicBezTo>
                    <a:pt x="4470" y="20705"/>
                    <a:pt x="4304" y="20338"/>
                    <a:pt x="4170" y="19938"/>
                  </a:cubicBezTo>
                  <a:cubicBezTo>
                    <a:pt x="4145" y="19814"/>
                    <a:pt x="4029" y="19745"/>
                    <a:pt x="3916" y="19745"/>
                  </a:cubicBezTo>
                  <a:close/>
                  <a:moveTo>
                    <a:pt x="9071" y="22733"/>
                  </a:moveTo>
                  <a:cubicBezTo>
                    <a:pt x="9050" y="22733"/>
                    <a:pt x="9028" y="22735"/>
                    <a:pt x="9007" y="22740"/>
                  </a:cubicBezTo>
                  <a:cubicBezTo>
                    <a:pt x="8740" y="22806"/>
                    <a:pt x="8473" y="22840"/>
                    <a:pt x="8173" y="22873"/>
                  </a:cubicBezTo>
                  <a:lnTo>
                    <a:pt x="8373" y="24741"/>
                  </a:lnTo>
                  <a:cubicBezTo>
                    <a:pt x="8373" y="24808"/>
                    <a:pt x="8406" y="24874"/>
                    <a:pt x="8473" y="24908"/>
                  </a:cubicBezTo>
                  <a:lnTo>
                    <a:pt x="9690" y="25599"/>
                  </a:lnTo>
                  <a:lnTo>
                    <a:pt x="9690" y="25599"/>
                  </a:lnTo>
                  <a:cubicBezTo>
                    <a:pt x="9635" y="25563"/>
                    <a:pt x="9604" y="25502"/>
                    <a:pt x="9574" y="25441"/>
                  </a:cubicBezTo>
                  <a:lnTo>
                    <a:pt x="9607" y="25441"/>
                  </a:lnTo>
                  <a:lnTo>
                    <a:pt x="9340" y="22973"/>
                  </a:lnTo>
                  <a:cubicBezTo>
                    <a:pt x="9340" y="22828"/>
                    <a:pt x="9214" y="22733"/>
                    <a:pt x="9071" y="22733"/>
                  </a:cubicBezTo>
                  <a:close/>
                  <a:moveTo>
                    <a:pt x="9690" y="25599"/>
                  </a:moveTo>
                  <a:cubicBezTo>
                    <a:pt x="9696" y="25602"/>
                    <a:pt x="9701" y="25605"/>
                    <a:pt x="9707" y="25608"/>
                  </a:cubicBezTo>
                  <a:lnTo>
                    <a:pt x="9690" y="25599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3"/>
            <p:cNvSpPr/>
            <p:nvPr/>
          </p:nvSpPr>
          <p:spPr>
            <a:xfrm>
              <a:off x="2984166" y="2089788"/>
              <a:ext cx="345345" cy="420820"/>
            </a:xfrm>
            <a:custGeom>
              <a:avLst/>
              <a:gdLst/>
              <a:ahLst/>
              <a:cxnLst/>
              <a:rect l="l" t="t" r="r" b="b"/>
              <a:pathLst>
                <a:path w="21016" h="25609" extrusionOk="0">
                  <a:moveTo>
                    <a:pt x="15951" y="0"/>
                  </a:moveTo>
                  <a:cubicBezTo>
                    <a:pt x="15843" y="0"/>
                    <a:pt x="15741" y="52"/>
                    <a:pt x="15678" y="157"/>
                  </a:cubicBezTo>
                  <a:lnTo>
                    <a:pt x="13810" y="2992"/>
                  </a:lnTo>
                  <a:cubicBezTo>
                    <a:pt x="13677" y="3126"/>
                    <a:pt x="13510" y="3226"/>
                    <a:pt x="13310" y="3226"/>
                  </a:cubicBezTo>
                  <a:lnTo>
                    <a:pt x="12943" y="3226"/>
                  </a:lnTo>
                  <a:lnTo>
                    <a:pt x="13010" y="3826"/>
                  </a:lnTo>
                  <a:cubicBezTo>
                    <a:pt x="13010" y="3963"/>
                    <a:pt x="13122" y="4077"/>
                    <a:pt x="13254" y="4077"/>
                  </a:cubicBezTo>
                  <a:cubicBezTo>
                    <a:pt x="13283" y="4077"/>
                    <a:pt x="13313" y="4072"/>
                    <a:pt x="13343" y="4060"/>
                  </a:cubicBezTo>
                  <a:cubicBezTo>
                    <a:pt x="13670" y="4005"/>
                    <a:pt x="13997" y="3951"/>
                    <a:pt x="14342" y="3951"/>
                  </a:cubicBezTo>
                  <a:cubicBezTo>
                    <a:pt x="14420" y="3951"/>
                    <a:pt x="14498" y="3953"/>
                    <a:pt x="14578" y="3959"/>
                  </a:cubicBezTo>
                  <a:cubicBezTo>
                    <a:pt x="14744" y="3959"/>
                    <a:pt x="14944" y="3859"/>
                    <a:pt x="15045" y="3693"/>
                  </a:cubicBezTo>
                  <a:lnTo>
                    <a:pt x="16946" y="891"/>
                  </a:lnTo>
                  <a:cubicBezTo>
                    <a:pt x="17014" y="777"/>
                    <a:pt x="17114" y="725"/>
                    <a:pt x="17223" y="725"/>
                  </a:cubicBezTo>
                  <a:cubicBezTo>
                    <a:pt x="17274" y="725"/>
                    <a:pt x="17327" y="736"/>
                    <a:pt x="17380" y="757"/>
                  </a:cubicBezTo>
                  <a:lnTo>
                    <a:pt x="16145" y="57"/>
                  </a:lnTo>
                  <a:cubicBezTo>
                    <a:pt x="16083" y="19"/>
                    <a:pt x="16016" y="0"/>
                    <a:pt x="15951" y="0"/>
                  </a:cubicBezTo>
                  <a:close/>
                  <a:moveTo>
                    <a:pt x="19669" y="5269"/>
                  </a:moveTo>
                  <a:cubicBezTo>
                    <a:pt x="19631" y="5269"/>
                    <a:pt x="19598" y="5277"/>
                    <a:pt x="19581" y="5294"/>
                  </a:cubicBezTo>
                  <a:lnTo>
                    <a:pt x="17847" y="6061"/>
                  </a:lnTo>
                  <a:cubicBezTo>
                    <a:pt x="17980" y="6328"/>
                    <a:pt x="18113" y="6595"/>
                    <a:pt x="18180" y="6862"/>
                  </a:cubicBezTo>
                  <a:cubicBezTo>
                    <a:pt x="18205" y="6985"/>
                    <a:pt x="18321" y="7054"/>
                    <a:pt x="18434" y="7054"/>
                  </a:cubicBezTo>
                  <a:cubicBezTo>
                    <a:pt x="18474" y="7054"/>
                    <a:pt x="18513" y="7046"/>
                    <a:pt x="18547" y="7028"/>
                  </a:cubicBezTo>
                  <a:lnTo>
                    <a:pt x="20815" y="6028"/>
                  </a:lnTo>
                  <a:cubicBezTo>
                    <a:pt x="20849" y="6011"/>
                    <a:pt x="20882" y="6003"/>
                    <a:pt x="20915" y="6003"/>
                  </a:cubicBezTo>
                  <a:cubicBezTo>
                    <a:pt x="20949" y="6003"/>
                    <a:pt x="20982" y="6011"/>
                    <a:pt x="21015" y="6028"/>
                  </a:cubicBezTo>
                  <a:lnTo>
                    <a:pt x="19781" y="5294"/>
                  </a:lnTo>
                  <a:cubicBezTo>
                    <a:pt x="19748" y="5277"/>
                    <a:pt x="19706" y="5269"/>
                    <a:pt x="19669" y="5269"/>
                  </a:cubicBezTo>
                  <a:close/>
                  <a:moveTo>
                    <a:pt x="13644" y="7929"/>
                  </a:moveTo>
                  <a:cubicBezTo>
                    <a:pt x="13657" y="7932"/>
                    <a:pt x="13670" y="7935"/>
                    <a:pt x="13683" y="7939"/>
                  </a:cubicBezTo>
                  <a:lnTo>
                    <a:pt x="13683" y="7939"/>
                  </a:lnTo>
                  <a:cubicBezTo>
                    <a:pt x="13681" y="7935"/>
                    <a:pt x="13679" y="7932"/>
                    <a:pt x="13677" y="7929"/>
                  </a:cubicBezTo>
                  <a:close/>
                  <a:moveTo>
                    <a:pt x="13683" y="7939"/>
                  </a:moveTo>
                  <a:cubicBezTo>
                    <a:pt x="14079" y="8637"/>
                    <a:pt x="14277" y="9434"/>
                    <a:pt x="14211" y="10197"/>
                  </a:cubicBezTo>
                  <a:cubicBezTo>
                    <a:pt x="14211" y="12933"/>
                    <a:pt x="12309" y="16268"/>
                    <a:pt x="9941" y="17636"/>
                  </a:cubicBezTo>
                  <a:cubicBezTo>
                    <a:pt x="9221" y="18047"/>
                    <a:pt x="8581" y="18260"/>
                    <a:pt x="8050" y="18260"/>
                  </a:cubicBezTo>
                  <a:cubicBezTo>
                    <a:pt x="7892" y="18260"/>
                    <a:pt x="7744" y="18241"/>
                    <a:pt x="7606" y="18203"/>
                  </a:cubicBezTo>
                  <a:lnTo>
                    <a:pt x="7606" y="18203"/>
                  </a:lnTo>
                  <a:cubicBezTo>
                    <a:pt x="8022" y="18691"/>
                    <a:pt x="8595" y="18954"/>
                    <a:pt x="9271" y="18954"/>
                  </a:cubicBezTo>
                  <a:cubicBezTo>
                    <a:pt x="9843" y="18954"/>
                    <a:pt x="10488" y="18767"/>
                    <a:pt x="11175" y="18370"/>
                  </a:cubicBezTo>
                  <a:cubicBezTo>
                    <a:pt x="13543" y="17002"/>
                    <a:pt x="15478" y="13666"/>
                    <a:pt x="15478" y="10931"/>
                  </a:cubicBezTo>
                  <a:cubicBezTo>
                    <a:pt x="15445" y="9283"/>
                    <a:pt x="14761" y="8221"/>
                    <a:pt x="13683" y="7939"/>
                  </a:cubicBezTo>
                  <a:close/>
                  <a:moveTo>
                    <a:pt x="11275" y="457"/>
                  </a:moveTo>
                  <a:cubicBezTo>
                    <a:pt x="11242" y="457"/>
                    <a:pt x="11208" y="457"/>
                    <a:pt x="11175" y="490"/>
                  </a:cubicBezTo>
                  <a:lnTo>
                    <a:pt x="8640" y="1958"/>
                  </a:lnTo>
                  <a:cubicBezTo>
                    <a:pt x="8473" y="2058"/>
                    <a:pt x="8340" y="2225"/>
                    <a:pt x="8340" y="2425"/>
                  </a:cubicBezTo>
                  <a:lnTo>
                    <a:pt x="8073" y="5260"/>
                  </a:lnTo>
                  <a:cubicBezTo>
                    <a:pt x="8040" y="5461"/>
                    <a:pt x="7973" y="5627"/>
                    <a:pt x="7839" y="5794"/>
                  </a:cubicBezTo>
                  <a:cubicBezTo>
                    <a:pt x="7339" y="6261"/>
                    <a:pt x="6872" y="6761"/>
                    <a:pt x="6438" y="7295"/>
                  </a:cubicBezTo>
                  <a:cubicBezTo>
                    <a:pt x="6341" y="7393"/>
                    <a:pt x="6207" y="7455"/>
                    <a:pt x="6077" y="7455"/>
                  </a:cubicBezTo>
                  <a:cubicBezTo>
                    <a:pt x="6030" y="7455"/>
                    <a:pt x="5983" y="7446"/>
                    <a:pt x="5938" y="7429"/>
                  </a:cubicBezTo>
                  <a:lnTo>
                    <a:pt x="4304" y="6862"/>
                  </a:lnTo>
                  <a:cubicBezTo>
                    <a:pt x="4275" y="6856"/>
                    <a:pt x="4245" y="6853"/>
                    <a:pt x="4215" y="6853"/>
                  </a:cubicBezTo>
                  <a:cubicBezTo>
                    <a:pt x="4071" y="6853"/>
                    <a:pt x="3919" y="6918"/>
                    <a:pt x="3837" y="7028"/>
                  </a:cubicBezTo>
                  <a:lnTo>
                    <a:pt x="1969" y="10264"/>
                  </a:lnTo>
                  <a:cubicBezTo>
                    <a:pt x="1902" y="10431"/>
                    <a:pt x="1935" y="10631"/>
                    <a:pt x="2069" y="10731"/>
                  </a:cubicBezTo>
                  <a:lnTo>
                    <a:pt x="3370" y="11865"/>
                  </a:lnTo>
                  <a:cubicBezTo>
                    <a:pt x="3503" y="11999"/>
                    <a:pt x="3536" y="12199"/>
                    <a:pt x="3503" y="12365"/>
                  </a:cubicBezTo>
                  <a:cubicBezTo>
                    <a:pt x="3269" y="13033"/>
                    <a:pt x="3069" y="13666"/>
                    <a:pt x="2903" y="14334"/>
                  </a:cubicBezTo>
                  <a:cubicBezTo>
                    <a:pt x="2869" y="14534"/>
                    <a:pt x="2736" y="14700"/>
                    <a:pt x="2569" y="14834"/>
                  </a:cubicBezTo>
                  <a:lnTo>
                    <a:pt x="267" y="16468"/>
                  </a:lnTo>
                  <a:cubicBezTo>
                    <a:pt x="101" y="16602"/>
                    <a:pt x="0" y="16769"/>
                    <a:pt x="0" y="16969"/>
                  </a:cubicBezTo>
                  <a:lnTo>
                    <a:pt x="0" y="19871"/>
                  </a:lnTo>
                  <a:cubicBezTo>
                    <a:pt x="0" y="19971"/>
                    <a:pt x="34" y="20038"/>
                    <a:pt x="101" y="20071"/>
                  </a:cubicBezTo>
                  <a:lnTo>
                    <a:pt x="1335" y="20805"/>
                  </a:lnTo>
                  <a:cubicBezTo>
                    <a:pt x="1268" y="20738"/>
                    <a:pt x="1235" y="20671"/>
                    <a:pt x="1235" y="20605"/>
                  </a:cubicBezTo>
                  <a:lnTo>
                    <a:pt x="1235" y="17703"/>
                  </a:lnTo>
                  <a:cubicBezTo>
                    <a:pt x="1268" y="17502"/>
                    <a:pt x="1368" y="17302"/>
                    <a:pt x="1502" y="17202"/>
                  </a:cubicBezTo>
                  <a:lnTo>
                    <a:pt x="3837" y="15568"/>
                  </a:lnTo>
                  <a:cubicBezTo>
                    <a:pt x="4003" y="15434"/>
                    <a:pt x="4103" y="15268"/>
                    <a:pt x="4137" y="15067"/>
                  </a:cubicBezTo>
                  <a:cubicBezTo>
                    <a:pt x="4304" y="14400"/>
                    <a:pt x="4504" y="13733"/>
                    <a:pt x="4737" y="13099"/>
                  </a:cubicBezTo>
                  <a:cubicBezTo>
                    <a:pt x="4804" y="12933"/>
                    <a:pt x="4737" y="12732"/>
                    <a:pt x="4604" y="12599"/>
                  </a:cubicBezTo>
                  <a:lnTo>
                    <a:pt x="3303" y="11465"/>
                  </a:lnTo>
                  <a:cubicBezTo>
                    <a:pt x="3169" y="11331"/>
                    <a:pt x="3136" y="11131"/>
                    <a:pt x="3236" y="10998"/>
                  </a:cubicBezTo>
                  <a:lnTo>
                    <a:pt x="5104" y="7762"/>
                  </a:lnTo>
                  <a:cubicBezTo>
                    <a:pt x="5178" y="7638"/>
                    <a:pt x="5289" y="7570"/>
                    <a:pt x="5410" y="7570"/>
                  </a:cubicBezTo>
                  <a:cubicBezTo>
                    <a:pt x="5452" y="7570"/>
                    <a:pt x="5495" y="7578"/>
                    <a:pt x="5538" y="7595"/>
                  </a:cubicBezTo>
                  <a:lnTo>
                    <a:pt x="7172" y="8162"/>
                  </a:lnTo>
                  <a:cubicBezTo>
                    <a:pt x="7217" y="8170"/>
                    <a:pt x="7261" y="8174"/>
                    <a:pt x="7302" y="8174"/>
                  </a:cubicBezTo>
                  <a:cubicBezTo>
                    <a:pt x="7446" y="8174"/>
                    <a:pt x="7569" y="8125"/>
                    <a:pt x="7673" y="7996"/>
                  </a:cubicBezTo>
                  <a:cubicBezTo>
                    <a:pt x="8106" y="7462"/>
                    <a:pt x="8573" y="6962"/>
                    <a:pt x="9107" y="6495"/>
                  </a:cubicBezTo>
                  <a:cubicBezTo>
                    <a:pt x="9240" y="6361"/>
                    <a:pt x="9340" y="6161"/>
                    <a:pt x="9340" y="5961"/>
                  </a:cubicBezTo>
                  <a:lnTo>
                    <a:pt x="9607" y="3159"/>
                  </a:lnTo>
                  <a:cubicBezTo>
                    <a:pt x="9641" y="2959"/>
                    <a:pt x="9741" y="2792"/>
                    <a:pt x="9908" y="2658"/>
                  </a:cubicBezTo>
                  <a:lnTo>
                    <a:pt x="12443" y="1224"/>
                  </a:lnTo>
                  <a:cubicBezTo>
                    <a:pt x="12462" y="1185"/>
                    <a:pt x="12493" y="1169"/>
                    <a:pt x="12529" y="1169"/>
                  </a:cubicBezTo>
                  <a:cubicBezTo>
                    <a:pt x="12554" y="1169"/>
                    <a:pt x="12582" y="1177"/>
                    <a:pt x="12609" y="1191"/>
                  </a:cubicBezTo>
                  <a:lnTo>
                    <a:pt x="11375" y="457"/>
                  </a:lnTo>
                  <a:close/>
                  <a:moveTo>
                    <a:pt x="3916" y="19745"/>
                  </a:moveTo>
                  <a:cubicBezTo>
                    <a:pt x="3877" y="19745"/>
                    <a:pt x="3838" y="19754"/>
                    <a:pt x="3803" y="19771"/>
                  </a:cubicBezTo>
                  <a:lnTo>
                    <a:pt x="3269" y="20038"/>
                  </a:lnTo>
                  <a:cubicBezTo>
                    <a:pt x="3303" y="20138"/>
                    <a:pt x="3370" y="20238"/>
                    <a:pt x="3436" y="20338"/>
                  </a:cubicBezTo>
                  <a:cubicBezTo>
                    <a:pt x="3536" y="20505"/>
                    <a:pt x="3536" y="20705"/>
                    <a:pt x="3470" y="20905"/>
                  </a:cubicBezTo>
                  <a:lnTo>
                    <a:pt x="1969" y="23940"/>
                  </a:lnTo>
                  <a:cubicBezTo>
                    <a:pt x="1868" y="24107"/>
                    <a:pt x="1935" y="24274"/>
                    <a:pt x="2102" y="24374"/>
                  </a:cubicBezTo>
                  <a:lnTo>
                    <a:pt x="3336" y="25108"/>
                  </a:lnTo>
                  <a:cubicBezTo>
                    <a:pt x="3203" y="25008"/>
                    <a:pt x="3136" y="24808"/>
                    <a:pt x="3203" y="24641"/>
                  </a:cubicBezTo>
                  <a:lnTo>
                    <a:pt x="4737" y="21605"/>
                  </a:lnTo>
                  <a:cubicBezTo>
                    <a:pt x="4804" y="21439"/>
                    <a:pt x="4771" y="21238"/>
                    <a:pt x="4670" y="21072"/>
                  </a:cubicBezTo>
                  <a:cubicBezTo>
                    <a:pt x="4470" y="20705"/>
                    <a:pt x="4304" y="20338"/>
                    <a:pt x="4170" y="19938"/>
                  </a:cubicBezTo>
                  <a:cubicBezTo>
                    <a:pt x="4145" y="19814"/>
                    <a:pt x="4029" y="19745"/>
                    <a:pt x="3916" y="19745"/>
                  </a:cubicBezTo>
                  <a:close/>
                  <a:moveTo>
                    <a:pt x="9071" y="22733"/>
                  </a:moveTo>
                  <a:cubicBezTo>
                    <a:pt x="9050" y="22733"/>
                    <a:pt x="9028" y="22735"/>
                    <a:pt x="9007" y="22740"/>
                  </a:cubicBezTo>
                  <a:cubicBezTo>
                    <a:pt x="8740" y="22806"/>
                    <a:pt x="8473" y="22840"/>
                    <a:pt x="8173" y="22873"/>
                  </a:cubicBezTo>
                  <a:lnTo>
                    <a:pt x="8373" y="24741"/>
                  </a:lnTo>
                  <a:cubicBezTo>
                    <a:pt x="8373" y="24808"/>
                    <a:pt x="8406" y="24874"/>
                    <a:pt x="8473" y="24908"/>
                  </a:cubicBezTo>
                  <a:lnTo>
                    <a:pt x="9690" y="25599"/>
                  </a:lnTo>
                  <a:lnTo>
                    <a:pt x="9690" y="25599"/>
                  </a:lnTo>
                  <a:cubicBezTo>
                    <a:pt x="9635" y="25563"/>
                    <a:pt x="9604" y="25502"/>
                    <a:pt x="9574" y="25441"/>
                  </a:cubicBezTo>
                  <a:lnTo>
                    <a:pt x="9607" y="25441"/>
                  </a:lnTo>
                  <a:lnTo>
                    <a:pt x="9340" y="22973"/>
                  </a:lnTo>
                  <a:cubicBezTo>
                    <a:pt x="9340" y="22828"/>
                    <a:pt x="9214" y="22733"/>
                    <a:pt x="9071" y="22733"/>
                  </a:cubicBezTo>
                  <a:close/>
                  <a:moveTo>
                    <a:pt x="9690" y="25599"/>
                  </a:moveTo>
                  <a:cubicBezTo>
                    <a:pt x="9696" y="25602"/>
                    <a:pt x="9701" y="25605"/>
                    <a:pt x="9707" y="25608"/>
                  </a:cubicBezTo>
                  <a:lnTo>
                    <a:pt x="9690" y="255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3004032" y="2101981"/>
              <a:ext cx="326990" cy="416120"/>
            </a:xfrm>
            <a:custGeom>
              <a:avLst/>
              <a:gdLst/>
              <a:ahLst/>
              <a:cxnLst/>
              <a:rect l="l" t="t" r="r" b="b"/>
              <a:pathLst>
                <a:path w="19899" h="25323" extrusionOk="0">
                  <a:moveTo>
                    <a:pt x="11889" y="7133"/>
                  </a:moveTo>
                  <a:cubicBezTo>
                    <a:pt x="13298" y="7133"/>
                    <a:pt x="14269" y="8251"/>
                    <a:pt x="14269" y="10189"/>
                  </a:cubicBezTo>
                  <a:cubicBezTo>
                    <a:pt x="14269" y="12924"/>
                    <a:pt x="12334" y="16260"/>
                    <a:pt x="9966" y="17628"/>
                  </a:cubicBezTo>
                  <a:cubicBezTo>
                    <a:pt x="9276" y="18026"/>
                    <a:pt x="8623" y="18215"/>
                    <a:pt x="8044" y="18215"/>
                  </a:cubicBezTo>
                  <a:cubicBezTo>
                    <a:pt x="6635" y="18215"/>
                    <a:pt x="5663" y="17098"/>
                    <a:pt x="5663" y="15159"/>
                  </a:cubicBezTo>
                  <a:cubicBezTo>
                    <a:pt x="5663" y="12424"/>
                    <a:pt x="7598" y="9088"/>
                    <a:pt x="9966" y="7721"/>
                  </a:cubicBezTo>
                  <a:cubicBezTo>
                    <a:pt x="10656" y="7322"/>
                    <a:pt x="11309" y="7133"/>
                    <a:pt x="11889" y="7133"/>
                  </a:cubicBezTo>
                  <a:close/>
                  <a:moveTo>
                    <a:pt x="15998" y="0"/>
                  </a:moveTo>
                  <a:cubicBezTo>
                    <a:pt x="15881" y="0"/>
                    <a:pt x="15770" y="60"/>
                    <a:pt x="15704" y="149"/>
                  </a:cubicBezTo>
                  <a:lnTo>
                    <a:pt x="13836" y="2984"/>
                  </a:lnTo>
                  <a:cubicBezTo>
                    <a:pt x="13702" y="3117"/>
                    <a:pt x="13535" y="3217"/>
                    <a:pt x="13335" y="3217"/>
                  </a:cubicBezTo>
                  <a:cubicBezTo>
                    <a:pt x="12935" y="3217"/>
                    <a:pt x="12535" y="3251"/>
                    <a:pt x="12134" y="3351"/>
                  </a:cubicBezTo>
                  <a:cubicBezTo>
                    <a:pt x="12113" y="3355"/>
                    <a:pt x="12091" y="3357"/>
                    <a:pt x="12070" y="3357"/>
                  </a:cubicBezTo>
                  <a:cubicBezTo>
                    <a:pt x="11927" y="3357"/>
                    <a:pt x="11796" y="3263"/>
                    <a:pt x="11767" y="3117"/>
                  </a:cubicBezTo>
                  <a:lnTo>
                    <a:pt x="11534" y="649"/>
                  </a:lnTo>
                  <a:cubicBezTo>
                    <a:pt x="11557" y="512"/>
                    <a:pt x="11470" y="421"/>
                    <a:pt x="11370" y="421"/>
                  </a:cubicBezTo>
                  <a:cubicBezTo>
                    <a:pt x="11324" y="421"/>
                    <a:pt x="11276" y="440"/>
                    <a:pt x="11234" y="482"/>
                  </a:cubicBezTo>
                  <a:lnTo>
                    <a:pt x="8665" y="1916"/>
                  </a:lnTo>
                  <a:cubicBezTo>
                    <a:pt x="8498" y="2050"/>
                    <a:pt x="8398" y="2217"/>
                    <a:pt x="8365" y="2417"/>
                  </a:cubicBezTo>
                  <a:lnTo>
                    <a:pt x="8131" y="5219"/>
                  </a:lnTo>
                  <a:cubicBezTo>
                    <a:pt x="8098" y="5419"/>
                    <a:pt x="7998" y="5619"/>
                    <a:pt x="7865" y="5753"/>
                  </a:cubicBezTo>
                  <a:cubicBezTo>
                    <a:pt x="7364" y="6220"/>
                    <a:pt x="6897" y="6720"/>
                    <a:pt x="6464" y="7254"/>
                  </a:cubicBezTo>
                  <a:cubicBezTo>
                    <a:pt x="6366" y="7351"/>
                    <a:pt x="6233" y="7413"/>
                    <a:pt x="6103" y="7413"/>
                  </a:cubicBezTo>
                  <a:cubicBezTo>
                    <a:pt x="6055" y="7413"/>
                    <a:pt x="6008" y="7405"/>
                    <a:pt x="5963" y="7387"/>
                  </a:cubicBezTo>
                  <a:lnTo>
                    <a:pt x="4329" y="6820"/>
                  </a:lnTo>
                  <a:cubicBezTo>
                    <a:pt x="4294" y="6814"/>
                    <a:pt x="4261" y="6812"/>
                    <a:pt x="4229" y="6812"/>
                  </a:cubicBezTo>
                  <a:cubicBezTo>
                    <a:pt x="4073" y="6812"/>
                    <a:pt x="3945" y="6876"/>
                    <a:pt x="3862" y="6987"/>
                  </a:cubicBezTo>
                  <a:lnTo>
                    <a:pt x="1994" y="10222"/>
                  </a:lnTo>
                  <a:cubicBezTo>
                    <a:pt x="1927" y="10389"/>
                    <a:pt x="1960" y="10589"/>
                    <a:pt x="2094" y="10723"/>
                  </a:cubicBezTo>
                  <a:lnTo>
                    <a:pt x="3395" y="11824"/>
                  </a:lnTo>
                  <a:cubicBezTo>
                    <a:pt x="3528" y="11957"/>
                    <a:pt x="3562" y="12157"/>
                    <a:pt x="3528" y="12324"/>
                  </a:cubicBezTo>
                  <a:cubicBezTo>
                    <a:pt x="3261" y="12991"/>
                    <a:pt x="3061" y="13625"/>
                    <a:pt x="2928" y="14292"/>
                  </a:cubicBezTo>
                  <a:cubicBezTo>
                    <a:pt x="2861" y="14492"/>
                    <a:pt x="2761" y="14659"/>
                    <a:pt x="2594" y="14792"/>
                  </a:cubicBezTo>
                  <a:lnTo>
                    <a:pt x="293" y="16427"/>
                  </a:lnTo>
                  <a:cubicBezTo>
                    <a:pt x="126" y="16560"/>
                    <a:pt x="26" y="16727"/>
                    <a:pt x="26" y="16927"/>
                  </a:cubicBezTo>
                  <a:lnTo>
                    <a:pt x="26" y="19863"/>
                  </a:lnTo>
                  <a:cubicBezTo>
                    <a:pt x="0" y="19964"/>
                    <a:pt x="90" y="20064"/>
                    <a:pt x="207" y="20064"/>
                  </a:cubicBezTo>
                  <a:cubicBezTo>
                    <a:pt x="245" y="20064"/>
                    <a:pt x="285" y="20054"/>
                    <a:pt x="326" y="20029"/>
                  </a:cubicBezTo>
                  <a:lnTo>
                    <a:pt x="2561" y="19029"/>
                  </a:lnTo>
                  <a:cubicBezTo>
                    <a:pt x="2607" y="19001"/>
                    <a:pt x="2653" y="18989"/>
                    <a:pt x="2696" y="18989"/>
                  </a:cubicBezTo>
                  <a:cubicBezTo>
                    <a:pt x="2812" y="18989"/>
                    <a:pt x="2913" y="19075"/>
                    <a:pt x="2961" y="19196"/>
                  </a:cubicBezTo>
                  <a:cubicBezTo>
                    <a:pt x="3061" y="19596"/>
                    <a:pt x="3228" y="19963"/>
                    <a:pt x="3461" y="20296"/>
                  </a:cubicBezTo>
                  <a:cubicBezTo>
                    <a:pt x="3528" y="20463"/>
                    <a:pt x="3562" y="20663"/>
                    <a:pt x="3495" y="20863"/>
                  </a:cubicBezTo>
                  <a:lnTo>
                    <a:pt x="1960" y="23899"/>
                  </a:lnTo>
                  <a:cubicBezTo>
                    <a:pt x="1894" y="24066"/>
                    <a:pt x="1960" y="24232"/>
                    <a:pt x="2094" y="24333"/>
                  </a:cubicBezTo>
                  <a:lnTo>
                    <a:pt x="3728" y="25267"/>
                  </a:lnTo>
                  <a:cubicBezTo>
                    <a:pt x="3791" y="25304"/>
                    <a:pt x="3858" y="25323"/>
                    <a:pt x="3923" y="25323"/>
                  </a:cubicBezTo>
                  <a:cubicBezTo>
                    <a:pt x="4031" y="25323"/>
                    <a:pt x="4133" y="25271"/>
                    <a:pt x="4195" y="25166"/>
                  </a:cubicBezTo>
                  <a:lnTo>
                    <a:pt x="6063" y="22364"/>
                  </a:lnTo>
                  <a:cubicBezTo>
                    <a:pt x="6197" y="22198"/>
                    <a:pt x="6364" y="22098"/>
                    <a:pt x="6564" y="22098"/>
                  </a:cubicBezTo>
                  <a:cubicBezTo>
                    <a:pt x="6635" y="22104"/>
                    <a:pt x="6707" y="22106"/>
                    <a:pt x="6779" y="22106"/>
                  </a:cubicBezTo>
                  <a:cubicBezTo>
                    <a:pt x="7117" y="22106"/>
                    <a:pt x="7469" y="22047"/>
                    <a:pt x="7798" y="21964"/>
                  </a:cubicBezTo>
                  <a:cubicBezTo>
                    <a:pt x="7815" y="21961"/>
                    <a:pt x="7832" y="21959"/>
                    <a:pt x="7849" y="21959"/>
                  </a:cubicBezTo>
                  <a:cubicBezTo>
                    <a:pt x="7991" y="21959"/>
                    <a:pt x="8102" y="22082"/>
                    <a:pt x="8131" y="22231"/>
                  </a:cubicBezTo>
                  <a:lnTo>
                    <a:pt x="8365" y="24699"/>
                  </a:lnTo>
                  <a:cubicBezTo>
                    <a:pt x="8365" y="24795"/>
                    <a:pt x="8468" y="24874"/>
                    <a:pt x="8563" y="24874"/>
                  </a:cubicBezTo>
                  <a:cubicBezTo>
                    <a:pt x="8600" y="24874"/>
                    <a:pt x="8637" y="24861"/>
                    <a:pt x="8665" y="24833"/>
                  </a:cubicBezTo>
                  <a:lnTo>
                    <a:pt x="11234" y="23399"/>
                  </a:lnTo>
                  <a:cubicBezTo>
                    <a:pt x="11367" y="23298"/>
                    <a:pt x="11501" y="23132"/>
                    <a:pt x="11534" y="22932"/>
                  </a:cubicBezTo>
                  <a:lnTo>
                    <a:pt x="11767" y="20096"/>
                  </a:lnTo>
                  <a:cubicBezTo>
                    <a:pt x="11801" y="19896"/>
                    <a:pt x="11901" y="19729"/>
                    <a:pt x="12034" y="19562"/>
                  </a:cubicBezTo>
                  <a:cubicBezTo>
                    <a:pt x="12535" y="19095"/>
                    <a:pt x="13002" y="18595"/>
                    <a:pt x="13435" y="18095"/>
                  </a:cubicBezTo>
                  <a:cubicBezTo>
                    <a:pt x="13539" y="17965"/>
                    <a:pt x="13682" y="17916"/>
                    <a:pt x="13819" y="17916"/>
                  </a:cubicBezTo>
                  <a:cubicBezTo>
                    <a:pt x="13859" y="17916"/>
                    <a:pt x="13898" y="17920"/>
                    <a:pt x="13936" y="17928"/>
                  </a:cubicBezTo>
                  <a:lnTo>
                    <a:pt x="15570" y="18495"/>
                  </a:lnTo>
                  <a:cubicBezTo>
                    <a:pt x="15613" y="18512"/>
                    <a:pt x="15659" y="18521"/>
                    <a:pt x="15704" y="18521"/>
                  </a:cubicBezTo>
                  <a:cubicBezTo>
                    <a:pt x="15834" y="18521"/>
                    <a:pt x="15963" y="18452"/>
                    <a:pt x="16037" y="18328"/>
                  </a:cubicBezTo>
                  <a:lnTo>
                    <a:pt x="17905" y="15093"/>
                  </a:lnTo>
                  <a:cubicBezTo>
                    <a:pt x="17972" y="14959"/>
                    <a:pt x="17938" y="14759"/>
                    <a:pt x="17805" y="14626"/>
                  </a:cubicBezTo>
                  <a:lnTo>
                    <a:pt x="16504" y="13491"/>
                  </a:lnTo>
                  <a:cubicBezTo>
                    <a:pt x="16371" y="13358"/>
                    <a:pt x="16337" y="13158"/>
                    <a:pt x="16371" y="12991"/>
                  </a:cubicBezTo>
                  <a:cubicBezTo>
                    <a:pt x="16638" y="12357"/>
                    <a:pt x="16804" y="11690"/>
                    <a:pt x="16971" y="11023"/>
                  </a:cubicBezTo>
                  <a:cubicBezTo>
                    <a:pt x="17038" y="10823"/>
                    <a:pt x="17138" y="10656"/>
                    <a:pt x="17305" y="10523"/>
                  </a:cubicBezTo>
                  <a:lnTo>
                    <a:pt x="19606" y="8888"/>
                  </a:lnTo>
                  <a:cubicBezTo>
                    <a:pt x="19773" y="8788"/>
                    <a:pt x="19873" y="8588"/>
                    <a:pt x="19873" y="8388"/>
                  </a:cubicBezTo>
                  <a:lnTo>
                    <a:pt x="19873" y="5486"/>
                  </a:lnTo>
                  <a:cubicBezTo>
                    <a:pt x="19899" y="5359"/>
                    <a:pt x="19808" y="5251"/>
                    <a:pt x="19704" y="5251"/>
                  </a:cubicBezTo>
                  <a:cubicBezTo>
                    <a:pt x="19672" y="5251"/>
                    <a:pt x="19638" y="5262"/>
                    <a:pt x="19606" y="5286"/>
                  </a:cubicBezTo>
                  <a:lnTo>
                    <a:pt x="17338" y="6320"/>
                  </a:lnTo>
                  <a:cubicBezTo>
                    <a:pt x="17302" y="6334"/>
                    <a:pt x="17267" y="6341"/>
                    <a:pt x="17232" y="6341"/>
                  </a:cubicBezTo>
                  <a:cubicBezTo>
                    <a:pt x="17106" y="6341"/>
                    <a:pt x="16997" y="6251"/>
                    <a:pt x="16971" y="6120"/>
                  </a:cubicBezTo>
                  <a:cubicBezTo>
                    <a:pt x="16838" y="5753"/>
                    <a:pt x="16671" y="5352"/>
                    <a:pt x="16471" y="5019"/>
                  </a:cubicBezTo>
                  <a:cubicBezTo>
                    <a:pt x="16371" y="4852"/>
                    <a:pt x="16337" y="4652"/>
                    <a:pt x="16437" y="4452"/>
                  </a:cubicBezTo>
                  <a:lnTo>
                    <a:pt x="17938" y="1416"/>
                  </a:lnTo>
                  <a:cubicBezTo>
                    <a:pt x="18005" y="1249"/>
                    <a:pt x="17938" y="1083"/>
                    <a:pt x="17805" y="982"/>
                  </a:cubicBezTo>
                  <a:lnTo>
                    <a:pt x="16171" y="48"/>
                  </a:lnTo>
                  <a:cubicBezTo>
                    <a:pt x="16115" y="15"/>
                    <a:pt x="16056" y="0"/>
                    <a:pt x="15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2985809" y="2090166"/>
              <a:ext cx="342601" cy="284496"/>
            </a:xfrm>
            <a:custGeom>
              <a:avLst/>
              <a:gdLst/>
              <a:ahLst/>
              <a:cxnLst/>
              <a:rect l="l" t="t" r="r" b="b"/>
              <a:pathLst>
                <a:path w="20849" h="17313" extrusionOk="0">
                  <a:moveTo>
                    <a:pt x="17194" y="737"/>
                  </a:moveTo>
                  <a:lnTo>
                    <a:pt x="17246" y="767"/>
                  </a:lnTo>
                  <a:cubicBezTo>
                    <a:pt x="17230" y="755"/>
                    <a:pt x="17212" y="745"/>
                    <a:pt x="17194" y="737"/>
                  </a:cubicBezTo>
                  <a:close/>
                  <a:moveTo>
                    <a:pt x="11275" y="434"/>
                  </a:moveTo>
                  <a:cubicBezTo>
                    <a:pt x="11209" y="434"/>
                    <a:pt x="11142" y="434"/>
                    <a:pt x="11075" y="467"/>
                  </a:cubicBezTo>
                  <a:lnTo>
                    <a:pt x="8540" y="1935"/>
                  </a:lnTo>
                  <a:cubicBezTo>
                    <a:pt x="8407" y="2002"/>
                    <a:pt x="8340" y="2102"/>
                    <a:pt x="8273" y="2235"/>
                  </a:cubicBezTo>
                  <a:lnTo>
                    <a:pt x="9541" y="2969"/>
                  </a:lnTo>
                  <a:cubicBezTo>
                    <a:pt x="9574" y="2836"/>
                    <a:pt x="9674" y="2736"/>
                    <a:pt x="9808" y="2635"/>
                  </a:cubicBezTo>
                  <a:lnTo>
                    <a:pt x="12343" y="1201"/>
                  </a:lnTo>
                  <a:cubicBezTo>
                    <a:pt x="12362" y="1162"/>
                    <a:pt x="12393" y="1146"/>
                    <a:pt x="12429" y="1146"/>
                  </a:cubicBezTo>
                  <a:cubicBezTo>
                    <a:pt x="12454" y="1146"/>
                    <a:pt x="12482" y="1154"/>
                    <a:pt x="12509" y="1168"/>
                  </a:cubicBezTo>
                  <a:lnTo>
                    <a:pt x="11275" y="434"/>
                  </a:lnTo>
                  <a:close/>
                  <a:moveTo>
                    <a:pt x="15848" y="0"/>
                  </a:moveTo>
                  <a:cubicBezTo>
                    <a:pt x="15741" y="0"/>
                    <a:pt x="15645" y="45"/>
                    <a:pt x="15578" y="134"/>
                  </a:cubicBezTo>
                  <a:lnTo>
                    <a:pt x="15545" y="134"/>
                  </a:lnTo>
                  <a:lnTo>
                    <a:pt x="13677" y="2969"/>
                  </a:lnTo>
                  <a:cubicBezTo>
                    <a:pt x="13644" y="3002"/>
                    <a:pt x="13610" y="3036"/>
                    <a:pt x="13544" y="3069"/>
                  </a:cubicBezTo>
                  <a:lnTo>
                    <a:pt x="14811" y="3803"/>
                  </a:lnTo>
                  <a:cubicBezTo>
                    <a:pt x="14844" y="3770"/>
                    <a:pt x="14911" y="3736"/>
                    <a:pt x="14945" y="3670"/>
                  </a:cubicBezTo>
                  <a:lnTo>
                    <a:pt x="16813" y="868"/>
                  </a:lnTo>
                  <a:cubicBezTo>
                    <a:pt x="16875" y="763"/>
                    <a:pt x="16977" y="711"/>
                    <a:pt x="17077" y="711"/>
                  </a:cubicBezTo>
                  <a:cubicBezTo>
                    <a:pt x="17117" y="711"/>
                    <a:pt x="17157" y="720"/>
                    <a:pt x="17194" y="737"/>
                  </a:cubicBezTo>
                  <a:lnTo>
                    <a:pt x="17194" y="737"/>
                  </a:lnTo>
                  <a:lnTo>
                    <a:pt x="16012" y="34"/>
                  </a:lnTo>
                  <a:cubicBezTo>
                    <a:pt x="15956" y="11"/>
                    <a:pt x="15901" y="0"/>
                    <a:pt x="15848" y="0"/>
                  </a:cubicBezTo>
                  <a:close/>
                  <a:moveTo>
                    <a:pt x="19615" y="5237"/>
                  </a:moveTo>
                  <a:lnTo>
                    <a:pt x="19648" y="5271"/>
                  </a:lnTo>
                  <a:cubicBezTo>
                    <a:pt x="19615" y="5254"/>
                    <a:pt x="19573" y="5246"/>
                    <a:pt x="19535" y="5246"/>
                  </a:cubicBezTo>
                  <a:cubicBezTo>
                    <a:pt x="19498" y="5246"/>
                    <a:pt x="19464" y="5254"/>
                    <a:pt x="19448" y="5271"/>
                  </a:cubicBezTo>
                  <a:lnTo>
                    <a:pt x="17713" y="6038"/>
                  </a:lnTo>
                  <a:cubicBezTo>
                    <a:pt x="17780" y="6171"/>
                    <a:pt x="17847" y="6305"/>
                    <a:pt x="17913" y="6438"/>
                  </a:cubicBezTo>
                  <a:cubicBezTo>
                    <a:pt x="17980" y="6572"/>
                    <a:pt x="18013" y="6705"/>
                    <a:pt x="18047" y="6805"/>
                  </a:cubicBezTo>
                  <a:cubicBezTo>
                    <a:pt x="18080" y="6872"/>
                    <a:pt x="18113" y="6939"/>
                    <a:pt x="18147" y="6972"/>
                  </a:cubicBezTo>
                  <a:cubicBezTo>
                    <a:pt x="18186" y="7011"/>
                    <a:pt x="18248" y="7027"/>
                    <a:pt x="18306" y="7027"/>
                  </a:cubicBezTo>
                  <a:cubicBezTo>
                    <a:pt x="18347" y="7027"/>
                    <a:pt x="18386" y="7019"/>
                    <a:pt x="18414" y="7005"/>
                  </a:cubicBezTo>
                  <a:lnTo>
                    <a:pt x="20682" y="5971"/>
                  </a:lnTo>
                  <a:cubicBezTo>
                    <a:pt x="20715" y="5971"/>
                    <a:pt x="20749" y="5938"/>
                    <a:pt x="20782" y="5938"/>
                  </a:cubicBezTo>
                  <a:lnTo>
                    <a:pt x="20849" y="5938"/>
                  </a:lnTo>
                  <a:lnTo>
                    <a:pt x="19615" y="5237"/>
                  </a:lnTo>
                  <a:close/>
                  <a:moveTo>
                    <a:pt x="4037" y="6805"/>
                  </a:moveTo>
                  <a:cubicBezTo>
                    <a:pt x="3903" y="6805"/>
                    <a:pt x="3803" y="6872"/>
                    <a:pt x="3737" y="7005"/>
                  </a:cubicBezTo>
                  <a:lnTo>
                    <a:pt x="1869" y="10241"/>
                  </a:lnTo>
                  <a:cubicBezTo>
                    <a:pt x="1835" y="10308"/>
                    <a:pt x="1802" y="10374"/>
                    <a:pt x="1802" y="10474"/>
                  </a:cubicBezTo>
                  <a:lnTo>
                    <a:pt x="3069" y="11175"/>
                  </a:lnTo>
                  <a:cubicBezTo>
                    <a:pt x="3069" y="11108"/>
                    <a:pt x="3069" y="11008"/>
                    <a:pt x="3103" y="10941"/>
                  </a:cubicBezTo>
                  <a:lnTo>
                    <a:pt x="4971" y="7706"/>
                  </a:lnTo>
                  <a:cubicBezTo>
                    <a:pt x="5037" y="7606"/>
                    <a:pt x="5171" y="7539"/>
                    <a:pt x="5304" y="7539"/>
                  </a:cubicBezTo>
                  <a:lnTo>
                    <a:pt x="4037" y="6805"/>
                  </a:lnTo>
                  <a:close/>
                  <a:moveTo>
                    <a:pt x="2669" y="14611"/>
                  </a:moveTo>
                  <a:cubicBezTo>
                    <a:pt x="2602" y="14677"/>
                    <a:pt x="2536" y="14744"/>
                    <a:pt x="2469" y="14811"/>
                  </a:cubicBezTo>
                  <a:lnTo>
                    <a:pt x="167" y="16445"/>
                  </a:lnTo>
                  <a:cubicBezTo>
                    <a:pt x="101" y="16479"/>
                    <a:pt x="34" y="16545"/>
                    <a:pt x="1" y="16612"/>
                  </a:cubicBezTo>
                  <a:lnTo>
                    <a:pt x="1268" y="17313"/>
                  </a:lnTo>
                  <a:cubicBezTo>
                    <a:pt x="1301" y="17246"/>
                    <a:pt x="1335" y="17213"/>
                    <a:pt x="1402" y="17146"/>
                  </a:cubicBezTo>
                  <a:lnTo>
                    <a:pt x="3737" y="15511"/>
                  </a:lnTo>
                  <a:cubicBezTo>
                    <a:pt x="3803" y="15478"/>
                    <a:pt x="3870" y="15411"/>
                    <a:pt x="3903" y="15345"/>
                  </a:cubicBezTo>
                  <a:lnTo>
                    <a:pt x="2669" y="14611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2985809" y="2090166"/>
              <a:ext cx="342601" cy="284496"/>
            </a:xfrm>
            <a:custGeom>
              <a:avLst/>
              <a:gdLst/>
              <a:ahLst/>
              <a:cxnLst/>
              <a:rect l="l" t="t" r="r" b="b"/>
              <a:pathLst>
                <a:path w="20849" h="17313" extrusionOk="0">
                  <a:moveTo>
                    <a:pt x="17194" y="737"/>
                  </a:moveTo>
                  <a:lnTo>
                    <a:pt x="17246" y="767"/>
                  </a:lnTo>
                  <a:cubicBezTo>
                    <a:pt x="17230" y="755"/>
                    <a:pt x="17212" y="745"/>
                    <a:pt x="17194" y="737"/>
                  </a:cubicBezTo>
                  <a:close/>
                  <a:moveTo>
                    <a:pt x="11275" y="434"/>
                  </a:moveTo>
                  <a:cubicBezTo>
                    <a:pt x="11209" y="434"/>
                    <a:pt x="11142" y="434"/>
                    <a:pt x="11075" y="467"/>
                  </a:cubicBezTo>
                  <a:lnTo>
                    <a:pt x="8540" y="1935"/>
                  </a:lnTo>
                  <a:cubicBezTo>
                    <a:pt x="8407" y="2002"/>
                    <a:pt x="8340" y="2102"/>
                    <a:pt x="8273" y="2235"/>
                  </a:cubicBezTo>
                  <a:lnTo>
                    <a:pt x="9541" y="2969"/>
                  </a:lnTo>
                  <a:cubicBezTo>
                    <a:pt x="9574" y="2836"/>
                    <a:pt x="9674" y="2736"/>
                    <a:pt x="9808" y="2635"/>
                  </a:cubicBezTo>
                  <a:lnTo>
                    <a:pt x="12343" y="1201"/>
                  </a:lnTo>
                  <a:cubicBezTo>
                    <a:pt x="12362" y="1162"/>
                    <a:pt x="12393" y="1146"/>
                    <a:pt x="12429" y="1146"/>
                  </a:cubicBezTo>
                  <a:cubicBezTo>
                    <a:pt x="12454" y="1146"/>
                    <a:pt x="12482" y="1154"/>
                    <a:pt x="12509" y="1168"/>
                  </a:cubicBezTo>
                  <a:lnTo>
                    <a:pt x="11275" y="434"/>
                  </a:lnTo>
                  <a:close/>
                  <a:moveTo>
                    <a:pt x="15848" y="0"/>
                  </a:moveTo>
                  <a:cubicBezTo>
                    <a:pt x="15741" y="0"/>
                    <a:pt x="15645" y="45"/>
                    <a:pt x="15578" y="134"/>
                  </a:cubicBezTo>
                  <a:lnTo>
                    <a:pt x="15545" y="134"/>
                  </a:lnTo>
                  <a:lnTo>
                    <a:pt x="13677" y="2969"/>
                  </a:lnTo>
                  <a:cubicBezTo>
                    <a:pt x="13644" y="3002"/>
                    <a:pt x="13610" y="3036"/>
                    <a:pt x="13544" y="3069"/>
                  </a:cubicBezTo>
                  <a:lnTo>
                    <a:pt x="14811" y="3803"/>
                  </a:lnTo>
                  <a:cubicBezTo>
                    <a:pt x="14844" y="3770"/>
                    <a:pt x="14911" y="3736"/>
                    <a:pt x="14945" y="3670"/>
                  </a:cubicBezTo>
                  <a:lnTo>
                    <a:pt x="16813" y="868"/>
                  </a:lnTo>
                  <a:cubicBezTo>
                    <a:pt x="16875" y="763"/>
                    <a:pt x="16977" y="711"/>
                    <a:pt x="17077" y="711"/>
                  </a:cubicBezTo>
                  <a:cubicBezTo>
                    <a:pt x="17117" y="711"/>
                    <a:pt x="17157" y="720"/>
                    <a:pt x="17194" y="737"/>
                  </a:cubicBezTo>
                  <a:lnTo>
                    <a:pt x="17194" y="737"/>
                  </a:lnTo>
                  <a:lnTo>
                    <a:pt x="16012" y="34"/>
                  </a:lnTo>
                  <a:cubicBezTo>
                    <a:pt x="15956" y="11"/>
                    <a:pt x="15901" y="0"/>
                    <a:pt x="15848" y="0"/>
                  </a:cubicBezTo>
                  <a:close/>
                  <a:moveTo>
                    <a:pt x="19615" y="5237"/>
                  </a:moveTo>
                  <a:lnTo>
                    <a:pt x="19648" y="5271"/>
                  </a:lnTo>
                  <a:cubicBezTo>
                    <a:pt x="19615" y="5254"/>
                    <a:pt x="19573" y="5246"/>
                    <a:pt x="19535" y="5246"/>
                  </a:cubicBezTo>
                  <a:cubicBezTo>
                    <a:pt x="19498" y="5246"/>
                    <a:pt x="19464" y="5254"/>
                    <a:pt x="19448" y="5271"/>
                  </a:cubicBezTo>
                  <a:lnTo>
                    <a:pt x="17713" y="6038"/>
                  </a:lnTo>
                  <a:cubicBezTo>
                    <a:pt x="17780" y="6171"/>
                    <a:pt x="17847" y="6305"/>
                    <a:pt x="17913" y="6438"/>
                  </a:cubicBezTo>
                  <a:cubicBezTo>
                    <a:pt x="17980" y="6572"/>
                    <a:pt x="18013" y="6705"/>
                    <a:pt x="18047" y="6805"/>
                  </a:cubicBezTo>
                  <a:cubicBezTo>
                    <a:pt x="18080" y="6872"/>
                    <a:pt x="18113" y="6939"/>
                    <a:pt x="18147" y="6972"/>
                  </a:cubicBezTo>
                  <a:cubicBezTo>
                    <a:pt x="18186" y="7011"/>
                    <a:pt x="18248" y="7027"/>
                    <a:pt x="18306" y="7027"/>
                  </a:cubicBezTo>
                  <a:cubicBezTo>
                    <a:pt x="18347" y="7027"/>
                    <a:pt x="18386" y="7019"/>
                    <a:pt x="18414" y="7005"/>
                  </a:cubicBezTo>
                  <a:lnTo>
                    <a:pt x="20682" y="5971"/>
                  </a:lnTo>
                  <a:cubicBezTo>
                    <a:pt x="20715" y="5971"/>
                    <a:pt x="20749" y="5938"/>
                    <a:pt x="20782" y="5938"/>
                  </a:cubicBezTo>
                  <a:lnTo>
                    <a:pt x="20849" y="5938"/>
                  </a:lnTo>
                  <a:lnTo>
                    <a:pt x="19615" y="5237"/>
                  </a:lnTo>
                  <a:close/>
                  <a:moveTo>
                    <a:pt x="4037" y="6805"/>
                  </a:moveTo>
                  <a:cubicBezTo>
                    <a:pt x="3903" y="6805"/>
                    <a:pt x="3803" y="6872"/>
                    <a:pt x="3737" y="7005"/>
                  </a:cubicBezTo>
                  <a:lnTo>
                    <a:pt x="1869" y="10241"/>
                  </a:lnTo>
                  <a:cubicBezTo>
                    <a:pt x="1835" y="10308"/>
                    <a:pt x="1802" y="10374"/>
                    <a:pt x="1802" y="10474"/>
                  </a:cubicBezTo>
                  <a:lnTo>
                    <a:pt x="3069" y="11175"/>
                  </a:lnTo>
                  <a:cubicBezTo>
                    <a:pt x="3069" y="11108"/>
                    <a:pt x="3069" y="11008"/>
                    <a:pt x="3103" y="10941"/>
                  </a:cubicBezTo>
                  <a:lnTo>
                    <a:pt x="4971" y="7706"/>
                  </a:lnTo>
                  <a:cubicBezTo>
                    <a:pt x="5037" y="7606"/>
                    <a:pt x="5171" y="7539"/>
                    <a:pt x="5304" y="7539"/>
                  </a:cubicBezTo>
                  <a:lnTo>
                    <a:pt x="4037" y="6805"/>
                  </a:lnTo>
                  <a:close/>
                  <a:moveTo>
                    <a:pt x="2669" y="14611"/>
                  </a:moveTo>
                  <a:cubicBezTo>
                    <a:pt x="2602" y="14677"/>
                    <a:pt x="2536" y="14744"/>
                    <a:pt x="2469" y="14811"/>
                  </a:cubicBezTo>
                  <a:lnTo>
                    <a:pt x="167" y="16445"/>
                  </a:lnTo>
                  <a:cubicBezTo>
                    <a:pt x="101" y="16479"/>
                    <a:pt x="34" y="16545"/>
                    <a:pt x="1" y="16612"/>
                  </a:cubicBezTo>
                  <a:lnTo>
                    <a:pt x="1268" y="17313"/>
                  </a:lnTo>
                  <a:cubicBezTo>
                    <a:pt x="1301" y="17246"/>
                    <a:pt x="1335" y="17213"/>
                    <a:pt x="1402" y="17146"/>
                  </a:cubicBezTo>
                  <a:lnTo>
                    <a:pt x="3737" y="15511"/>
                  </a:lnTo>
                  <a:cubicBezTo>
                    <a:pt x="3803" y="15478"/>
                    <a:pt x="3870" y="15411"/>
                    <a:pt x="3903" y="15345"/>
                  </a:cubicBezTo>
                  <a:lnTo>
                    <a:pt x="2669" y="1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573436" y="1289854"/>
              <a:ext cx="425930" cy="527943"/>
            </a:xfrm>
            <a:custGeom>
              <a:avLst/>
              <a:gdLst/>
              <a:ahLst/>
              <a:cxnLst/>
              <a:rect l="l" t="t" r="r" b="b"/>
              <a:pathLst>
                <a:path w="25920" h="32128" extrusionOk="0">
                  <a:moveTo>
                    <a:pt x="15502" y="9702"/>
                  </a:moveTo>
                  <a:cubicBezTo>
                    <a:pt x="15573" y="9702"/>
                    <a:pt x="15643" y="9704"/>
                    <a:pt x="15712" y="9709"/>
                  </a:cubicBezTo>
                  <a:cubicBezTo>
                    <a:pt x="15945" y="9742"/>
                    <a:pt x="16179" y="9809"/>
                    <a:pt x="16379" y="9875"/>
                  </a:cubicBezTo>
                  <a:cubicBezTo>
                    <a:pt x="17213" y="10242"/>
                    <a:pt x="17713" y="11010"/>
                    <a:pt x="17880" y="12177"/>
                  </a:cubicBezTo>
                  <a:cubicBezTo>
                    <a:pt x="18314" y="15079"/>
                    <a:pt x="16346" y="19149"/>
                    <a:pt x="13510" y="21217"/>
                  </a:cubicBezTo>
                  <a:cubicBezTo>
                    <a:pt x="12445" y="22016"/>
                    <a:pt x="11397" y="22429"/>
                    <a:pt x="10494" y="22429"/>
                  </a:cubicBezTo>
                  <a:cubicBezTo>
                    <a:pt x="10153" y="22429"/>
                    <a:pt x="9833" y="22370"/>
                    <a:pt x="9541" y="22251"/>
                  </a:cubicBezTo>
                  <a:cubicBezTo>
                    <a:pt x="8707" y="21884"/>
                    <a:pt x="8207" y="21117"/>
                    <a:pt x="8040" y="19949"/>
                  </a:cubicBezTo>
                  <a:cubicBezTo>
                    <a:pt x="7640" y="17047"/>
                    <a:pt x="9608" y="12978"/>
                    <a:pt x="12410" y="10910"/>
                  </a:cubicBezTo>
                  <a:cubicBezTo>
                    <a:pt x="13494" y="10104"/>
                    <a:pt x="14578" y="9702"/>
                    <a:pt x="15502" y="9702"/>
                  </a:cubicBezTo>
                  <a:close/>
                  <a:moveTo>
                    <a:pt x="15441" y="8929"/>
                  </a:moveTo>
                  <a:cubicBezTo>
                    <a:pt x="14369" y="8929"/>
                    <a:pt x="13147" y="9402"/>
                    <a:pt x="11943" y="10276"/>
                  </a:cubicBezTo>
                  <a:cubicBezTo>
                    <a:pt x="8907" y="12511"/>
                    <a:pt x="6806" y="16914"/>
                    <a:pt x="7239" y="20049"/>
                  </a:cubicBezTo>
                  <a:cubicBezTo>
                    <a:pt x="7439" y="21484"/>
                    <a:pt x="8140" y="22518"/>
                    <a:pt x="9241" y="22985"/>
                  </a:cubicBezTo>
                  <a:cubicBezTo>
                    <a:pt x="9508" y="23085"/>
                    <a:pt x="9841" y="23185"/>
                    <a:pt x="10141" y="23218"/>
                  </a:cubicBezTo>
                  <a:cubicBezTo>
                    <a:pt x="10245" y="23227"/>
                    <a:pt x="10350" y="23232"/>
                    <a:pt x="10456" y="23232"/>
                  </a:cubicBezTo>
                  <a:cubicBezTo>
                    <a:pt x="11545" y="23232"/>
                    <a:pt x="12761" y="22766"/>
                    <a:pt x="13977" y="21884"/>
                  </a:cubicBezTo>
                  <a:cubicBezTo>
                    <a:pt x="17013" y="19649"/>
                    <a:pt x="19114" y="15246"/>
                    <a:pt x="18681" y="12110"/>
                  </a:cubicBezTo>
                  <a:cubicBezTo>
                    <a:pt x="18481" y="10676"/>
                    <a:pt x="17780" y="9642"/>
                    <a:pt x="16679" y="9175"/>
                  </a:cubicBezTo>
                  <a:cubicBezTo>
                    <a:pt x="16300" y="9009"/>
                    <a:pt x="15883" y="8929"/>
                    <a:pt x="15441" y="8929"/>
                  </a:cubicBezTo>
                  <a:close/>
                  <a:moveTo>
                    <a:pt x="19273" y="782"/>
                  </a:moveTo>
                  <a:cubicBezTo>
                    <a:pt x="19319" y="782"/>
                    <a:pt x="19366" y="788"/>
                    <a:pt x="19415" y="802"/>
                  </a:cubicBezTo>
                  <a:lnTo>
                    <a:pt x="21183" y="1236"/>
                  </a:lnTo>
                  <a:cubicBezTo>
                    <a:pt x="21249" y="1236"/>
                    <a:pt x="21283" y="1269"/>
                    <a:pt x="21316" y="1336"/>
                  </a:cubicBezTo>
                  <a:cubicBezTo>
                    <a:pt x="21349" y="1403"/>
                    <a:pt x="21349" y="1469"/>
                    <a:pt x="21316" y="1536"/>
                  </a:cubicBezTo>
                  <a:lnTo>
                    <a:pt x="20015" y="4738"/>
                  </a:lnTo>
                  <a:cubicBezTo>
                    <a:pt x="19848" y="5272"/>
                    <a:pt x="19948" y="5873"/>
                    <a:pt x="20315" y="6273"/>
                  </a:cubicBezTo>
                  <a:cubicBezTo>
                    <a:pt x="20482" y="6440"/>
                    <a:pt x="20615" y="6606"/>
                    <a:pt x="20749" y="6807"/>
                  </a:cubicBezTo>
                  <a:cubicBezTo>
                    <a:pt x="20948" y="7138"/>
                    <a:pt x="21307" y="7323"/>
                    <a:pt x="21673" y="7323"/>
                  </a:cubicBezTo>
                  <a:cubicBezTo>
                    <a:pt x="21860" y="7323"/>
                    <a:pt x="22048" y="7275"/>
                    <a:pt x="22217" y="7174"/>
                  </a:cubicBezTo>
                  <a:lnTo>
                    <a:pt x="24618" y="5706"/>
                  </a:lnTo>
                  <a:lnTo>
                    <a:pt x="24685" y="5672"/>
                  </a:lnTo>
                  <a:cubicBezTo>
                    <a:pt x="24685" y="5672"/>
                    <a:pt x="24685" y="5706"/>
                    <a:pt x="24718" y="5739"/>
                  </a:cubicBezTo>
                  <a:lnTo>
                    <a:pt x="25085" y="8308"/>
                  </a:lnTo>
                  <a:cubicBezTo>
                    <a:pt x="25085" y="8608"/>
                    <a:pt x="24985" y="8875"/>
                    <a:pt x="24785" y="9108"/>
                  </a:cubicBezTo>
                  <a:lnTo>
                    <a:pt x="22383" y="11176"/>
                  </a:lnTo>
                  <a:cubicBezTo>
                    <a:pt x="21983" y="11543"/>
                    <a:pt x="21716" y="12044"/>
                    <a:pt x="21616" y="12577"/>
                  </a:cubicBezTo>
                  <a:cubicBezTo>
                    <a:pt x="21549" y="13111"/>
                    <a:pt x="21416" y="13678"/>
                    <a:pt x="21283" y="14245"/>
                  </a:cubicBezTo>
                  <a:cubicBezTo>
                    <a:pt x="21149" y="14812"/>
                    <a:pt x="21416" y="15379"/>
                    <a:pt x="21950" y="15646"/>
                  </a:cubicBezTo>
                  <a:lnTo>
                    <a:pt x="23284" y="16280"/>
                  </a:lnTo>
                  <a:cubicBezTo>
                    <a:pt x="23351" y="16313"/>
                    <a:pt x="23417" y="16380"/>
                    <a:pt x="23451" y="16447"/>
                  </a:cubicBezTo>
                  <a:cubicBezTo>
                    <a:pt x="23484" y="16514"/>
                    <a:pt x="23484" y="16580"/>
                    <a:pt x="23451" y="16680"/>
                  </a:cubicBezTo>
                  <a:lnTo>
                    <a:pt x="21750" y="20216"/>
                  </a:lnTo>
                  <a:cubicBezTo>
                    <a:pt x="21616" y="20416"/>
                    <a:pt x="21383" y="20550"/>
                    <a:pt x="21149" y="20550"/>
                  </a:cubicBezTo>
                  <a:lnTo>
                    <a:pt x="19448" y="20416"/>
                  </a:lnTo>
                  <a:cubicBezTo>
                    <a:pt x="18881" y="20416"/>
                    <a:pt x="18347" y="20650"/>
                    <a:pt x="17980" y="21117"/>
                  </a:cubicBezTo>
                  <a:cubicBezTo>
                    <a:pt x="17580" y="21651"/>
                    <a:pt x="17146" y="22184"/>
                    <a:pt x="16746" y="22651"/>
                  </a:cubicBezTo>
                  <a:cubicBezTo>
                    <a:pt x="16379" y="23085"/>
                    <a:pt x="16179" y="23585"/>
                    <a:pt x="16179" y="24152"/>
                  </a:cubicBezTo>
                  <a:lnTo>
                    <a:pt x="16279" y="26688"/>
                  </a:lnTo>
                  <a:cubicBezTo>
                    <a:pt x="16246" y="26954"/>
                    <a:pt x="16112" y="27255"/>
                    <a:pt x="15879" y="27455"/>
                  </a:cubicBezTo>
                  <a:lnTo>
                    <a:pt x="13177" y="29456"/>
                  </a:lnTo>
                  <a:cubicBezTo>
                    <a:pt x="13143" y="29456"/>
                    <a:pt x="13143" y="29490"/>
                    <a:pt x="13110" y="29490"/>
                  </a:cubicBezTo>
                  <a:cubicBezTo>
                    <a:pt x="13077" y="29456"/>
                    <a:pt x="13077" y="29423"/>
                    <a:pt x="13077" y="29389"/>
                  </a:cubicBezTo>
                  <a:lnTo>
                    <a:pt x="12510" y="27388"/>
                  </a:lnTo>
                  <a:cubicBezTo>
                    <a:pt x="12443" y="27121"/>
                    <a:pt x="12276" y="26888"/>
                    <a:pt x="12009" y="26754"/>
                  </a:cubicBezTo>
                  <a:cubicBezTo>
                    <a:pt x="11854" y="26696"/>
                    <a:pt x="11688" y="26660"/>
                    <a:pt x="11523" y="26660"/>
                  </a:cubicBezTo>
                  <a:cubicBezTo>
                    <a:pt x="11405" y="26660"/>
                    <a:pt x="11287" y="26679"/>
                    <a:pt x="11175" y="26721"/>
                  </a:cubicBezTo>
                  <a:cubicBezTo>
                    <a:pt x="10842" y="26854"/>
                    <a:pt x="10508" y="26954"/>
                    <a:pt x="10141" y="27054"/>
                  </a:cubicBezTo>
                  <a:cubicBezTo>
                    <a:pt x="9608" y="27155"/>
                    <a:pt x="9141" y="27488"/>
                    <a:pt x="8840" y="27955"/>
                  </a:cubicBezTo>
                  <a:lnTo>
                    <a:pt x="7106" y="31091"/>
                  </a:lnTo>
                  <a:cubicBezTo>
                    <a:pt x="6990" y="31236"/>
                    <a:pt x="6798" y="31331"/>
                    <a:pt x="6618" y="31331"/>
                  </a:cubicBezTo>
                  <a:cubicBezTo>
                    <a:pt x="6591" y="31331"/>
                    <a:pt x="6565" y="31328"/>
                    <a:pt x="6539" y="31324"/>
                  </a:cubicBezTo>
                  <a:lnTo>
                    <a:pt x="4771" y="30891"/>
                  </a:lnTo>
                  <a:cubicBezTo>
                    <a:pt x="4704" y="30857"/>
                    <a:pt x="4671" y="30824"/>
                    <a:pt x="4637" y="30757"/>
                  </a:cubicBezTo>
                  <a:cubicBezTo>
                    <a:pt x="4604" y="30724"/>
                    <a:pt x="4604" y="30657"/>
                    <a:pt x="4637" y="30590"/>
                  </a:cubicBezTo>
                  <a:lnTo>
                    <a:pt x="5905" y="27388"/>
                  </a:lnTo>
                  <a:cubicBezTo>
                    <a:pt x="6105" y="26854"/>
                    <a:pt x="5972" y="26287"/>
                    <a:pt x="5605" y="25854"/>
                  </a:cubicBezTo>
                  <a:cubicBezTo>
                    <a:pt x="5438" y="25687"/>
                    <a:pt x="5305" y="25520"/>
                    <a:pt x="5204" y="25320"/>
                  </a:cubicBezTo>
                  <a:cubicBezTo>
                    <a:pt x="5004" y="25020"/>
                    <a:pt x="4704" y="24853"/>
                    <a:pt x="4371" y="24820"/>
                  </a:cubicBezTo>
                  <a:cubicBezTo>
                    <a:pt x="4312" y="24811"/>
                    <a:pt x="4254" y="24807"/>
                    <a:pt x="4196" y="24807"/>
                  </a:cubicBezTo>
                  <a:cubicBezTo>
                    <a:pt x="4024" y="24807"/>
                    <a:pt x="3862" y="24845"/>
                    <a:pt x="3737" y="24920"/>
                  </a:cubicBezTo>
                  <a:lnTo>
                    <a:pt x="1335" y="26421"/>
                  </a:lnTo>
                  <a:lnTo>
                    <a:pt x="1268" y="26454"/>
                  </a:lnTo>
                  <a:cubicBezTo>
                    <a:pt x="1268" y="26421"/>
                    <a:pt x="1235" y="26387"/>
                    <a:pt x="1235" y="26354"/>
                  </a:cubicBezTo>
                  <a:lnTo>
                    <a:pt x="868" y="23785"/>
                  </a:lnTo>
                  <a:cubicBezTo>
                    <a:pt x="868" y="23485"/>
                    <a:pt x="968" y="23218"/>
                    <a:pt x="1168" y="23018"/>
                  </a:cubicBezTo>
                  <a:lnTo>
                    <a:pt x="3603" y="20917"/>
                  </a:lnTo>
                  <a:cubicBezTo>
                    <a:pt x="3970" y="20550"/>
                    <a:pt x="4237" y="20049"/>
                    <a:pt x="4337" y="19516"/>
                  </a:cubicBezTo>
                  <a:cubicBezTo>
                    <a:pt x="4404" y="18982"/>
                    <a:pt x="4537" y="18415"/>
                    <a:pt x="4671" y="17848"/>
                  </a:cubicBezTo>
                  <a:cubicBezTo>
                    <a:pt x="4804" y="17281"/>
                    <a:pt x="4537" y="16714"/>
                    <a:pt x="4004" y="16447"/>
                  </a:cubicBezTo>
                  <a:lnTo>
                    <a:pt x="2636" y="15813"/>
                  </a:lnTo>
                  <a:cubicBezTo>
                    <a:pt x="2569" y="15780"/>
                    <a:pt x="2536" y="15713"/>
                    <a:pt x="2503" y="15646"/>
                  </a:cubicBezTo>
                  <a:cubicBezTo>
                    <a:pt x="2469" y="15580"/>
                    <a:pt x="2469" y="15479"/>
                    <a:pt x="2503" y="15413"/>
                  </a:cubicBezTo>
                  <a:lnTo>
                    <a:pt x="4204" y="11877"/>
                  </a:lnTo>
                  <a:cubicBezTo>
                    <a:pt x="4337" y="11677"/>
                    <a:pt x="4571" y="11543"/>
                    <a:pt x="4804" y="11543"/>
                  </a:cubicBezTo>
                  <a:lnTo>
                    <a:pt x="6505" y="11677"/>
                  </a:lnTo>
                  <a:cubicBezTo>
                    <a:pt x="7072" y="11677"/>
                    <a:pt x="7606" y="11443"/>
                    <a:pt x="7973" y="11010"/>
                  </a:cubicBezTo>
                  <a:cubicBezTo>
                    <a:pt x="8340" y="10443"/>
                    <a:pt x="8807" y="9909"/>
                    <a:pt x="9207" y="9442"/>
                  </a:cubicBezTo>
                  <a:cubicBezTo>
                    <a:pt x="9541" y="9008"/>
                    <a:pt x="9741" y="8474"/>
                    <a:pt x="9774" y="7941"/>
                  </a:cubicBezTo>
                  <a:lnTo>
                    <a:pt x="9674" y="5439"/>
                  </a:lnTo>
                  <a:cubicBezTo>
                    <a:pt x="9674" y="5139"/>
                    <a:pt x="9808" y="4872"/>
                    <a:pt x="10041" y="4672"/>
                  </a:cubicBezTo>
                  <a:lnTo>
                    <a:pt x="12777" y="2670"/>
                  </a:lnTo>
                  <a:cubicBezTo>
                    <a:pt x="12777" y="2637"/>
                    <a:pt x="12810" y="2637"/>
                    <a:pt x="12843" y="2637"/>
                  </a:cubicBezTo>
                  <a:cubicBezTo>
                    <a:pt x="12877" y="2637"/>
                    <a:pt x="12877" y="2670"/>
                    <a:pt x="12877" y="2704"/>
                  </a:cubicBezTo>
                  <a:lnTo>
                    <a:pt x="13410" y="4705"/>
                  </a:lnTo>
                  <a:cubicBezTo>
                    <a:pt x="13477" y="4972"/>
                    <a:pt x="13677" y="5205"/>
                    <a:pt x="13911" y="5339"/>
                  </a:cubicBezTo>
                  <a:cubicBezTo>
                    <a:pt x="14054" y="5410"/>
                    <a:pt x="14206" y="5444"/>
                    <a:pt x="14358" y="5444"/>
                  </a:cubicBezTo>
                  <a:cubicBezTo>
                    <a:pt x="14490" y="5444"/>
                    <a:pt x="14621" y="5419"/>
                    <a:pt x="14745" y="5372"/>
                  </a:cubicBezTo>
                  <a:cubicBezTo>
                    <a:pt x="15112" y="5239"/>
                    <a:pt x="15445" y="5139"/>
                    <a:pt x="15812" y="5072"/>
                  </a:cubicBezTo>
                  <a:cubicBezTo>
                    <a:pt x="16346" y="4939"/>
                    <a:pt x="16813" y="4605"/>
                    <a:pt x="17080" y="4138"/>
                  </a:cubicBezTo>
                  <a:lnTo>
                    <a:pt x="18848" y="1036"/>
                  </a:lnTo>
                  <a:cubicBezTo>
                    <a:pt x="18953" y="877"/>
                    <a:pt x="19100" y="782"/>
                    <a:pt x="19273" y="782"/>
                  </a:cubicBezTo>
                  <a:close/>
                  <a:moveTo>
                    <a:pt x="19319" y="1"/>
                  </a:moveTo>
                  <a:cubicBezTo>
                    <a:pt x="18849" y="1"/>
                    <a:pt x="18395" y="255"/>
                    <a:pt x="18147" y="669"/>
                  </a:cubicBezTo>
                  <a:lnTo>
                    <a:pt x="16379" y="3771"/>
                  </a:lnTo>
                  <a:cubicBezTo>
                    <a:pt x="16212" y="4038"/>
                    <a:pt x="15945" y="4238"/>
                    <a:pt x="15612" y="4305"/>
                  </a:cubicBezTo>
                  <a:cubicBezTo>
                    <a:pt x="15245" y="4405"/>
                    <a:pt x="14845" y="4505"/>
                    <a:pt x="14478" y="4638"/>
                  </a:cubicBezTo>
                  <a:cubicBezTo>
                    <a:pt x="14444" y="4655"/>
                    <a:pt x="14411" y="4663"/>
                    <a:pt x="14378" y="4663"/>
                  </a:cubicBezTo>
                  <a:cubicBezTo>
                    <a:pt x="14344" y="4663"/>
                    <a:pt x="14311" y="4655"/>
                    <a:pt x="14278" y="4638"/>
                  </a:cubicBezTo>
                  <a:cubicBezTo>
                    <a:pt x="14211" y="4605"/>
                    <a:pt x="14178" y="4572"/>
                    <a:pt x="14178" y="4505"/>
                  </a:cubicBezTo>
                  <a:lnTo>
                    <a:pt x="13644" y="2504"/>
                  </a:lnTo>
                  <a:cubicBezTo>
                    <a:pt x="13554" y="2099"/>
                    <a:pt x="13177" y="1846"/>
                    <a:pt x="12797" y="1846"/>
                  </a:cubicBezTo>
                  <a:cubicBezTo>
                    <a:pt x="12613" y="1846"/>
                    <a:pt x="12429" y="1906"/>
                    <a:pt x="12276" y="2037"/>
                  </a:cubicBezTo>
                  <a:lnTo>
                    <a:pt x="9574" y="4038"/>
                  </a:lnTo>
                  <a:cubicBezTo>
                    <a:pt x="9107" y="4405"/>
                    <a:pt x="8874" y="4939"/>
                    <a:pt x="8874" y="5472"/>
                  </a:cubicBezTo>
                  <a:lnTo>
                    <a:pt x="8940" y="8007"/>
                  </a:lnTo>
                  <a:cubicBezTo>
                    <a:pt x="8940" y="8341"/>
                    <a:pt x="8807" y="8675"/>
                    <a:pt x="8607" y="8941"/>
                  </a:cubicBezTo>
                  <a:cubicBezTo>
                    <a:pt x="8140" y="9442"/>
                    <a:pt x="7706" y="9976"/>
                    <a:pt x="7306" y="10576"/>
                  </a:cubicBezTo>
                  <a:cubicBezTo>
                    <a:pt x="7106" y="10776"/>
                    <a:pt x="6839" y="10910"/>
                    <a:pt x="6539" y="10910"/>
                  </a:cubicBezTo>
                  <a:lnTo>
                    <a:pt x="4871" y="10776"/>
                  </a:lnTo>
                  <a:cubicBezTo>
                    <a:pt x="4843" y="10775"/>
                    <a:pt x="4816" y="10774"/>
                    <a:pt x="4788" y="10774"/>
                  </a:cubicBezTo>
                  <a:cubicBezTo>
                    <a:pt x="4222" y="10774"/>
                    <a:pt x="3724" y="11099"/>
                    <a:pt x="3470" y="11577"/>
                  </a:cubicBezTo>
                  <a:lnTo>
                    <a:pt x="1769" y="15113"/>
                  </a:lnTo>
                  <a:cubicBezTo>
                    <a:pt x="1635" y="15379"/>
                    <a:pt x="1635" y="15680"/>
                    <a:pt x="1735" y="15946"/>
                  </a:cubicBezTo>
                  <a:cubicBezTo>
                    <a:pt x="1835" y="16213"/>
                    <a:pt x="2036" y="16447"/>
                    <a:pt x="2302" y="16580"/>
                  </a:cubicBezTo>
                  <a:lnTo>
                    <a:pt x="3637" y="17214"/>
                  </a:lnTo>
                  <a:cubicBezTo>
                    <a:pt x="3837" y="17314"/>
                    <a:pt x="3904" y="17514"/>
                    <a:pt x="3870" y="17714"/>
                  </a:cubicBezTo>
                  <a:cubicBezTo>
                    <a:pt x="3737" y="18282"/>
                    <a:pt x="3603" y="18849"/>
                    <a:pt x="3537" y="19449"/>
                  </a:cubicBezTo>
                  <a:cubicBezTo>
                    <a:pt x="3437" y="19783"/>
                    <a:pt x="3270" y="20116"/>
                    <a:pt x="3036" y="20350"/>
                  </a:cubicBezTo>
                  <a:lnTo>
                    <a:pt x="601" y="22418"/>
                  </a:lnTo>
                  <a:cubicBezTo>
                    <a:pt x="201" y="22818"/>
                    <a:pt x="1" y="23385"/>
                    <a:pt x="34" y="23919"/>
                  </a:cubicBezTo>
                  <a:lnTo>
                    <a:pt x="401" y="26521"/>
                  </a:lnTo>
                  <a:cubicBezTo>
                    <a:pt x="450" y="26958"/>
                    <a:pt x="834" y="27253"/>
                    <a:pt x="1245" y="27253"/>
                  </a:cubicBezTo>
                  <a:cubicBezTo>
                    <a:pt x="1399" y="27253"/>
                    <a:pt x="1557" y="27212"/>
                    <a:pt x="1702" y="27121"/>
                  </a:cubicBezTo>
                  <a:lnTo>
                    <a:pt x="4104" y="25620"/>
                  </a:lnTo>
                  <a:cubicBezTo>
                    <a:pt x="4139" y="25602"/>
                    <a:pt x="4180" y="25594"/>
                    <a:pt x="4221" y="25594"/>
                  </a:cubicBezTo>
                  <a:cubicBezTo>
                    <a:pt x="4335" y="25594"/>
                    <a:pt x="4455" y="25656"/>
                    <a:pt x="4504" y="25754"/>
                  </a:cubicBezTo>
                  <a:cubicBezTo>
                    <a:pt x="4671" y="25987"/>
                    <a:pt x="4804" y="26187"/>
                    <a:pt x="5004" y="26387"/>
                  </a:cubicBezTo>
                  <a:cubicBezTo>
                    <a:pt x="5171" y="26587"/>
                    <a:pt x="5238" y="26854"/>
                    <a:pt x="5171" y="27088"/>
                  </a:cubicBezTo>
                  <a:lnTo>
                    <a:pt x="3870" y="30290"/>
                  </a:lnTo>
                  <a:cubicBezTo>
                    <a:pt x="3737" y="30557"/>
                    <a:pt x="3770" y="30857"/>
                    <a:pt x="3904" y="31124"/>
                  </a:cubicBezTo>
                  <a:cubicBezTo>
                    <a:pt x="4037" y="31391"/>
                    <a:pt x="4270" y="31558"/>
                    <a:pt x="4537" y="31658"/>
                  </a:cubicBezTo>
                  <a:lnTo>
                    <a:pt x="6305" y="32091"/>
                  </a:lnTo>
                  <a:cubicBezTo>
                    <a:pt x="6372" y="32091"/>
                    <a:pt x="6405" y="32125"/>
                    <a:pt x="6472" y="32125"/>
                  </a:cubicBezTo>
                  <a:cubicBezTo>
                    <a:pt x="6506" y="32127"/>
                    <a:pt x="6539" y="32128"/>
                    <a:pt x="6572" y="32128"/>
                  </a:cubicBezTo>
                  <a:cubicBezTo>
                    <a:pt x="7068" y="32128"/>
                    <a:pt x="7523" y="31895"/>
                    <a:pt x="7773" y="31458"/>
                  </a:cubicBezTo>
                  <a:lnTo>
                    <a:pt x="9508" y="28322"/>
                  </a:lnTo>
                  <a:cubicBezTo>
                    <a:pt x="9674" y="28055"/>
                    <a:pt x="9975" y="27888"/>
                    <a:pt x="10275" y="27788"/>
                  </a:cubicBezTo>
                  <a:cubicBezTo>
                    <a:pt x="10675" y="27722"/>
                    <a:pt x="11042" y="27588"/>
                    <a:pt x="11442" y="27455"/>
                  </a:cubicBezTo>
                  <a:cubicBezTo>
                    <a:pt x="11459" y="27438"/>
                    <a:pt x="11492" y="27430"/>
                    <a:pt x="11530" y="27430"/>
                  </a:cubicBezTo>
                  <a:cubicBezTo>
                    <a:pt x="11567" y="27430"/>
                    <a:pt x="11609" y="27438"/>
                    <a:pt x="11642" y="27455"/>
                  </a:cubicBezTo>
                  <a:cubicBezTo>
                    <a:pt x="11676" y="27488"/>
                    <a:pt x="11709" y="27521"/>
                    <a:pt x="11742" y="27588"/>
                  </a:cubicBezTo>
                  <a:lnTo>
                    <a:pt x="12276" y="29590"/>
                  </a:lnTo>
                  <a:cubicBezTo>
                    <a:pt x="12343" y="30010"/>
                    <a:pt x="12703" y="30269"/>
                    <a:pt x="13084" y="30269"/>
                  </a:cubicBezTo>
                  <a:cubicBezTo>
                    <a:pt x="13277" y="30269"/>
                    <a:pt x="13475" y="30203"/>
                    <a:pt x="13644" y="30057"/>
                  </a:cubicBezTo>
                  <a:lnTo>
                    <a:pt x="16346" y="28055"/>
                  </a:lnTo>
                  <a:cubicBezTo>
                    <a:pt x="16779" y="27722"/>
                    <a:pt x="17013" y="27188"/>
                    <a:pt x="17046" y="26621"/>
                  </a:cubicBezTo>
                  <a:lnTo>
                    <a:pt x="16946" y="24119"/>
                  </a:lnTo>
                  <a:cubicBezTo>
                    <a:pt x="16980" y="23785"/>
                    <a:pt x="17080" y="23452"/>
                    <a:pt x="17313" y="23185"/>
                  </a:cubicBezTo>
                  <a:cubicBezTo>
                    <a:pt x="17780" y="22685"/>
                    <a:pt x="18180" y="22151"/>
                    <a:pt x="18614" y="21584"/>
                  </a:cubicBezTo>
                  <a:cubicBezTo>
                    <a:pt x="18781" y="21350"/>
                    <a:pt x="19048" y="21217"/>
                    <a:pt x="19348" y="21217"/>
                  </a:cubicBezTo>
                  <a:lnTo>
                    <a:pt x="21049" y="21350"/>
                  </a:lnTo>
                  <a:cubicBezTo>
                    <a:pt x="21075" y="21352"/>
                    <a:pt x="21101" y="21353"/>
                    <a:pt x="21127" y="21353"/>
                  </a:cubicBezTo>
                  <a:cubicBezTo>
                    <a:pt x="21665" y="21353"/>
                    <a:pt x="22162" y="21027"/>
                    <a:pt x="22417" y="20550"/>
                  </a:cubicBezTo>
                  <a:lnTo>
                    <a:pt x="24151" y="17014"/>
                  </a:lnTo>
                  <a:cubicBezTo>
                    <a:pt x="24385" y="16480"/>
                    <a:pt x="24151" y="15813"/>
                    <a:pt x="23618" y="15546"/>
                  </a:cubicBezTo>
                  <a:lnTo>
                    <a:pt x="22283" y="14946"/>
                  </a:lnTo>
                  <a:cubicBezTo>
                    <a:pt x="22083" y="14846"/>
                    <a:pt x="22016" y="14646"/>
                    <a:pt x="22050" y="14445"/>
                  </a:cubicBezTo>
                  <a:cubicBezTo>
                    <a:pt x="22183" y="13878"/>
                    <a:pt x="22317" y="13278"/>
                    <a:pt x="22417" y="12677"/>
                  </a:cubicBezTo>
                  <a:cubicBezTo>
                    <a:pt x="22450" y="12344"/>
                    <a:pt x="22617" y="12010"/>
                    <a:pt x="22884" y="11777"/>
                  </a:cubicBezTo>
                  <a:lnTo>
                    <a:pt x="25285" y="9709"/>
                  </a:lnTo>
                  <a:cubicBezTo>
                    <a:pt x="25719" y="9308"/>
                    <a:pt x="25919" y="8741"/>
                    <a:pt x="25886" y="8174"/>
                  </a:cubicBezTo>
                  <a:lnTo>
                    <a:pt x="25519" y="5606"/>
                  </a:lnTo>
                  <a:cubicBezTo>
                    <a:pt x="25486" y="5339"/>
                    <a:pt x="25285" y="5072"/>
                    <a:pt x="25052" y="4939"/>
                  </a:cubicBezTo>
                  <a:cubicBezTo>
                    <a:pt x="24927" y="4883"/>
                    <a:pt x="24801" y="4856"/>
                    <a:pt x="24681" y="4856"/>
                  </a:cubicBezTo>
                  <a:cubicBezTo>
                    <a:pt x="24513" y="4856"/>
                    <a:pt x="24354" y="4908"/>
                    <a:pt x="24218" y="5005"/>
                  </a:cubicBezTo>
                  <a:lnTo>
                    <a:pt x="21816" y="6473"/>
                  </a:lnTo>
                  <a:cubicBezTo>
                    <a:pt x="21772" y="6506"/>
                    <a:pt x="21720" y="6521"/>
                    <a:pt x="21668" y="6521"/>
                  </a:cubicBezTo>
                  <a:cubicBezTo>
                    <a:pt x="21564" y="6521"/>
                    <a:pt x="21460" y="6462"/>
                    <a:pt x="21416" y="6373"/>
                  </a:cubicBezTo>
                  <a:cubicBezTo>
                    <a:pt x="21249" y="6139"/>
                    <a:pt x="21082" y="5939"/>
                    <a:pt x="20916" y="5739"/>
                  </a:cubicBezTo>
                  <a:cubicBezTo>
                    <a:pt x="20749" y="5539"/>
                    <a:pt x="20682" y="5272"/>
                    <a:pt x="20749" y="5039"/>
                  </a:cubicBezTo>
                  <a:lnTo>
                    <a:pt x="22050" y="1836"/>
                  </a:lnTo>
                  <a:cubicBezTo>
                    <a:pt x="22283" y="1269"/>
                    <a:pt x="21950" y="636"/>
                    <a:pt x="21349" y="469"/>
                  </a:cubicBezTo>
                  <a:lnTo>
                    <a:pt x="19615" y="35"/>
                  </a:lnTo>
                  <a:cubicBezTo>
                    <a:pt x="19517" y="12"/>
                    <a:pt x="19418" y="1"/>
                    <a:pt x="1931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1013597" y="1231355"/>
              <a:ext cx="285055" cy="352411"/>
            </a:xfrm>
            <a:custGeom>
              <a:avLst/>
              <a:gdLst/>
              <a:ahLst/>
              <a:cxnLst/>
              <a:rect l="l" t="t" r="r" b="b"/>
              <a:pathLst>
                <a:path w="17347" h="21446" extrusionOk="0">
                  <a:moveTo>
                    <a:pt x="10358" y="6561"/>
                  </a:moveTo>
                  <a:cubicBezTo>
                    <a:pt x="10397" y="6561"/>
                    <a:pt x="10436" y="6562"/>
                    <a:pt x="10475" y="6564"/>
                  </a:cubicBezTo>
                  <a:cubicBezTo>
                    <a:pt x="10641" y="6564"/>
                    <a:pt x="10775" y="6597"/>
                    <a:pt x="10908" y="6664"/>
                  </a:cubicBezTo>
                  <a:cubicBezTo>
                    <a:pt x="11475" y="6931"/>
                    <a:pt x="11842" y="7498"/>
                    <a:pt x="11876" y="8132"/>
                  </a:cubicBezTo>
                  <a:cubicBezTo>
                    <a:pt x="12143" y="10033"/>
                    <a:pt x="10842" y="12702"/>
                    <a:pt x="9007" y="14103"/>
                  </a:cubicBezTo>
                  <a:cubicBezTo>
                    <a:pt x="8317" y="14603"/>
                    <a:pt x="7643" y="14865"/>
                    <a:pt x="7060" y="14865"/>
                  </a:cubicBezTo>
                  <a:cubicBezTo>
                    <a:pt x="6825" y="14865"/>
                    <a:pt x="6606" y="14822"/>
                    <a:pt x="6405" y="14736"/>
                  </a:cubicBezTo>
                  <a:cubicBezTo>
                    <a:pt x="5838" y="14470"/>
                    <a:pt x="5471" y="13902"/>
                    <a:pt x="5471" y="13269"/>
                  </a:cubicBezTo>
                  <a:cubicBezTo>
                    <a:pt x="5204" y="11367"/>
                    <a:pt x="6472" y="8699"/>
                    <a:pt x="8340" y="7331"/>
                  </a:cubicBezTo>
                  <a:cubicBezTo>
                    <a:pt x="8910" y="6856"/>
                    <a:pt x="9630" y="6561"/>
                    <a:pt x="10358" y="6561"/>
                  </a:cubicBezTo>
                  <a:close/>
                  <a:moveTo>
                    <a:pt x="10319" y="5903"/>
                  </a:moveTo>
                  <a:cubicBezTo>
                    <a:pt x="9591" y="5903"/>
                    <a:pt x="8774" y="6209"/>
                    <a:pt x="7973" y="6797"/>
                  </a:cubicBezTo>
                  <a:cubicBezTo>
                    <a:pt x="5938" y="8298"/>
                    <a:pt x="4504" y="11234"/>
                    <a:pt x="4804" y="13369"/>
                  </a:cubicBezTo>
                  <a:cubicBezTo>
                    <a:pt x="4871" y="14236"/>
                    <a:pt x="5404" y="14970"/>
                    <a:pt x="6172" y="15337"/>
                  </a:cubicBezTo>
                  <a:cubicBezTo>
                    <a:pt x="6372" y="15437"/>
                    <a:pt x="6572" y="15470"/>
                    <a:pt x="6805" y="15504"/>
                  </a:cubicBezTo>
                  <a:cubicBezTo>
                    <a:pt x="6848" y="15505"/>
                    <a:pt x="6891" y="15506"/>
                    <a:pt x="6934" y="15506"/>
                  </a:cubicBezTo>
                  <a:cubicBezTo>
                    <a:pt x="7824" y="15506"/>
                    <a:pt x="8705" y="15176"/>
                    <a:pt x="9374" y="14603"/>
                  </a:cubicBezTo>
                  <a:cubicBezTo>
                    <a:pt x="11409" y="13102"/>
                    <a:pt x="12843" y="10166"/>
                    <a:pt x="12543" y="8032"/>
                  </a:cubicBezTo>
                  <a:cubicBezTo>
                    <a:pt x="12476" y="7198"/>
                    <a:pt x="11942" y="6430"/>
                    <a:pt x="11175" y="6064"/>
                  </a:cubicBezTo>
                  <a:cubicBezTo>
                    <a:pt x="10910" y="5956"/>
                    <a:pt x="10622" y="5903"/>
                    <a:pt x="10319" y="5903"/>
                  </a:cubicBezTo>
                  <a:close/>
                  <a:moveTo>
                    <a:pt x="12873" y="618"/>
                  </a:moveTo>
                  <a:cubicBezTo>
                    <a:pt x="12896" y="618"/>
                    <a:pt x="12919" y="620"/>
                    <a:pt x="12943" y="626"/>
                  </a:cubicBezTo>
                  <a:lnTo>
                    <a:pt x="14111" y="927"/>
                  </a:lnTo>
                  <a:lnTo>
                    <a:pt x="14177" y="960"/>
                  </a:lnTo>
                  <a:lnTo>
                    <a:pt x="14144" y="1027"/>
                  </a:lnTo>
                  <a:lnTo>
                    <a:pt x="13277" y="3161"/>
                  </a:lnTo>
                  <a:cubicBezTo>
                    <a:pt x="13143" y="3528"/>
                    <a:pt x="13243" y="3962"/>
                    <a:pt x="13510" y="4262"/>
                  </a:cubicBezTo>
                  <a:cubicBezTo>
                    <a:pt x="13610" y="4362"/>
                    <a:pt x="13710" y="4462"/>
                    <a:pt x="13810" y="4596"/>
                  </a:cubicBezTo>
                  <a:cubicBezTo>
                    <a:pt x="13943" y="4838"/>
                    <a:pt x="14206" y="4979"/>
                    <a:pt x="14475" y="4979"/>
                  </a:cubicBezTo>
                  <a:cubicBezTo>
                    <a:pt x="14614" y="4979"/>
                    <a:pt x="14753" y="4942"/>
                    <a:pt x="14878" y="4863"/>
                  </a:cubicBezTo>
                  <a:lnTo>
                    <a:pt x="16412" y="3862"/>
                  </a:lnTo>
                  <a:lnTo>
                    <a:pt x="16679" y="5563"/>
                  </a:lnTo>
                  <a:cubicBezTo>
                    <a:pt x="16679" y="5763"/>
                    <a:pt x="16612" y="5930"/>
                    <a:pt x="16479" y="6030"/>
                  </a:cubicBezTo>
                  <a:lnTo>
                    <a:pt x="14878" y="7431"/>
                  </a:lnTo>
                  <a:cubicBezTo>
                    <a:pt x="14611" y="7698"/>
                    <a:pt x="14444" y="8032"/>
                    <a:pt x="14377" y="8399"/>
                  </a:cubicBezTo>
                  <a:cubicBezTo>
                    <a:pt x="14311" y="8765"/>
                    <a:pt x="14244" y="9132"/>
                    <a:pt x="14144" y="9499"/>
                  </a:cubicBezTo>
                  <a:cubicBezTo>
                    <a:pt x="14044" y="9900"/>
                    <a:pt x="14244" y="10333"/>
                    <a:pt x="14611" y="10500"/>
                  </a:cubicBezTo>
                  <a:lnTo>
                    <a:pt x="15545" y="10934"/>
                  </a:lnTo>
                  <a:cubicBezTo>
                    <a:pt x="15545" y="10934"/>
                    <a:pt x="15578" y="10967"/>
                    <a:pt x="15612" y="11000"/>
                  </a:cubicBezTo>
                  <a:cubicBezTo>
                    <a:pt x="15612" y="11034"/>
                    <a:pt x="15612" y="11067"/>
                    <a:pt x="15612" y="11100"/>
                  </a:cubicBezTo>
                  <a:lnTo>
                    <a:pt x="14444" y="13469"/>
                  </a:lnTo>
                  <a:cubicBezTo>
                    <a:pt x="14377" y="13569"/>
                    <a:pt x="14244" y="13636"/>
                    <a:pt x="14111" y="13636"/>
                  </a:cubicBezTo>
                  <a:lnTo>
                    <a:pt x="13010" y="13569"/>
                  </a:lnTo>
                  <a:cubicBezTo>
                    <a:pt x="12981" y="13566"/>
                    <a:pt x="12951" y="13565"/>
                    <a:pt x="12922" y="13565"/>
                  </a:cubicBezTo>
                  <a:cubicBezTo>
                    <a:pt x="12552" y="13565"/>
                    <a:pt x="12192" y="13758"/>
                    <a:pt x="11976" y="14036"/>
                  </a:cubicBezTo>
                  <a:cubicBezTo>
                    <a:pt x="11709" y="14403"/>
                    <a:pt x="11442" y="14736"/>
                    <a:pt x="11142" y="15070"/>
                  </a:cubicBezTo>
                  <a:cubicBezTo>
                    <a:pt x="10908" y="15370"/>
                    <a:pt x="10775" y="15704"/>
                    <a:pt x="10775" y="16104"/>
                  </a:cubicBezTo>
                  <a:lnTo>
                    <a:pt x="10808" y="17772"/>
                  </a:lnTo>
                  <a:cubicBezTo>
                    <a:pt x="10808" y="17939"/>
                    <a:pt x="10708" y="18105"/>
                    <a:pt x="10608" y="18239"/>
                  </a:cubicBezTo>
                  <a:lnTo>
                    <a:pt x="8807" y="19540"/>
                  </a:lnTo>
                  <a:lnTo>
                    <a:pt x="8440" y="18206"/>
                  </a:lnTo>
                  <a:cubicBezTo>
                    <a:pt x="8373" y="18039"/>
                    <a:pt x="8240" y="17872"/>
                    <a:pt x="8073" y="17772"/>
                  </a:cubicBezTo>
                  <a:cubicBezTo>
                    <a:pt x="7957" y="17714"/>
                    <a:pt x="7829" y="17678"/>
                    <a:pt x="7710" y="17678"/>
                  </a:cubicBezTo>
                  <a:cubicBezTo>
                    <a:pt x="7624" y="17678"/>
                    <a:pt x="7542" y="17697"/>
                    <a:pt x="7473" y="17739"/>
                  </a:cubicBezTo>
                  <a:cubicBezTo>
                    <a:pt x="7239" y="17805"/>
                    <a:pt x="7006" y="17872"/>
                    <a:pt x="6772" y="17939"/>
                  </a:cubicBezTo>
                  <a:cubicBezTo>
                    <a:pt x="6405" y="18039"/>
                    <a:pt x="6072" y="18272"/>
                    <a:pt x="5871" y="18572"/>
                  </a:cubicBezTo>
                  <a:lnTo>
                    <a:pt x="4704" y="20674"/>
                  </a:lnTo>
                  <a:cubicBezTo>
                    <a:pt x="4654" y="20749"/>
                    <a:pt x="4566" y="20787"/>
                    <a:pt x="4483" y="20787"/>
                  </a:cubicBezTo>
                  <a:cubicBezTo>
                    <a:pt x="4456" y="20787"/>
                    <a:pt x="4429" y="20782"/>
                    <a:pt x="4404" y="20774"/>
                  </a:cubicBezTo>
                  <a:lnTo>
                    <a:pt x="3236" y="20507"/>
                  </a:lnTo>
                  <a:lnTo>
                    <a:pt x="3169" y="20374"/>
                  </a:lnTo>
                  <a:lnTo>
                    <a:pt x="4037" y="18272"/>
                  </a:lnTo>
                  <a:cubicBezTo>
                    <a:pt x="4170" y="17905"/>
                    <a:pt x="4070" y="17472"/>
                    <a:pt x="3803" y="17171"/>
                  </a:cubicBezTo>
                  <a:cubicBezTo>
                    <a:pt x="3703" y="17071"/>
                    <a:pt x="3636" y="16971"/>
                    <a:pt x="3570" y="16838"/>
                  </a:cubicBezTo>
                  <a:cubicBezTo>
                    <a:pt x="3436" y="16638"/>
                    <a:pt x="3203" y="16504"/>
                    <a:pt x="2969" y="16471"/>
                  </a:cubicBezTo>
                  <a:cubicBezTo>
                    <a:pt x="2928" y="16463"/>
                    <a:pt x="2886" y="16458"/>
                    <a:pt x="2845" y="16458"/>
                  </a:cubicBezTo>
                  <a:cubicBezTo>
                    <a:pt x="2721" y="16458"/>
                    <a:pt x="2602" y="16496"/>
                    <a:pt x="2502" y="16571"/>
                  </a:cubicBezTo>
                  <a:lnTo>
                    <a:pt x="935" y="17538"/>
                  </a:lnTo>
                  <a:lnTo>
                    <a:pt x="701" y="15837"/>
                  </a:lnTo>
                  <a:cubicBezTo>
                    <a:pt x="701" y="15670"/>
                    <a:pt x="768" y="15504"/>
                    <a:pt x="868" y="15370"/>
                  </a:cubicBezTo>
                  <a:lnTo>
                    <a:pt x="2469" y="14003"/>
                  </a:lnTo>
                  <a:cubicBezTo>
                    <a:pt x="2736" y="13736"/>
                    <a:pt x="2936" y="13402"/>
                    <a:pt x="3003" y="13035"/>
                  </a:cubicBezTo>
                  <a:cubicBezTo>
                    <a:pt x="3036" y="12668"/>
                    <a:pt x="3103" y="12301"/>
                    <a:pt x="3203" y="11934"/>
                  </a:cubicBezTo>
                  <a:cubicBezTo>
                    <a:pt x="3303" y="11534"/>
                    <a:pt x="3103" y="11100"/>
                    <a:pt x="2736" y="10934"/>
                  </a:cubicBezTo>
                  <a:lnTo>
                    <a:pt x="1835" y="10500"/>
                  </a:lnTo>
                  <a:cubicBezTo>
                    <a:pt x="1802" y="10500"/>
                    <a:pt x="1802" y="10467"/>
                    <a:pt x="1768" y="10433"/>
                  </a:cubicBezTo>
                  <a:cubicBezTo>
                    <a:pt x="1768" y="10400"/>
                    <a:pt x="1768" y="10367"/>
                    <a:pt x="1768" y="10333"/>
                  </a:cubicBezTo>
                  <a:lnTo>
                    <a:pt x="2903" y="7998"/>
                  </a:lnTo>
                  <a:cubicBezTo>
                    <a:pt x="2969" y="7865"/>
                    <a:pt x="3103" y="7798"/>
                    <a:pt x="3270" y="7798"/>
                  </a:cubicBezTo>
                  <a:lnTo>
                    <a:pt x="4370" y="7865"/>
                  </a:lnTo>
                  <a:cubicBezTo>
                    <a:pt x="4404" y="7868"/>
                    <a:pt x="4437" y="7869"/>
                    <a:pt x="4471" y="7869"/>
                  </a:cubicBezTo>
                  <a:cubicBezTo>
                    <a:pt x="4837" y="7869"/>
                    <a:pt x="5190" y="7703"/>
                    <a:pt x="5404" y="7398"/>
                  </a:cubicBezTo>
                  <a:cubicBezTo>
                    <a:pt x="5671" y="7031"/>
                    <a:pt x="5938" y="6697"/>
                    <a:pt x="6238" y="6364"/>
                  </a:cubicBezTo>
                  <a:cubicBezTo>
                    <a:pt x="6472" y="6097"/>
                    <a:pt x="6605" y="5730"/>
                    <a:pt x="6605" y="5330"/>
                  </a:cubicBezTo>
                  <a:lnTo>
                    <a:pt x="6572" y="3662"/>
                  </a:lnTo>
                  <a:cubicBezTo>
                    <a:pt x="6572" y="3495"/>
                    <a:pt x="6639" y="3328"/>
                    <a:pt x="6772" y="3228"/>
                  </a:cubicBezTo>
                  <a:lnTo>
                    <a:pt x="8573" y="1861"/>
                  </a:lnTo>
                  <a:lnTo>
                    <a:pt x="8940" y="3195"/>
                  </a:lnTo>
                  <a:cubicBezTo>
                    <a:pt x="8974" y="3395"/>
                    <a:pt x="9107" y="3562"/>
                    <a:pt x="9307" y="3662"/>
                  </a:cubicBezTo>
                  <a:cubicBezTo>
                    <a:pt x="9399" y="3717"/>
                    <a:pt x="9511" y="3742"/>
                    <a:pt x="9627" y="3742"/>
                  </a:cubicBezTo>
                  <a:cubicBezTo>
                    <a:pt x="9721" y="3742"/>
                    <a:pt x="9818" y="3725"/>
                    <a:pt x="9908" y="3695"/>
                  </a:cubicBezTo>
                  <a:cubicBezTo>
                    <a:pt x="10141" y="3595"/>
                    <a:pt x="10341" y="3528"/>
                    <a:pt x="10608" y="3495"/>
                  </a:cubicBezTo>
                  <a:cubicBezTo>
                    <a:pt x="10942" y="3395"/>
                    <a:pt x="11242" y="3161"/>
                    <a:pt x="11442" y="2861"/>
                  </a:cubicBezTo>
                  <a:lnTo>
                    <a:pt x="12610" y="760"/>
                  </a:lnTo>
                  <a:cubicBezTo>
                    <a:pt x="12664" y="677"/>
                    <a:pt x="12764" y="618"/>
                    <a:pt x="12873" y="618"/>
                  </a:cubicBezTo>
                  <a:close/>
                  <a:moveTo>
                    <a:pt x="12898" y="0"/>
                  </a:moveTo>
                  <a:cubicBezTo>
                    <a:pt x="12565" y="0"/>
                    <a:pt x="12241" y="184"/>
                    <a:pt x="12076" y="460"/>
                  </a:cubicBezTo>
                  <a:lnTo>
                    <a:pt x="10908" y="2561"/>
                  </a:lnTo>
                  <a:cubicBezTo>
                    <a:pt x="10808" y="2728"/>
                    <a:pt x="10641" y="2828"/>
                    <a:pt x="10441" y="2895"/>
                  </a:cubicBezTo>
                  <a:cubicBezTo>
                    <a:pt x="10174" y="2928"/>
                    <a:pt x="9941" y="3028"/>
                    <a:pt x="9674" y="3095"/>
                  </a:cubicBezTo>
                  <a:cubicBezTo>
                    <a:pt x="9660" y="3109"/>
                    <a:pt x="9646" y="3117"/>
                    <a:pt x="9633" y="3117"/>
                  </a:cubicBezTo>
                  <a:cubicBezTo>
                    <a:pt x="9613" y="3117"/>
                    <a:pt x="9594" y="3100"/>
                    <a:pt x="9574" y="3061"/>
                  </a:cubicBezTo>
                  <a:lnTo>
                    <a:pt x="9207" y="1727"/>
                  </a:lnTo>
                  <a:cubicBezTo>
                    <a:pt x="9140" y="1527"/>
                    <a:pt x="8974" y="1360"/>
                    <a:pt x="8773" y="1260"/>
                  </a:cubicBezTo>
                  <a:cubicBezTo>
                    <a:pt x="8720" y="1242"/>
                    <a:pt x="8664" y="1234"/>
                    <a:pt x="8607" y="1234"/>
                  </a:cubicBezTo>
                  <a:cubicBezTo>
                    <a:pt x="8453" y="1234"/>
                    <a:pt x="8295" y="1296"/>
                    <a:pt x="8173" y="1394"/>
                  </a:cubicBezTo>
                  <a:lnTo>
                    <a:pt x="6372" y="2728"/>
                  </a:lnTo>
                  <a:cubicBezTo>
                    <a:pt x="6072" y="2961"/>
                    <a:pt x="5905" y="3328"/>
                    <a:pt x="5905" y="3729"/>
                  </a:cubicBezTo>
                  <a:lnTo>
                    <a:pt x="5938" y="5396"/>
                  </a:lnTo>
                  <a:cubicBezTo>
                    <a:pt x="5938" y="5597"/>
                    <a:pt x="5871" y="5797"/>
                    <a:pt x="5738" y="5963"/>
                  </a:cubicBezTo>
                  <a:cubicBezTo>
                    <a:pt x="5438" y="6297"/>
                    <a:pt x="5138" y="6664"/>
                    <a:pt x="4871" y="7031"/>
                  </a:cubicBezTo>
                  <a:cubicBezTo>
                    <a:pt x="4737" y="7164"/>
                    <a:pt x="4604" y="7264"/>
                    <a:pt x="4437" y="7264"/>
                  </a:cubicBezTo>
                  <a:lnTo>
                    <a:pt x="3303" y="7164"/>
                  </a:lnTo>
                  <a:cubicBezTo>
                    <a:pt x="3274" y="7162"/>
                    <a:pt x="3245" y="7161"/>
                    <a:pt x="3217" y="7161"/>
                  </a:cubicBezTo>
                  <a:cubicBezTo>
                    <a:pt x="2850" y="7161"/>
                    <a:pt x="2521" y="7358"/>
                    <a:pt x="2336" y="7698"/>
                  </a:cubicBezTo>
                  <a:lnTo>
                    <a:pt x="1201" y="10033"/>
                  </a:lnTo>
                  <a:cubicBezTo>
                    <a:pt x="1001" y="10433"/>
                    <a:pt x="1168" y="10900"/>
                    <a:pt x="1568" y="11100"/>
                  </a:cubicBezTo>
                  <a:lnTo>
                    <a:pt x="2469" y="11501"/>
                  </a:lnTo>
                  <a:cubicBezTo>
                    <a:pt x="2569" y="11567"/>
                    <a:pt x="2602" y="11668"/>
                    <a:pt x="2602" y="11768"/>
                  </a:cubicBezTo>
                  <a:cubicBezTo>
                    <a:pt x="2502" y="12135"/>
                    <a:pt x="2402" y="12535"/>
                    <a:pt x="2369" y="12935"/>
                  </a:cubicBezTo>
                  <a:cubicBezTo>
                    <a:pt x="2302" y="13135"/>
                    <a:pt x="2202" y="13335"/>
                    <a:pt x="2069" y="13502"/>
                  </a:cubicBezTo>
                  <a:lnTo>
                    <a:pt x="468" y="14870"/>
                  </a:lnTo>
                  <a:cubicBezTo>
                    <a:pt x="167" y="15137"/>
                    <a:pt x="1" y="15537"/>
                    <a:pt x="34" y="15937"/>
                  </a:cubicBezTo>
                  <a:lnTo>
                    <a:pt x="301" y="17638"/>
                  </a:lnTo>
                  <a:cubicBezTo>
                    <a:pt x="301" y="17839"/>
                    <a:pt x="434" y="18039"/>
                    <a:pt x="634" y="18139"/>
                  </a:cubicBezTo>
                  <a:cubicBezTo>
                    <a:pt x="713" y="18178"/>
                    <a:pt x="797" y="18197"/>
                    <a:pt x="881" y="18197"/>
                  </a:cubicBezTo>
                  <a:cubicBezTo>
                    <a:pt x="1008" y="18197"/>
                    <a:pt x="1134" y="18153"/>
                    <a:pt x="1235" y="18072"/>
                  </a:cubicBezTo>
                  <a:lnTo>
                    <a:pt x="2836" y="17105"/>
                  </a:lnTo>
                  <a:cubicBezTo>
                    <a:pt x="2849" y="17098"/>
                    <a:pt x="2861" y="17096"/>
                    <a:pt x="2874" y="17096"/>
                  </a:cubicBezTo>
                  <a:cubicBezTo>
                    <a:pt x="2927" y="17096"/>
                    <a:pt x="2976" y="17145"/>
                    <a:pt x="3003" y="17171"/>
                  </a:cubicBezTo>
                  <a:cubicBezTo>
                    <a:pt x="3103" y="17305"/>
                    <a:pt x="3203" y="17472"/>
                    <a:pt x="3336" y="17605"/>
                  </a:cubicBezTo>
                  <a:cubicBezTo>
                    <a:pt x="3436" y="17705"/>
                    <a:pt x="3470" y="17872"/>
                    <a:pt x="3436" y="18005"/>
                  </a:cubicBezTo>
                  <a:lnTo>
                    <a:pt x="2602" y="20140"/>
                  </a:lnTo>
                  <a:cubicBezTo>
                    <a:pt x="2402" y="20541"/>
                    <a:pt x="2636" y="21041"/>
                    <a:pt x="3103" y="21141"/>
                  </a:cubicBezTo>
                  <a:lnTo>
                    <a:pt x="4237" y="21441"/>
                  </a:lnTo>
                  <a:lnTo>
                    <a:pt x="4370" y="21441"/>
                  </a:lnTo>
                  <a:cubicBezTo>
                    <a:pt x="4401" y="21444"/>
                    <a:pt x="4432" y="21445"/>
                    <a:pt x="4463" y="21445"/>
                  </a:cubicBezTo>
                  <a:cubicBezTo>
                    <a:pt x="4793" y="21445"/>
                    <a:pt x="5088" y="21282"/>
                    <a:pt x="5271" y="21008"/>
                  </a:cubicBezTo>
                  <a:lnTo>
                    <a:pt x="6438" y="18939"/>
                  </a:lnTo>
                  <a:cubicBezTo>
                    <a:pt x="6572" y="18773"/>
                    <a:pt x="6705" y="18639"/>
                    <a:pt x="6905" y="18606"/>
                  </a:cubicBezTo>
                  <a:cubicBezTo>
                    <a:pt x="7172" y="18539"/>
                    <a:pt x="7439" y="18472"/>
                    <a:pt x="7673" y="18372"/>
                  </a:cubicBezTo>
                  <a:cubicBezTo>
                    <a:pt x="7706" y="18372"/>
                    <a:pt x="7739" y="18372"/>
                    <a:pt x="7806" y="18439"/>
                  </a:cubicBezTo>
                  <a:lnTo>
                    <a:pt x="8140" y="19740"/>
                  </a:lnTo>
                  <a:cubicBezTo>
                    <a:pt x="8206" y="19940"/>
                    <a:pt x="8340" y="20140"/>
                    <a:pt x="8573" y="20207"/>
                  </a:cubicBezTo>
                  <a:cubicBezTo>
                    <a:pt x="8640" y="20229"/>
                    <a:pt x="8710" y="20240"/>
                    <a:pt x="8781" y="20240"/>
                  </a:cubicBezTo>
                  <a:cubicBezTo>
                    <a:pt x="8922" y="20240"/>
                    <a:pt x="9063" y="20196"/>
                    <a:pt x="9174" y="20107"/>
                  </a:cubicBezTo>
                  <a:lnTo>
                    <a:pt x="10975" y="18773"/>
                  </a:lnTo>
                  <a:cubicBezTo>
                    <a:pt x="11275" y="18506"/>
                    <a:pt x="11442" y="18139"/>
                    <a:pt x="11442" y="17739"/>
                  </a:cubicBezTo>
                  <a:lnTo>
                    <a:pt x="11375" y="16071"/>
                  </a:lnTo>
                  <a:cubicBezTo>
                    <a:pt x="11409" y="15871"/>
                    <a:pt x="11475" y="15670"/>
                    <a:pt x="11609" y="15504"/>
                  </a:cubicBezTo>
                  <a:cubicBezTo>
                    <a:pt x="11909" y="15170"/>
                    <a:pt x="12209" y="14803"/>
                    <a:pt x="12509" y="14436"/>
                  </a:cubicBezTo>
                  <a:cubicBezTo>
                    <a:pt x="12610" y="14303"/>
                    <a:pt x="12743" y="14236"/>
                    <a:pt x="12910" y="14236"/>
                  </a:cubicBezTo>
                  <a:lnTo>
                    <a:pt x="14044" y="14303"/>
                  </a:lnTo>
                  <a:cubicBezTo>
                    <a:pt x="14069" y="14305"/>
                    <a:pt x="14095" y="14306"/>
                    <a:pt x="14120" y="14306"/>
                  </a:cubicBezTo>
                  <a:cubicBezTo>
                    <a:pt x="14494" y="14306"/>
                    <a:pt x="14855" y="14079"/>
                    <a:pt x="15011" y="13736"/>
                  </a:cubicBezTo>
                  <a:lnTo>
                    <a:pt x="16145" y="11401"/>
                  </a:lnTo>
                  <a:cubicBezTo>
                    <a:pt x="16346" y="11000"/>
                    <a:pt x="16179" y="10533"/>
                    <a:pt x="15778" y="10333"/>
                  </a:cubicBezTo>
                  <a:lnTo>
                    <a:pt x="14878" y="9933"/>
                  </a:lnTo>
                  <a:cubicBezTo>
                    <a:pt x="14778" y="9866"/>
                    <a:pt x="14744" y="9766"/>
                    <a:pt x="14778" y="9666"/>
                  </a:cubicBezTo>
                  <a:cubicBezTo>
                    <a:pt x="14878" y="9266"/>
                    <a:pt x="14945" y="8866"/>
                    <a:pt x="15011" y="8499"/>
                  </a:cubicBezTo>
                  <a:cubicBezTo>
                    <a:pt x="15045" y="8265"/>
                    <a:pt x="15178" y="8065"/>
                    <a:pt x="15311" y="7932"/>
                  </a:cubicBezTo>
                  <a:lnTo>
                    <a:pt x="16913" y="6531"/>
                  </a:lnTo>
                  <a:cubicBezTo>
                    <a:pt x="17213" y="6264"/>
                    <a:pt x="17346" y="5863"/>
                    <a:pt x="17313" y="5496"/>
                  </a:cubicBezTo>
                  <a:lnTo>
                    <a:pt x="17079" y="3762"/>
                  </a:lnTo>
                  <a:cubicBezTo>
                    <a:pt x="17056" y="3430"/>
                    <a:pt x="16779" y="3216"/>
                    <a:pt x="16477" y="3216"/>
                  </a:cubicBezTo>
                  <a:cubicBezTo>
                    <a:pt x="16354" y="3216"/>
                    <a:pt x="16228" y="3251"/>
                    <a:pt x="16112" y="3328"/>
                  </a:cubicBezTo>
                  <a:lnTo>
                    <a:pt x="14544" y="4296"/>
                  </a:lnTo>
                  <a:cubicBezTo>
                    <a:pt x="14513" y="4316"/>
                    <a:pt x="14485" y="4324"/>
                    <a:pt x="14461" y="4324"/>
                  </a:cubicBezTo>
                  <a:cubicBezTo>
                    <a:pt x="14406" y="4324"/>
                    <a:pt x="14367" y="4285"/>
                    <a:pt x="14344" y="4262"/>
                  </a:cubicBezTo>
                  <a:cubicBezTo>
                    <a:pt x="14244" y="4095"/>
                    <a:pt x="14144" y="3962"/>
                    <a:pt x="14044" y="3829"/>
                  </a:cubicBezTo>
                  <a:cubicBezTo>
                    <a:pt x="13910" y="3729"/>
                    <a:pt x="13877" y="3562"/>
                    <a:pt x="13944" y="3428"/>
                  </a:cubicBezTo>
                  <a:lnTo>
                    <a:pt x="14744" y="1293"/>
                  </a:lnTo>
                  <a:cubicBezTo>
                    <a:pt x="14844" y="1093"/>
                    <a:pt x="14844" y="893"/>
                    <a:pt x="14744" y="693"/>
                  </a:cubicBezTo>
                  <a:cubicBezTo>
                    <a:pt x="14644" y="493"/>
                    <a:pt x="14478" y="359"/>
                    <a:pt x="14277" y="326"/>
                  </a:cubicBezTo>
                  <a:lnTo>
                    <a:pt x="13110" y="26"/>
                  </a:lnTo>
                  <a:cubicBezTo>
                    <a:pt x="13040" y="8"/>
                    <a:pt x="12969" y="0"/>
                    <a:pt x="12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783377" y="3716984"/>
              <a:ext cx="435790" cy="292860"/>
            </a:xfrm>
            <a:custGeom>
              <a:avLst/>
              <a:gdLst/>
              <a:ahLst/>
              <a:cxnLst/>
              <a:rect l="l" t="t" r="r" b="b"/>
              <a:pathLst>
                <a:path w="26520" h="17822" extrusionOk="0">
                  <a:moveTo>
                    <a:pt x="13236" y="6857"/>
                  </a:moveTo>
                  <a:cubicBezTo>
                    <a:pt x="15051" y="6857"/>
                    <a:pt x="16835" y="7351"/>
                    <a:pt x="17947" y="8277"/>
                  </a:cubicBezTo>
                  <a:cubicBezTo>
                    <a:pt x="18180" y="8477"/>
                    <a:pt x="18380" y="8677"/>
                    <a:pt x="18580" y="8911"/>
                  </a:cubicBezTo>
                  <a:cubicBezTo>
                    <a:pt x="18047" y="9611"/>
                    <a:pt x="17313" y="10112"/>
                    <a:pt x="16512" y="10412"/>
                  </a:cubicBezTo>
                  <a:cubicBezTo>
                    <a:pt x="15516" y="10808"/>
                    <a:pt x="14377" y="10999"/>
                    <a:pt x="13251" y="10999"/>
                  </a:cubicBezTo>
                  <a:cubicBezTo>
                    <a:pt x="11436" y="10999"/>
                    <a:pt x="9651" y="10504"/>
                    <a:pt x="8540" y="9578"/>
                  </a:cubicBezTo>
                  <a:cubicBezTo>
                    <a:pt x="8306" y="9378"/>
                    <a:pt x="8106" y="9178"/>
                    <a:pt x="7940" y="8944"/>
                  </a:cubicBezTo>
                  <a:cubicBezTo>
                    <a:pt x="8473" y="8244"/>
                    <a:pt x="9174" y="7743"/>
                    <a:pt x="9974" y="7443"/>
                  </a:cubicBezTo>
                  <a:cubicBezTo>
                    <a:pt x="10971" y="7047"/>
                    <a:pt x="12109" y="6857"/>
                    <a:pt x="13236" y="6857"/>
                  </a:cubicBezTo>
                  <a:close/>
                  <a:moveTo>
                    <a:pt x="14035" y="0"/>
                  </a:moveTo>
                  <a:cubicBezTo>
                    <a:pt x="13761" y="0"/>
                    <a:pt x="13496" y="163"/>
                    <a:pt x="13343" y="438"/>
                  </a:cubicBezTo>
                  <a:lnTo>
                    <a:pt x="12743" y="1572"/>
                  </a:lnTo>
                  <a:cubicBezTo>
                    <a:pt x="12576" y="1872"/>
                    <a:pt x="12276" y="2039"/>
                    <a:pt x="11976" y="2106"/>
                  </a:cubicBezTo>
                  <a:cubicBezTo>
                    <a:pt x="11442" y="2139"/>
                    <a:pt x="10942" y="2206"/>
                    <a:pt x="10408" y="2273"/>
                  </a:cubicBezTo>
                  <a:cubicBezTo>
                    <a:pt x="10322" y="2290"/>
                    <a:pt x="10236" y="2298"/>
                    <a:pt x="10150" y="2298"/>
                  </a:cubicBezTo>
                  <a:cubicBezTo>
                    <a:pt x="9904" y="2298"/>
                    <a:pt x="9663" y="2230"/>
                    <a:pt x="9441" y="2106"/>
                  </a:cubicBezTo>
                  <a:lnTo>
                    <a:pt x="7839" y="1005"/>
                  </a:lnTo>
                  <a:cubicBezTo>
                    <a:pt x="7652" y="901"/>
                    <a:pt x="7451" y="849"/>
                    <a:pt x="7254" y="849"/>
                  </a:cubicBezTo>
                  <a:cubicBezTo>
                    <a:pt x="7135" y="849"/>
                    <a:pt x="7018" y="868"/>
                    <a:pt x="6905" y="905"/>
                  </a:cubicBezTo>
                  <a:lnTo>
                    <a:pt x="4504" y="1872"/>
                  </a:lnTo>
                  <a:cubicBezTo>
                    <a:pt x="4370" y="1906"/>
                    <a:pt x="4270" y="2039"/>
                    <a:pt x="4270" y="2173"/>
                  </a:cubicBezTo>
                  <a:lnTo>
                    <a:pt x="4270" y="2206"/>
                  </a:lnTo>
                  <a:lnTo>
                    <a:pt x="4270" y="4641"/>
                  </a:lnTo>
                  <a:cubicBezTo>
                    <a:pt x="4270" y="4741"/>
                    <a:pt x="4304" y="4841"/>
                    <a:pt x="4370" y="4908"/>
                  </a:cubicBezTo>
                  <a:lnTo>
                    <a:pt x="4504" y="5075"/>
                  </a:lnTo>
                  <a:cubicBezTo>
                    <a:pt x="4304" y="5208"/>
                    <a:pt x="4070" y="5275"/>
                    <a:pt x="3837" y="5275"/>
                  </a:cubicBezTo>
                  <a:lnTo>
                    <a:pt x="1101" y="5175"/>
                  </a:lnTo>
                  <a:cubicBezTo>
                    <a:pt x="801" y="5175"/>
                    <a:pt x="534" y="5375"/>
                    <a:pt x="434" y="5675"/>
                  </a:cubicBezTo>
                  <a:lnTo>
                    <a:pt x="1" y="6976"/>
                  </a:lnTo>
                  <a:cubicBezTo>
                    <a:pt x="1" y="7043"/>
                    <a:pt x="1" y="7110"/>
                    <a:pt x="1" y="7143"/>
                  </a:cubicBezTo>
                  <a:lnTo>
                    <a:pt x="1" y="9611"/>
                  </a:lnTo>
                  <a:cubicBezTo>
                    <a:pt x="1" y="9845"/>
                    <a:pt x="167" y="10012"/>
                    <a:pt x="401" y="10045"/>
                  </a:cubicBezTo>
                  <a:lnTo>
                    <a:pt x="2502" y="10412"/>
                  </a:lnTo>
                  <a:lnTo>
                    <a:pt x="1668" y="10812"/>
                  </a:lnTo>
                  <a:cubicBezTo>
                    <a:pt x="1568" y="10879"/>
                    <a:pt x="1468" y="10979"/>
                    <a:pt x="1468" y="11112"/>
                  </a:cubicBezTo>
                  <a:lnTo>
                    <a:pt x="1468" y="13614"/>
                  </a:lnTo>
                  <a:cubicBezTo>
                    <a:pt x="1468" y="13714"/>
                    <a:pt x="1535" y="13814"/>
                    <a:pt x="1602" y="13881"/>
                  </a:cubicBezTo>
                  <a:lnTo>
                    <a:pt x="3136" y="15149"/>
                  </a:lnTo>
                  <a:cubicBezTo>
                    <a:pt x="3320" y="15287"/>
                    <a:pt x="3536" y="15361"/>
                    <a:pt x="3762" y="15361"/>
                  </a:cubicBezTo>
                  <a:cubicBezTo>
                    <a:pt x="3864" y="15361"/>
                    <a:pt x="3967" y="15346"/>
                    <a:pt x="4070" y="15315"/>
                  </a:cubicBezTo>
                  <a:lnTo>
                    <a:pt x="6405" y="14582"/>
                  </a:lnTo>
                  <a:cubicBezTo>
                    <a:pt x="6511" y="14558"/>
                    <a:pt x="6626" y="14547"/>
                    <a:pt x="6743" y="14547"/>
                  </a:cubicBezTo>
                  <a:cubicBezTo>
                    <a:pt x="6957" y="14547"/>
                    <a:pt x="7179" y="14584"/>
                    <a:pt x="7372" y="14648"/>
                  </a:cubicBezTo>
                  <a:cubicBezTo>
                    <a:pt x="7773" y="14848"/>
                    <a:pt x="8206" y="14982"/>
                    <a:pt x="8640" y="15115"/>
                  </a:cubicBezTo>
                  <a:cubicBezTo>
                    <a:pt x="8740" y="15149"/>
                    <a:pt x="8874" y="15249"/>
                    <a:pt x="8940" y="15349"/>
                  </a:cubicBezTo>
                  <a:lnTo>
                    <a:pt x="8940" y="17017"/>
                  </a:lnTo>
                  <a:cubicBezTo>
                    <a:pt x="8940" y="17284"/>
                    <a:pt x="9140" y="17484"/>
                    <a:pt x="9407" y="17517"/>
                  </a:cubicBezTo>
                  <a:lnTo>
                    <a:pt x="12409" y="17817"/>
                  </a:lnTo>
                  <a:cubicBezTo>
                    <a:pt x="12435" y="17820"/>
                    <a:pt x="12460" y="17821"/>
                    <a:pt x="12486" y="17821"/>
                  </a:cubicBezTo>
                  <a:cubicBezTo>
                    <a:pt x="12760" y="17821"/>
                    <a:pt x="13024" y="17661"/>
                    <a:pt x="13177" y="17417"/>
                  </a:cubicBezTo>
                  <a:lnTo>
                    <a:pt x="13777" y="16249"/>
                  </a:lnTo>
                  <a:cubicBezTo>
                    <a:pt x="13944" y="15983"/>
                    <a:pt x="14211" y="15782"/>
                    <a:pt x="14544" y="15749"/>
                  </a:cubicBezTo>
                  <a:cubicBezTo>
                    <a:pt x="15078" y="15716"/>
                    <a:pt x="15578" y="15649"/>
                    <a:pt x="16112" y="15549"/>
                  </a:cubicBezTo>
                  <a:cubicBezTo>
                    <a:pt x="16168" y="15543"/>
                    <a:pt x="16223" y="15541"/>
                    <a:pt x="16279" y="15541"/>
                  </a:cubicBezTo>
                  <a:cubicBezTo>
                    <a:pt x="16556" y="15541"/>
                    <a:pt x="16829" y="15610"/>
                    <a:pt x="17079" y="15749"/>
                  </a:cubicBezTo>
                  <a:lnTo>
                    <a:pt x="18681" y="16817"/>
                  </a:lnTo>
                  <a:cubicBezTo>
                    <a:pt x="18868" y="16921"/>
                    <a:pt x="19069" y="16973"/>
                    <a:pt x="19266" y="16973"/>
                  </a:cubicBezTo>
                  <a:cubicBezTo>
                    <a:pt x="19385" y="16973"/>
                    <a:pt x="19502" y="16954"/>
                    <a:pt x="19615" y="16917"/>
                  </a:cubicBezTo>
                  <a:lnTo>
                    <a:pt x="22016" y="15949"/>
                  </a:lnTo>
                  <a:cubicBezTo>
                    <a:pt x="22150" y="15916"/>
                    <a:pt x="22250" y="15782"/>
                    <a:pt x="22250" y="15649"/>
                  </a:cubicBezTo>
                  <a:lnTo>
                    <a:pt x="22250" y="13181"/>
                  </a:lnTo>
                  <a:cubicBezTo>
                    <a:pt x="22250" y="13047"/>
                    <a:pt x="22216" y="12980"/>
                    <a:pt x="22150" y="12914"/>
                  </a:cubicBezTo>
                  <a:lnTo>
                    <a:pt x="22016" y="12747"/>
                  </a:lnTo>
                  <a:cubicBezTo>
                    <a:pt x="22216" y="12614"/>
                    <a:pt x="22417" y="12547"/>
                    <a:pt x="22683" y="12547"/>
                  </a:cubicBezTo>
                  <a:lnTo>
                    <a:pt x="25385" y="12647"/>
                  </a:lnTo>
                  <a:cubicBezTo>
                    <a:pt x="25719" y="12647"/>
                    <a:pt x="25986" y="12480"/>
                    <a:pt x="26086" y="12180"/>
                  </a:cubicBezTo>
                  <a:lnTo>
                    <a:pt x="26519" y="10846"/>
                  </a:lnTo>
                  <a:cubicBezTo>
                    <a:pt x="26519" y="10812"/>
                    <a:pt x="26519" y="10746"/>
                    <a:pt x="26519" y="10679"/>
                  </a:cubicBezTo>
                  <a:lnTo>
                    <a:pt x="26519" y="8244"/>
                  </a:lnTo>
                  <a:cubicBezTo>
                    <a:pt x="26519" y="8010"/>
                    <a:pt x="26353" y="7810"/>
                    <a:pt x="26119" y="7777"/>
                  </a:cubicBezTo>
                  <a:lnTo>
                    <a:pt x="24018" y="7410"/>
                  </a:lnTo>
                  <a:lnTo>
                    <a:pt x="24852" y="7010"/>
                  </a:lnTo>
                  <a:cubicBezTo>
                    <a:pt x="24985" y="6943"/>
                    <a:pt x="25052" y="6843"/>
                    <a:pt x="25052" y="6676"/>
                  </a:cubicBezTo>
                  <a:lnTo>
                    <a:pt x="25052" y="4241"/>
                  </a:lnTo>
                  <a:cubicBezTo>
                    <a:pt x="25052" y="4107"/>
                    <a:pt x="25018" y="4007"/>
                    <a:pt x="24918" y="3941"/>
                  </a:cubicBezTo>
                  <a:lnTo>
                    <a:pt x="23384" y="2673"/>
                  </a:lnTo>
                  <a:cubicBezTo>
                    <a:pt x="23200" y="2535"/>
                    <a:pt x="22984" y="2460"/>
                    <a:pt x="22758" y="2460"/>
                  </a:cubicBezTo>
                  <a:cubicBezTo>
                    <a:pt x="22656" y="2460"/>
                    <a:pt x="22553" y="2475"/>
                    <a:pt x="22450" y="2506"/>
                  </a:cubicBezTo>
                  <a:lnTo>
                    <a:pt x="20115" y="3240"/>
                  </a:lnTo>
                  <a:cubicBezTo>
                    <a:pt x="19997" y="3264"/>
                    <a:pt x="19879" y="3275"/>
                    <a:pt x="19762" y="3275"/>
                  </a:cubicBezTo>
                  <a:cubicBezTo>
                    <a:pt x="19549" y="3275"/>
                    <a:pt x="19341" y="3238"/>
                    <a:pt x="19148" y="3173"/>
                  </a:cubicBezTo>
                  <a:cubicBezTo>
                    <a:pt x="18714" y="2973"/>
                    <a:pt x="18314" y="2840"/>
                    <a:pt x="17880" y="2706"/>
                  </a:cubicBezTo>
                  <a:cubicBezTo>
                    <a:pt x="17613" y="2606"/>
                    <a:pt x="17413" y="2339"/>
                    <a:pt x="17446" y="2039"/>
                  </a:cubicBezTo>
                  <a:lnTo>
                    <a:pt x="17580" y="905"/>
                  </a:lnTo>
                  <a:cubicBezTo>
                    <a:pt x="17613" y="605"/>
                    <a:pt x="17413" y="338"/>
                    <a:pt x="17113" y="305"/>
                  </a:cubicBezTo>
                  <a:lnTo>
                    <a:pt x="14111" y="4"/>
                  </a:lnTo>
                  <a:cubicBezTo>
                    <a:pt x="14085" y="2"/>
                    <a:pt x="14060" y="0"/>
                    <a:pt x="14035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783377" y="3716984"/>
              <a:ext cx="435790" cy="292860"/>
            </a:xfrm>
            <a:custGeom>
              <a:avLst/>
              <a:gdLst/>
              <a:ahLst/>
              <a:cxnLst/>
              <a:rect l="l" t="t" r="r" b="b"/>
              <a:pathLst>
                <a:path w="26520" h="17822" extrusionOk="0">
                  <a:moveTo>
                    <a:pt x="13236" y="6857"/>
                  </a:moveTo>
                  <a:cubicBezTo>
                    <a:pt x="15051" y="6857"/>
                    <a:pt x="16835" y="7351"/>
                    <a:pt x="17947" y="8277"/>
                  </a:cubicBezTo>
                  <a:cubicBezTo>
                    <a:pt x="18180" y="8477"/>
                    <a:pt x="18380" y="8677"/>
                    <a:pt x="18580" y="8911"/>
                  </a:cubicBezTo>
                  <a:cubicBezTo>
                    <a:pt x="18047" y="9611"/>
                    <a:pt x="17313" y="10112"/>
                    <a:pt x="16512" y="10412"/>
                  </a:cubicBezTo>
                  <a:cubicBezTo>
                    <a:pt x="15516" y="10808"/>
                    <a:pt x="14377" y="10999"/>
                    <a:pt x="13251" y="10999"/>
                  </a:cubicBezTo>
                  <a:cubicBezTo>
                    <a:pt x="11436" y="10999"/>
                    <a:pt x="9651" y="10504"/>
                    <a:pt x="8540" y="9578"/>
                  </a:cubicBezTo>
                  <a:cubicBezTo>
                    <a:pt x="8306" y="9378"/>
                    <a:pt x="8106" y="9178"/>
                    <a:pt x="7940" y="8944"/>
                  </a:cubicBezTo>
                  <a:cubicBezTo>
                    <a:pt x="8473" y="8244"/>
                    <a:pt x="9174" y="7743"/>
                    <a:pt x="9974" y="7443"/>
                  </a:cubicBezTo>
                  <a:cubicBezTo>
                    <a:pt x="10971" y="7047"/>
                    <a:pt x="12109" y="6857"/>
                    <a:pt x="13236" y="6857"/>
                  </a:cubicBezTo>
                  <a:close/>
                  <a:moveTo>
                    <a:pt x="14035" y="0"/>
                  </a:moveTo>
                  <a:cubicBezTo>
                    <a:pt x="13761" y="0"/>
                    <a:pt x="13496" y="163"/>
                    <a:pt x="13343" y="438"/>
                  </a:cubicBezTo>
                  <a:lnTo>
                    <a:pt x="12743" y="1572"/>
                  </a:lnTo>
                  <a:cubicBezTo>
                    <a:pt x="12576" y="1872"/>
                    <a:pt x="12276" y="2039"/>
                    <a:pt x="11976" y="2106"/>
                  </a:cubicBezTo>
                  <a:cubicBezTo>
                    <a:pt x="11442" y="2139"/>
                    <a:pt x="10942" y="2206"/>
                    <a:pt x="10408" y="2273"/>
                  </a:cubicBezTo>
                  <a:cubicBezTo>
                    <a:pt x="10322" y="2290"/>
                    <a:pt x="10236" y="2298"/>
                    <a:pt x="10150" y="2298"/>
                  </a:cubicBezTo>
                  <a:cubicBezTo>
                    <a:pt x="9904" y="2298"/>
                    <a:pt x="9663" y="2230"/>
                    <a:pt x="9441" y="2106"/>
                  </a:cubicBezTo>
                  <a:lnTo>
                    <a:pt x="7839" y="1005"/>
                  </a:lnTo>
                  <a:cubicBezTo>
                    <a:pt x="7652" y="901"/>
                    <a:pt x="7451" y="849"/>
                    <a:pt x="7254" y="849"/>
                  </a:cubicBezTo>
                  <a:cubicBezTo>
                    <a:pt x="7135" y="849"/>
                    <a:pt x="7018" y="868"/>
                    <a:pt x="6905" y="905"/>
                  </a:cubicBezTo>
                  <a:lnTo>
                    <a:pt x="4504" y="1872"/>
                  </a:lnTo>
                  <a:cubicBezTo>
                    <a:pt x="4370" y="1906"/>
                    <a:pt x="4270" y="2039"/>
                    <a:pt x="4270" y="2173"/>
                  </a:cubicBezTo>
                  <a:lnTo>
                    <a:pt x="4270" y="2206"/>
                  </a:lnTo>
                  <a:lnTo>
                    <a:pt x="4270" y="4641"/>
                  </a:lnTo>
                  <a:cubicBezTo>
                    <a:pt x="4270" y="4741"/>
                    <a:pt x="4304" y="4841"/>
                    <a:pt x="4370" y="4908"/>
                  </a:cubicBezTo>
                  <a:lnTo>
                    <a:pt x="4504" y="5075"/>
                  </a:lnTo>
                  <a:cubicBezTo>
                    <a:pt x="4304" y="5208"/>
                    <a:pt x="4070" y="5275"/>
                    <a:pt x="3837" y="5275"/>
                  </a:cubicBezTo>
                  <a:lnTo>
                    <a:pt x="1101" y="5175"/>
                  </a:lnTo>
                  <a:cubicBezTo>
                    <a:pt x="801" y="5175"/>
                    <a:pt x="534" y="5375"/>
                    <a:pt x="434" y="5675"/>
                  </a:cubicBezTo>
                  <a:lnTo>
                    <a:pt x="1" y="6976"/>
                  </a:lnTo>
                  <a:cubicBezTo>
                    <a:pt x="1" y="7043"/>
                    <a:pt x="1" y="7110"/>
                    <a:pt x="1" y="7143"/>
                  </a:cubicBezTo>
                  <a:lnTo>
                    <a:pt x="1" y="9611"/>
                  </a:lnTo>
                  <a:cubicBezTo>
                    <a:pt x="1" y="9845"/>
                    <a:pt x="167" y="10012"/>
                    <a:pt x="401" y="10045"/>
                  </a:cubicBezTo>
                  <a:lnTo>
                    <a:pt x="2502" y="10412"/>
                  </a:lnTo>
                  <a:lnTo>
                    <a:pt x="1668" y="10812"/>
                  </a:lnTo>
                  <a:cubicBezTo>
                    <a:pt x="1568" y="10879"/>
                    <a:pt x="1468" y="10979"/>
                    <a:pt x="1468" y="11112"/>
                  </a:cubicBezTo>
                  <a:lnTo>
                    <a:pt x="1468" y="13614"/>
                  </a:lnTo>
                  <a:cubicBezTo>
                    <a:pt x="1468" y="13714"/>
                    <a:pt x="1535" y="13814"/>
                    <a:pt x="1602" y="13881"/>
                  </a:cubicBezTo>
                  <a:lnTo>
                    <a:pt x="3136" y="15149"/>
                  </a:lnTo>
                  <a:cubicBezTo>
                    <a:pt x="3320" y="15287"/>
                    <a:pt x="3536" y="15361"/>
                    <a:pt x="3762" y="15361"/>
                  </a:cubicBezTo>
                  <a:cubicBezTo>
                    <a:pt x="3864" y="15361"/>
                    <a:pt x="3967" y="15346"/>
                    <a:pt x="4070" y="15315"/>
                  </a:cubicBezTo>
                  <a:lnTo>
                    <a:pt x="6405" y="14582"/>
                  </a:lnTo>
                  <a:cubicBezTo>
                    <a:pt x="6511" y="14558"/>
                    <a:pt x="6626" y="14547"/>
                    <a:pt x="6743" y="14547"/>
                  </a:cubicBezTo>
                  <a:cubicBezTo>
                    <a:pt x="6957" y="14547"/>
                    <a:pt x="7179" y="14584"/>
                    <a:pt x="7372" y="14648"/>
                  </a:cubicBezTo>
                  <a:cubicBezTo>
                    <a:pt x="7773" y="14848"/>
                    <a:pt x="8206" y="14982"/>
                    <a:pt x="8640" y="15115"/>
                  </a:cubicBezTo>
                  <a:cubicBezTo>
                    <a:pt x="8740" y="15149"/>
                    <a:pt x="8874" y="15249"/>
                    <a:pt x="8940" y="15349"/>
                  </a:cubicBezTo>
                  <a:lnTo>
                    <a:pt x="8940" y="17017"/>
                  </a:lnTo>
                  <a:cubicBezTo>
                    <a:pt x="8940" y="17284"/>
                    <a:pt x="9140" y="17484"/>
                    <a:pt x="9407" y="17517"/>
                  </a:cubicBezTo>
                  <a:lnTo>
                    <a:pt x="12409" y="17817"/>
                  </a:lnTo>
                  <a:cubicBezTo>
                    <a:pt x="12435" y="17820"/>
                    <a:pt x="12460" y="17821"/>
                    <a:pt x="12486" y="17821"/>
                  </a:cubicBezTo>
                  <a:cubicBezTo>
                    <a:pt x="12760" y="17821"/>
                    <a:pt x="13024" y="17661"/>
                    <a:pt x="13177" y="17417"/>
                  </a:cubicBezTo>
                  <a:lnTo>
                    <a:pt x="13777" y="16249"/>
                  </a:lnTo>
                  <a:cubicBezTo>
                    <a:pt x="13944" y="15983"/>
                    <a:pt x="14211" y="15782"/>
                    <a:pt x="14544" y="15749"/>
                  </a:cubicBezTo>
                  <a:cubicBezTo>
                    <a:pt x="15078" y="15716"/>
                    <a:pt x="15578" y="15649"/>
                    <a:pt x="16112" y="15549"/>
                  </a:cubicBezTo>
                  <a:cubicBezTo>
                    <a:pt x="16168" y="15543"/>
                    <a:pt x="16223" y="15541"/>
                    <a:pt x="16279" y="15541"/>
                  </a:cubicBezTo>
                  <a:cubicBezTo>
                    <a:pt x="16556" y="15541"/>
                    <a:pt x="16829" y="15610"/>
                    <a:pt x="17079" y="15749"/>
                  </a:cubicBezTo>
                  <a:lnTo>
                    <a:pt x="18681" y="16817"/>
                  </a:lnTo>
                  <a:cubicBezTo>
                    <a:pt x="18868" y="16921"/>
                    <a:pt x="19069" y="16973"/>
                    <a:pt x="19266" y="16973"/>
                  </a:cubicBezTo>
                  <a:cubicBezTo>
                    <a:pt x="19385" y="16973"/>
                    <a:pt x="19502" y="16954"/>
                    <a:pt x="19615" y="16917"/>
                  </a:cubicBezTo>
                  <a:lnTo>
                    <a:pt x="22016" y="15949"/>
                  </a:lnTo>
                  <a:cubicBezTo>
                    <a:pt x="22150" y="15916"/>
                    <a:pt x="22250" y="15782"/>
                    <a:pt x="22250" y="15649"/>
                  </a:cubicBezTo>
                  <a:lnTo>
                    <a:pt x="22250" y="13181"/>
                  </a:lnTo>
                  <a:cubicBezTo>
                    <a:pt x="22250" y="13047"/>
                    <a:pt x="22216" y="12980"/>
                    <a:pt x="22150" y="12914"/>
                  </a:cubicBezTo>
                  <a:lnTo>
                    <a:pt x="22016" y="12747"/>
                  </a:lnTo>
                  <a:cubicBezTo>
                    <a:pt x="22216" y="12614"/>
                    <a:pt x="22417" y="12547"/>
                    <a:pt x="22683" y="12547"/>
                  </a:cubicBezTo>
                  <a:lnTo>
                    <a:pt x="25385" y="12647"/>
                  </a:lnTo>
                  <a:cubicBezTo>
                    <a:pt x="25719" y="12647"/>
                    <a:pt x="25986" y="12480"/>
                    <a:pt x="26086" y="12180"/>
                  </a:cubicBezTo>
                  <a:lnTo>
                    <a:pt x="26519" y="10846"/>
                  </a:lnTo>
                  <a:cubicBezTo>
                    <a:pt x="26519" y="10812"/>
                    <a:pt x="26519" y="10746"/>
                    <a:pt x="26519" y="10679"/>
                  </a:cubicBezTo>
                  <a:lnTo>
                    <a:pt x="26519" y="8244"/>
                  </a:lnTo>
                  <a:cubicBezTo>
                    <a:pt x="26519" y="8010"/>
                    <a:pt x="26353" y="7810"/>
                    <a:pt x="26119" y="7777"/>
                  </a:cubicBezTo>
                  <a:lnTo>
                    <a:pt x="24018" y="7410"/>
                  </a:lnTo>
                  <a:lnTo>
                    <a:pt x="24852" y="7010"/>
                  </a:lnTo>
                  <a:cubicBezTo>
                    <a:pt x="24985" y="6943"/>
                    <a:pt x="25052" y="6843"/>
                    <a:pt x="25052" y="6676"/>
                  </a:cubicBezTo>
                  <a:lnTo>
                    <a:pt x="25052" y="4241"/>
                  </a:lnTo>
                  <a:cubicBezTo>
                    <a:pt x="25052" y="4107"/>
                    <a:pt x="25018" y="4007"/>
                    <a:pt x="24918" y="3941"/>
                  </a:cubicBezTo>
                  <a:lnTo>
                    <a:pt x="23384" y="2673"/>
                  </a:lnTo>
                  <a:cubicBezTo>
                    <a:pt x="23200" y="2535"/>
                    <a:pt x="22984" y="2460"/>
                    <a:pt x="22758" y="2460"/>
                  </a:cubicBezTo>
                  <a:cubicBezTo>
                    <a:pt x="22656" y="2460"/>
                    <a:pt x="22553" y="2475"/>
                    <a:pt x="22450" y="2506"/>
                  </a:cubicBezTo>
                  <a:lnTo>
                    <a:pt x="20115" y="3240"/>
                  </a:lnTo>
                  <a:cubicBezTo>
                    <a:pt x="19997" y="3264"/>
                    <a:pt x="19879" y="3275"/>
                    <a:pt x="19762" y="3275"/>
                  </a:cubicBezTo>
                  <a:cubicBezTo>
                    <a:pt x="19549" y="3275"/>
                    <a:pt x="19341" y="3238"/>
                    <a:pt x="19148" y="3173"/>
                  </a:cubicBezTo>
                  <a:cubicBezTo>
                    <a:pt x="18714" y="2973"/>
                    <a:pt x="18314" y="2840"/>
                    <a:pt x="17880" y="2706"/>
                  </a:cubicBezTo>
                  <a:cubicBezTo>
                    <a:pt x="17613" y="2606"/>
                    <a:pt x="17413" y="2339"/>
                    <a:pt x="17446" y="2039"/>
                  </a:cubicBezTo>
                  <a:lnTo>
                    <a:pt x="17580" y="905"/>
                  </a:lnTo>
                  <a:cubicBezTo>
                    <a:pt x="17613" y="605"/>
                    <a:pt x="17413" y="338"/>
                    <a:pt x="17113" y="305"/>
                  </a:cubicBezTo>
                  <a:lnTo>
                    <a:pt x="14111" y="4"/>
                  </a:lnTo>
                  <a:cubicBezTo>
                    <a:pt x="14085" y="2"/>
                    <a:pt x="14060" y="0"/>
                    <a:pt x="140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782835" y="3753234"/>
              <a:ext cx="93189" cy="134303"/>
            </a:xfrm>
            <a:custGeom>
              <a:avLst/>
              <a:gdLst/>
              <a:ahLst/>
              <a:cxnLst/>
              <a:rect l="l" t="t" r="r" b="b"/>
              <a:pathLst>
                <a:path w="5671" h="8173" extrusionOk="0">
                  <a:moveTo>
                    <a:pt x="4270" y="0"/>
                  </a:moveTo>
                  <a:lnTo>
                    <a:pt x="4270" y="2468"/>
                  </a:lnTo>
                  <a:cubicBezTo>
                    <a:pt x="4303" y="2569"/>
                    <a:pt x="4337" y="2669"/>
                    <a:pt x="4403" y="2735"/>
                  </a:cubicBezTo>
                  <a:lnTo>
                    <a:pt x="4537" y="2869"/>
                  </a:lnTo>
                  <a:cubicBezTo>
                    <a:pt x="4637" y="2835"/>
                    <a:pt x="4704" y="2769"/>
                    <a:pt x="4770" y="2702"/>
                  </a:cubicBezTo>
                  <a:cubicBezTo>
                    <a:pt x="4970" y="2502"/>
                    <a:pt x="5171" y="2302"/>
                    <a:pt x="5404" y="2135"/>
                  </a:cubicBezTo>
                  <a:cubicBezTo>
                    <a:pt x="5638" y="1968"/>
                    <a:pt x="5671" y="1635"/>
                    <a:pt x="5471" y="1401"/>
                  </a:cubicBezTo>
                  <a:lnTo>
                    <a:pt x="4403" y="267"/>
                  </a:lnTo>
                  <a:cubicBezTo>
                    <a:pt x="4337" y="200"/>
                    <a:pt x="4270" y="100"/>
                    <a:pt x="4270" y="0"/>
                  </a:cubicBezTo>
                  <a:close/>
                  <a:moveTo>
                    <a:pt x="0" y="4970"/>
                  </a:moveTo>
                  <a:lnTo>
                    <a:pt x="0" y="7405"/>
                  </a:lnTo>
                  <a:cubicBezTo>
                    <a:pt x="34" y="7606"/>
                    <a:pt x="200" y="7806"/>
                    <a:pt x="400" y="7839"/>
                  </a:cubicBezTo>
                  <a:lnTo>
                    <a:pt x="2535" y="8173"/>
                  </a:lnTo>
                  <a:lnTo>
                    <a:pt x="3603" y="7639"/>
                  </a:lnTo>
                  <a:cubicBezTo>
                    <a:pt x="3870" y="7505"/>
                    <a:pt x="3970" y="7172"/>
                    <a:pt x="3836" y="6938"/>
                  </a:cubicBezTo>
                  <a:cubicBezTo>
                    <a:pt x="3770" y="6772"/>
                    <a:pt x="3703" y="6605"/>
                    <a:pt x="3636" y="6438"/>
                  </a:cubicBezTo>
                  <a:cubicBezTo>
                    <a:pt x="3569" y="6138"/>
                    <a:pt x="3303" y="5904"/>
                    <a:pt x="3002" y="5838"/>
                  </a:cubicBezTo>
                  <a:lnTo>
                    <a:pt x="400" y="5371"/>
                  </a:lnTo>
                  <a:cubicBezTo>
                    <a:pt x="200" y="5337"/>
                    <a:pt x="34" y="5170"/>
                    <a:pt x="0" y="49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897945" y="3789090"/>
              <a:ext cx="202268" cy="74324"/>
            </a:xfrm>
            <a:custGeom>
              <a:avLst/>
              <a:gdLst/>
              <a:ahLst/>
              <a:cxnLst/>
              <a:rect l="l" t="t" r="r" b="b"/>
              <a:pathLst>
                <a:path w="12309" h="4523" extrusionOk="0">
                  <a:moveTo>
                    <a:pt x="6274" y="0"/>
                  </a:moveTo>
                  <a:cubicBezTo>
                    <a:pt x="5150" y="0"/>
                    <a:pt x="4019" y="191"/>
                    <a:pt x="3036" y="587"/>
                  </a:cubicBezTo>
                  <a:cubicBezTo>
                    <a:pt x="801" y="1487"/>
                    <a:pt x="0" y="3122"/>
                    <a:pt x="1001" y="4523"/>
                  </a:cubicBezTo>
                  <a:cubicBezTo>
                    <a:pt x="1501" y="3856"/>
                    <a:pt x="2235" y="3322"/>
                    <a:pt x="3036" y="3055"/>
                  </a:cubicBezTo>
                  <a:cubicBezTo>
                    <a:pt x="4032" y="2659"/>
                    <a:pt x="5171" y="2469"/>
                    <a:pt x="6297" y="2469"/>
                  </a:cubicBezTo>
                  <a:cubicBezTo>
                    <a:pt x="8112" y="2469"/>
                    <a:pt x="9897" y="2963"/>
                    <a:pt x="11008" y="3889"/>
                  </a:cubicBezTo>
                  <a:cubicBezTo>
                    <a:pt x="11242" y="4089"/>
                    <a:pt x="11442" y="4289"/>
                    <a:pt x="11608" y="4523"/>
                  </a:cubicBezTo>
                  <a:cubicBezTo>
                    <a:pt x="12309" y="3556"/>
                    <a:pt x="12142" y="2355"/>
                    <a:pt x="11008" y="1421"/>
                  </a:cubicBezTo>
                  <a:cubicBezTo>
                    <a:pt x="9876" y="495"/>
                    <a:pt x="8084" y="0"/>
                    <a:pt x="62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840382" y="3787216"/>
              <a:ext cx="378786" cy="222562"/>
            </a:xfrm>
            <a:custGeom>
              <a:avLst/>
              <a:gdLst/>
              <a:ahLst/>
              <a:cxnLst/>
              <a:rect l="l" t="t" r="r" b="b"/>
              <a:pathLst>
                <a:path w="23051" h="13544" extrusionOk="0">
                  <a:moveTo>
                    <a:pt x="21583" y="0"/>
                  </a:moveTo>
                  <a:cubicBezTo>
                    <a:pt x="21583" y="0"/>
                    <a:pt x="21583" y="34"/>
                    <a:pt x="21583" y="67"/>
                  </a:cubicBezTo>
                  <a:cubicBezTo>
                    <a:pt x="21583" y="134"/>
                    <a:pt x="21549" y="167"/>
                    <a:pt x="21516" y="200"/>
                  </a:cubicBezTo>
                  <a:cubicBezTo>
                    <a:pt x="21483" y="234"/>
                    <a:pt x="21416" y="267"/>
                    <a:pt x="21383" y="300"/>
                  </a:cubicBezTo>
                  <a:lnTo>
                    <a:pt x="19481" y="1234"/>
                  </a:lnTo>
                  <a:cubicBezTo>
                    <a:pt x="19415" y="1268"/>
                    <a:pt x="19381" y="1301"/>
                    <a:pt x="19348" y="1334"/>
                  </a:cubicBezTo>
                  <a:cubicBezTo>
                    <a:pt x="19281" y="1368"/>
                    <a:pt x="19248" y="1435"/>
                    <a:pt x="19214" y="1535"/>
                  </a:cubicBezTo>
                  <a:cubicBezTo>
                    <a:pt x="19181" y="1568"/>
                    <a:pt x="19181" y="1635"/>
                    <a:pt x="19181" y="1701"/>
                  </a:cubicBezTo>
                  <a:cubicBezTo>
                    <a:pt x="19181" y="1735"/>
                    <a:pt x="19181" y="1768"/>
                    <a:pt x="19181" y="1801"/>
                  </a:cubicBezTo>
                  <a:cubicBezTo>
                    <a:pt x="19214" y="1868"/>
                    <a:pt x="19214" y="1902"/>
                    <a:pt x="19248" y="1935"/>
                  </a:cubicBezTo>
                  <a:cubicBezTo>
                    <a:pt x="19314" y="2102"/>
                    <a:pt x="19381" y="2268"/>
                    <a:pt x="19448" y="2469"/>
                  </a:cubicBezTo>
                  <a:cubicBezTo>
                    <a:pt x="19515" y="2769"/>
                    <a:pt x="19748" y="3002"/>
                    <a:pt x="20082" y="3069"/>
                  </a:cubicBezTo>
                  <a:lnTo>
                    <a:pt x="20549" y="3169"/>
                  </a:lnTo>
                  <a:lnTo>
                    <a:pt x="21383" y="2736"/>
                  </a:lnTo>
                  <a:cubicBezTo>
                    <a:pt x="21516" y="2669"/>
                    <a:pt x="21583" y="2569"/>
                    <a:pt x="21616" y="2435"/>
                  </a:cubicBezTo>
                  <a:lnTo>
                    <a:pt x="21583" y="0"/>
                  </a:lnTo>
                  <a:close/>
                  <a:moveTo>
                    <a:pt x="23050" y="3970"/>
                  </a:moveTo>
                  <a:cubicBezTo>
                    <a:pt x="23050" y="4036"/>
                    <a:pt x="23050" y="4070"/>
                    <a:pt x="23017" y="4137"/>
                  </a:cubicBezTo>
                  <a:lnTo>
                    <a:pt x="22617" y="5437"/>
                  </a:lnTo>
                  <a:cubicBezTo>
                    <a:pt x="22517" y="5738"/>
                    <a:pt x="22217" y="5938"/>
                    <a:pt x="21916" y="5938"/>
                  </a:cubicBezTo>
                  <a:lnTo>
                    <a:pt x="19181" y="5838"/>
                  </a:lnTo>
                  <a:cubicBezTo>
                    <a:pt x="19048" y="5838"/>
                    <a:pt x="18881" y="5871"/>
                    <a:pt x="18781" y="5904"/>
                  </a:cubicBezTo>
                  <a:lnTo>
                    <a:pt x="18781" y="8373"/>
                  </a:lnTo>
                  <a:cubicBezTo>
                    <a:pt x="18881" y="8340"/>
                    <a:pt x="19048" y="8306"/>
                    <a:pt x="19181" y="8306"/>
                  </a:cubicBezTo>
                  <a:lnTo>
                    <a:pt x="21916" y="8406"/>
                  </a:lnTo>
                  <a:cubicBezTo>
                    <a:pt x="22217" y="8406"/>
                    <a:pt x="22517" y="8206"/>
                    <a:pt x="22617" y="7906"/>
                  </a:cubicBezTo>
                  <a:lnTo>
                    <a:pt x="23017" y="6605"/>
                  </a:lnTo>
                  <a:cubicBezTo>
                    <a:pt x="23050" y="6538"/>
                    <a:pt x="23050" y="6505"/>
                    <a:pt x="23050" y="6438"/>
                  </a:cubicBezTo>
                  <a:lnTo>
                    <a:pt x="23050" y="3970"/>
                  </a:lnTo>
                  <a:close/>
                  <a:moveTo>
                    <a:pt x="2869" y="7873"/>
                  </a:moveTo>
                  <a:lnTo>
                    <a:pt x="568" y="8606"/>
                  </a:lnTo>
                  <a:cubicBezTo>
                    <a:pt x="484" y="8640"/>
                    <a:pt x="393" y="8656"/>
                    <a:pt x="297" y="8656"/>
                  </a:cubicBezTo>
                  <a:cubicBezTo>
                    <a:pt x="201" y="8656"/>
                    <a:pt x="101" y="8640"/>
                    <a:pt x="1" y="8606"/>
                  </a:cubicBezTo>
                  <a:lnTo>
                    <a:pt x="1" y="11075"/>
                  </a:lnTo>
                  <a:cubicBezTo>
                    <a:pt x="101" y="11091"/>
                    <a:pt x="201" y="11100"/>
                    <a:pt x="297" y="11100"/>
                  </a:cubicBezTo>
                  <a:cubicBezTo>
                    <a:pt x="393" y="11100"/>
                    <a:pt x="484" y="11091"/>
                    <a:pt x="568" y="11075"/>
                  </a:cubicBezTo>
                  <a:lnTo>
                    <a:pt x="2903" y="10341"/>
                  </a:lnTo>
                  <a:lnTo>
                    <a:pt x="2869" y="7873"/>
                  </a:lnTo>
                  <a:close/>
                  <a:moveTo>
                    <a:pt x="18781" y="8907"/>
                  </a:moveTo>
                  <a:cubicBezTo>
                    <a:pt x="18781" y="9073"/>
                    <a:pt x="18681" y="9207"/>
                    <a:pt x="18547" y="9240"/>
                  </a:cubicBezTo>
                  <a:lnTo>
                    <a:pt x="16146" y="10208"/>
                  </a:lnTo>
                  <a:cubicBezTo>
                    <a:pt x="16045" y="10241"/>
                    <a:pt x="15937" y="10258"/>
                    <a:pt x="15829" y="10258"/>
                  </a:cubicBezTo>
                  <a:cubicBezTo>
                    <a:pt x="15720" y="10258"/>
                    <a:pt x="15612" y="10241"/>
                    <a:pt x="15512" y="10208"/>
                  </a:cubicBezTo>
                  <a:lnTo>
                    <a:pt x="15512" y="12676"/>
                  </a:lnTo>
                  <a:cubicBezTo>
                    <a:pt x="15612" y="12709"/>
                    <a:pt x="15720" y="12726"/>
                    <a:pt x="15829" y="12726"/>
                  </a:cubicBezTo>
                  <a:cubicBezTo>
                    <a:pt x="15937" y="12726"/>
                    <a:pt x="16045" y="12709"/>
                    <a:pt x="16146" y="12676"/>
                  </a:cubicBezTo>
                  <a:lnTo>
                    <a:pt x="18547" y="11709"/>
                  </a:lnTo>
                  <a:cubicBezTo>
                    <a:pt x="18681" y="11675"/>
                    <a:pt x="18781" y="11542"/>
                    <a:pt x="18781" y="11375"/>
                  </a:cubicBezTo>
                  <a:lnTo>
                    <a:pt x="18781" y="8907"/>
                  </a:lnTo>
                  <a:close/>
                  <a:moveTo>
                    <a:pt x="10542" y="9240"/>
                  </a:moveTo>
                  <a:lnTo>
                    <a:pt x="10542" y="9240"/>
                  </a:lnTo>
                  <a:cubicBezTo>
                    <a:pt x="10441" y="9307"/>
                    <a:pt x="10341" y="9407"/>
                    <a:pt x="10308" y="9540"/>
                  </a:cubicBezTo>
                  <a:lnTo>
                    <a:pt x="9708" y="10708"/>
                  </a:lnTo>
                  <a:cubicBezTo>
                    <a:pt x="9608" y="10875"/>
                    <a:pt x="9441" y="11008"/>
                    <a:pt x="9241" y="11075"/>
                  </a:cubicBezTo>
                  <a:lnTo>
                    <a:pt x="9241" y="13543"/>
                  </a:lnTo>
                  <a:cubicBezTo>
                    <a:pt x="9441" y="13443"/>
                    <a:pt x="9574" y="13343"/>
                    <a:pt x="9674" y="13176"/>
                  </a:cubicBezTo>
                  <a:lnTo>
                    <a:pt x="10275" y="12009"/>
                  </a:lnTo>
                  <a:cubicBezTo>
                    <a:pt x="10341" y="11875"/>
                    <a:pt x="10408" y="11775"/>
                    <a:pt x="10508" y="11709"/>
                  </a:cubicBezTo>
                  <a:lnTo>
                    <a:pt x="10542" y="9240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840382" y="3787216"/>
              <a:ext cx="378786" cy="222562"/>
            </a:xfrm>
            <a:custGeom>
              <a:avLst/>
              <a:gdLst/>
              <a:ahLst/>
              <a:cxnLst/>
              <a:rect l="l" t="t" r="r" b="b"/>
              <a:pathLst>
                <a:path w="23051" h="13544" extrusionOk="0">
                  <a:moveTo>
                    <a:pt x="21583" y="0"/>
                  </a:moveTo>
                  <a:cubicBezTo>
                    <a:pt x="21583" y="0"/>
                    <a:pt x="21583" y="34"/>
                    <a:pt x="21583" y="67"/>
                  </a:cubicBezTo>
                  <a:cubicBezTo>
                    <a:pt x="21583" y="134"/>
                    <a:pt x="21549" y="167"/>
                    <a:pt x="21516" y="200"/>
                  </a:cubicBezTo>
                  <a:cubicBezTo>
                    <a:pt x="21483" y="234"/>
                    <a:pt x="21416" y="267"/>
                    <a:pt x="21383" y="300"/>
                  </a:cubicBezTo>
                  <a:lnTo>
                    <a:pt x="19481" y="1234"/>
                  </a:lnTo>
                  <a:cubicBezTo>
                    <a:pt x="19415" y="1268"/>
                    <a:pt x="19381" y="1301"/>
                    <a:pt x="19348" y="1334"/>
                  </a:cubicBezTo>
                  <a:cubicBezTo>
                    <a:pt x="19281" y="1368"/>
                    <a:pt x="19248" y="1435"/>
                    <a:pt x="19214" y="1535"/>
                  </a:cubicBezTo>
                  <a:cubicBezTo>
                    <a:pt x="19181" y="1568"/>
                    <a:pt x="19181" y="1635"/>
                    <a:pt x="19181" y="1701"/>
                  </a:cubicBezTo>
                  <a:cubicBezTo>
                    <a:pt x="19181" y="1735"/>
                    <a:pt x="19181" y="1768"/>
                    <a:pt x="19181" y="1801"/>
                  </a:cubicBezTo>
                  <a:cubicBezTo>
                    <a:pt x="19214" y="1868"/>
                    <a:pt x="19214" y="1902"/>
                    <a:pt x="19248" y="1935"/>
                  </a:cubicBezTo>
                  <a:cubicBezTo>
                    <a:pt x="19314" y="2102"/>
                    <a:pt x="19381" y="2268"/>
                    <a:pt x="19448" y="2469"/>
                  </a:cubicBezTo>
                  <a:cubicBezTo>
                    <a:pt x="19515" y="2769"/>
                    <a:pt x="19748" y="3002"/>
                    <a:pt x="20082" y="3069"/>
                  </a:cubicBezTo>
                  <a:lnTo>
                    <a:pt x="20549" y="3169"/>
                  </a:lnTo>
                  <a:lnTo>
                    <a:pt x="21383" y="2736"/>
                  </a:lnTo>
                  <a:cubicBezTo>
                    <a:pt x="21516" y="2669"/>
                    <a:pt x="21583" y="2569"/>
                    <a:pt x="21616" y="2435"/>
                  </a:cubicBezTo>
                  <a:lnTo>
                    <a:pt x="21583" y="0"/>
                  </a:lnTo>
                  <a:close/>
                  <a:moveTo>
                    <a:pt x="23050" y="3970"/>
                  </a:moveTo>
                  <a:cubicBezTo>
                    <a:pt x="23050" y="4036"/>
                    <a:pt x="23050" y="4070"/>
                    <a:pt x="23017" y="4137"/>
                  </a:cubicBezTo>
                  <a:lnTo>
                    <a:pt x="22617" y="5437"/>
                  </a:lnTo>
                  <a:cubicBezTo>
                    <a:pt x="22517" y="5738"/>
                    <a:pt x="22217" y="5938"/>
                    <a:pt x="21916" y="5938"/>
                  </a:cubicBezTo>
                  <a:lnTo>
                    <a:pt x="19181" y="5838"/>
                  </a:lnTo>
                  <a:cubicBezTo>
                    <a:pt x="19048" y="5838"/>
                    <a:pt x="18881" y="5871"/>
                    <a:pt x="18781" y="5904"/>
                  </a:cubicBezTo>
                  <a:lnTo>
                    <a:pt x="18781" y="8373"/>
                  </a:lnTo>
                  <a:cubicBezTo>
                    <a:pt x="18881" y="8340"/>
                    <a:pt x="19048" y="8306"/>
                    <a:pt x="19181" y="8306"/>
                  </a:cubicBezTo>
                  <a:lnTo>
                    <a:pt x="21916" y="8406"/>
                  </a:lnTo>
                  <a:cubicBezTo>
                    <a:pt x="22217" y="8406"/>
                    <a:pt x="22517" y="8206"/>
                    <a:pt x="22617" y="7906"/>
                  </a:cubicBezTo>
                  <a:lnTo>
                    <a:pt x="23017" y="6605"/>
                  </a:lnTo>
                  <a:cubicBezTo>
                    <a:pt x="23050" y="6538"/>
                    <a:pt x="23050" y="6505"/>
                    <a:pt x="23050" y="6438"/>
                  </a:cubicBezTo>
                  <a:lnTo>
                    <a:pt x="23050" y="3970"/>
                  </a:lnTo>
                  <a:close/>
                  <a:moveTo>
                    <a:pt x="2869" y="7873"/>
                  </a:moveTo>
                  <a:lnTo>
                    <a:pt x="568" y="8606"/>
                  </a:lnTo>
                  <a:cubicBezTo>
                    <a:pt x="484" y="8640"/>
                    <a:pt x="393" y="8656"/>
                    <a:pt x="297" y="8656"/>
                  </a:cubicBezTo>
                  <a:cubicBezTo>
                    <a:pt x="201" y="8656"/>
                    <a:pt x="101" y="8640"/>
                    <a:pt x="1" y="8606"/>
                  </a:cubicBezTo>
                  <a:lnTo>
                    <a:pt x="1" y="11075"/>
                  </a:lnTo>
                  <a:cubicBezTo>
                    <a:pt x="101" y="11091"/>
                    <a:pt x="201" y="11100"/>
                    <a:pt x="297" y="11100"/>
                  </a:cubicBezTo>
                  <a:cubicBezTo>
                    <a:pt x="393" y="11100"/>
                    <a:pt x="484" y="11091"/>
                    <a:pt x="568" y="11075"/>
                  </a:cubicBezTo>
                  <a:lnTo>
                    <a:pt x="2903" y="10341"/>
                  </a:lnTo>
                  <a:lnTo>
                    <a:pt x="2869" y="7873"/>
                  </a:lnTo>
                  <a:close/>
                  <a:moveTo>
                    <a:pt x="18781" y="8907"/>
                  </a:moveTo>
                  <a:cubicBezTo>
                    <a:pt x="18781" y="9073"/>
                    <a:pt x="18681" y="9207"/>
                    <a:pt x="18547" y="9240"/>
                  </a:cubicBezTo>
                  <a:lnTo>
                    <a:pt x="16146" y="10208"/>
                  </a:lnTo>
                  <a:cubicBezTo>
                    <a:pt x="16045" y="10241"/>
                    <a:pt x="15937" y="10258"/>
                    <a:pt x="15829" y="10258"/>
                  </a:cubicBezTo>
                  <a:cubicBezTo>
                    <a:pt x="15720" y="10258"/>
                    <a:pt x="15612" y="10241"/>
                    <a:pt x="15512" y="10208"/>
                  </a:cubicBezTo>
                  <a:lnTo>
                    <a:pt x="15512" y="12676"/>
                  </a:lnTo>
                  <a:cubicBezTo>
                    <a:pt x="15612" y="12709"/>
                    <a:pt x="15720" y="12726"/>
                    <a:pt x="15829" y="12726"/>
                  </a:cubicBezTo>
                  <a:cubicBezTo>
                    <a:pt x="15937" y="12726"/>
                    <a:pt x="16045" y="12709"/>
                    <a:pt x="16146" y="12676"/>
                  </a:cubicBezTo>
                  <a:lnTo>
                    <a:pt x="18547" y="11709"/>
                  </a:lnTo>
                  <a:cubicBezTo>
                    <a:pt x="18681" y="11675"/>
                    <a:pt x="18781" y="11542"/>
                    <a:pt x="18781" y="11375"/>
                  </a:cubicBezTo>
                  <a:lnTo>
                    <a:pt x="18781" y="8907"/>
                  </a:lnTo>
                  <a:close/>
                  <a:moveTo>
                    <a:pt x="10542" y="9240"/>
                  </a:moveTo>
                  <a:lnTo>
                    <a:pt x="10542" y="9240"/>
                  </a:lnTo>
                  <a:cubicBezTo>
                    <a:pt x="10441" y="9307"/>
                    <a:pt x="10341" y="9407"/>
                    <a:pt x="10308" y="9540"/>
                  </a:cubicBezTo>
                  <a:lnTo>
                    <a:pt x="9708" y="10708"/>
                  </a:lnTo>
                  <a:cubicBezTo>
                    <a:pt x="9608" y="10875"/>
                    <a:pt x="9441" y="11008"/>
                    <a:pt x="9241" y="11075"/>
                  </a:cubicBezTo>
                  <a:lnTo>
                    <a:pt x="9241" y="13543"/>
                  </a:lnTo>
                  <a:cubicBezTo>
                    <a:pt x="9441" y="13443"/>
                    <a:pt x="9574" y="13343"/>
                    <a:pt x="9674" y="13176"/>
                  </a:cubicBezTo>
                  <a:lnTo>
                    <a:pt x="10275" y="12009"/>
                  </a:lnTo>
                  <a:cubicBezTo>
                    <a:pt x="10341" y="11875"/>
                    <a:pt x="10408" y="11775"/>
                    <a:pt x="10508" y="11709"/>
                  </a:cubicBezTo>
                  <a:lnTo>
                    <a:pt x="10542" y="92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781734" y="3716984"/>
              <a:ext cx="438534" cy="252781"/>
            </a:xfrm>
            <a:custGeom>
              <a:avLst/>
              <a:gdLst/>
              <a:ahLst/>
              <a:cxnLst/>
              <a:rect l="l" t="t" r="r" b="b"/>
              <a:pathLst>
                <a:path w="26687" h="15383" extrusionOk="0">
                  <a:moveTo>
                    <a:pt x="13336" y="4388"/>
                  </a:moveTo>
                  <a:cubicBezTo>
                    <a:pt x="15151" y="4388"/>
                    <a:pt x="16935" y="4883"/>
                    <a:pt x="18047" y="5809"/>
                  </a:cubicBezTo>
                  <a:cubicBezTo>
                    <a:pt x="19848" y="7310"/>
                    <a:pt x="19214" y="9378"/>
                    <a:pt x="16612" y="10379"/>
                  </a:cubicBezTo>
                  <a:cubicBezTo>
                    <a:pt x="15616" y="10775"/>
                    <a:pt x="14477" y="10965"/>
                    <a:pt x="13351" y="10965"/>
                  </a:cubicBezTo>
                  <a:cubicBezTo>
                    <a:pt x="11536" y="10965"/>
                    <a:pt x="9751" y="10471"/>
                    <a:pt x="8640" y="9545"/>
                  </a:cubicBezTo>
                  <a:cubicBezTo>
                    <a:pt x="6839" y="8044"/>
                    <a:pt x="7506" y="6009"/>
                    <a:pt x="10074" y="4975"/>
                  </a:cubicBezTo>
                  <a:cubicBezTo>
                    <a:pt x="11071" y="4579"/>
                    <a:pt x="12209" y="4388"/>
                    <a:pt x="13336" y="4388"/>
                  </a:cubicBezTo>
                  <a:close/>
                  <a:moveTo>
                    <a:pt x="14135" y="0"/>
                  </a:moveTo>
                  <a:cubicBezTo>
                    <a:pt x="13861" y="0"/>
                    <a:pt x="13596" y="163"/>
                    <a:pt x="13443" y="438"/>
                  </a:cubicBezTo>
                  <a:lnTo>
                    <a:pt x="12843" y="1572"/>
                  </a:lnTo>
                  <a:cubicBezTo>
                    <a:pt x="12676" y="1872"/>
                    <a:pt x="12376" y="2039"/>
                    <a:pt x="12076" y="2106"/>
                  </a:cubicBezTo>
                  <a:cubicBezTo>
                    <a:pt x="11542" y="2139"/>
                    <a:pt x="11008" y="2206"/>
                    <a:pt x="10508" y="2273"/>
                  </a:cubicBezTo>
                  <a:cubicBezTo>
                    <a:pt x="10422" y="2290"/>
                    <a:pt x="10336" y="2298"/>
                    <a:pt x="10250" y="2298"/>
                  </a:cubicBezTo>
                  <a:cubicBezTo>
                    <a:pt x="10004" y="2298"/>
                    <a:pt x="9763" y="2230"/>
                    <a:pt x="9541" y="2106"/>
                  </a:cubicBezTo>
                  <a:lnTo>
                    <a:pt x="7939" y="1005"/>
                  </a:lnTo>
                  <a:cubicBezTo>
                    <a:pt x="7752" y="901"/>
                    <a:pt x="7551" y="849"/>
                    <a:pt x="7354" y="849"/>
                  </a:cubicBezTo>
                  <a:cubicBezTo>
                    <a:pt x="7235" y="849"/>
                    <a:pt x="7118" y="868"/>
                    <a:pt x="7005" y="905"/>
                  </a:cubicBezTo>
                  <a:lnTo>
                    <a:pt x="4604" y="1872"/>
                  </a:lnTo>
                  <a:cubicBezTo>
                    <a:pt x="4337" y="1939"/>
                    <a:pt x="4270" y="2273"/>
                    <a:pt x="4470" y="2473"/>
                  </a:cubicBezTo>
                  <a:lnTo>
                    <a:pt x="5571" y="3607"/>
                  </a:lnTo>
                  <a:cubicBezTo>
                    <a:pt x="5771" y="3807"/>
                    <a:pt x="5738" y="4141"/>
                    <a:pt x="5504" y="4308"/>
                  </a:cubicBezTo>
                  <a:cubicBezTo>
                    <a:pt x="5271" y="4508"/>
                    <a:pt x="5037" y="4674"/>
                    <a:pt x="4837" y="4908"/>
                  </a:cubicBezTo>
                  <a:cubicBezTo>
                    <a:pt x="4604" y="5141"/>
                    <a:pt x="4270" y="5275"/>
                    <a:pt x="3937" y="5275"/>
                  </a:cubicBezTo>
                  <a:lnTo>
                    <a:pt x="1201" y="5175"/>
                  </a:lnTo>
                  <a:cubicBezTo>
                    <a:pt x="901" y="5175"/>
                    <a:pt x="634" y="5375"/>
                    <a:pt x="534" y="5675"/>
                  </a:cubicBezTo>
                  <a:lnTo>
                    <a:pt x="101" y="6976"/>
                  </a:lnTo>
                  <a:cubicBezTo>
                    <a:pt x="0" y="7243"/>
                    <a:pt x="167" y="7543"/>
                    <a:pt x="467" y="7577"/>
                  </a:cubicBezTo>
                  <a:lnTo>
                    <a:pt x="3069" y="8044"/>
                  </a:lnTo>
                  <a:cubicBezTo>
                    <a:pt x="3370" y="8110"/>
                    <a:pt x="3603" y="8344"/>
                    <a:pt x="3703" y="8644"/>
                  </a:cubicBezTo>
                  <a:cubicBezTo>
                    <a:pt x="3770" y="8811"/>
                    <a:pt x="3837" y="8978"/>
                    <a:pt x="3903" y="9178"/>
                  </a:cubicBezTo>
                  <a:cubicBezTo>
                    <a:pt x="4037" y="9411"/>
                    <a:pt x="3937" y="9745"/>
                    <a:pt x="3670" y="9878"/>
                  </a:cubicBezTo>
                  <a:lnTo>
                    <a:pt x="1768" y="10846"/>
                  </a:lnTo>
                  <a:cubicBezTo>
                    <a:pt x="1502" y="10912"/>
                    <a:pt x="1468" y="11279"/>
                    <a:pt x="1702" y="11413"/>
                  </a:cubicBezTo>
                  <a:lnTo>
                    <a:pt x="3236" y="12680"/>
                  </a:lnTo>
                  <a:cubicBezTo>
                    <a:pt x="3436" y="12830"/>
                    <a:pt x="3674" y="12905"/>
                    <a:pt x="3907" y="12905"/>
                  </a:cubicBezTo>
                  <a:cubicBezTo>
                    <a:pt x="3985" y="12905"/>
                    <a:pt x="4062" y="12897"/>
                    <a:pt x="4137" y="12880"/>
                  </a:cubicBezTo>
                  <a:lnTo>
                    <a:pt x="6472" y="12147"/>
                  </a:lnTo>
                  <a:cubicBezTo>
                    <a:pt x="6603" y="12107"/>
                    <a:pt x="6735" y="12088"/>
                    <a:pt x="6866" y="12088"/>
                  </a:cubicBezTo>
                  <a:cubicBezTo>
                    <a:pt x="7068" y="12088"/>
                    <a:pt x="7270" y="12132"/>
                    <a:pt x="7472" y="12213"/>
                  </a:cubicBezTo>
                  <a:cubicBezTo>
                    <a:pt x="7873" y="12380"/>
                    <a:pt x="8306" y="12513"/>
                    <a:pt x="8707" y="12647"/>
                  </a:cubicBezTo>
                  <a:cubicBezTo>
                    <a:pt x="9007" y="12747"/>
                    <a:pt x="9207" y="13047"/>
                    <a:pt x="9174" y="13347"/>
                  </a:cubicBezTo>
                  <a:lnTo>
                    <a:pt x="9040" y="14482"/>
                  </a:lnTo>
                  <a:cubicBezTo>
                    <a:pt x="9007" y="14748"/>
                    <a:pt x="9207" y="15015"/>
                    <a:pt x="9507" y="15049"/>
                  </a:cubicBezTo>
                  <a:lnTo>
                    <a:pt x="12509" y="15382"/>
                  </a:lnTo>
                  <a:cubicBezTo>
                    <a:pt x="12810" y="15382"/>
                    <a:pt x="13110" y="15215"/>
                    <a:pt x="13277" y="14949"/>
                  </a:cubicBezTo>
                  <a:lnTo>
                    <a:pt x="13877" y="13781"/>
                  </a:lnTo>
                  <a:cubicBezTo>
                    <a:pt x="14010" y="13514"/>
                    <a:pt x="14311" y="13314"/>
                    <a:pt x="14644" y="13281"/>
                  </a:cubicBezTo>
                  <a:cubicBezTo>
                    <a:pt x="15145" y="13247"/>
                    <a:pt x="15678" y="13181"/>
                    <a:pt x="16179" y="13081"/>
                  </a:cubicBezTo>
                  <a:cubicBezTo>
                    <a:pt x="16234" y="13075"/>
                    <a:pt x="16290" y="13072"/>
                    <a:pt x="16345" y="13072"/>
                  </a:cubicBezTo>
                  <a:cubicBezTo>
                    <a:pt x="16622" y="13072"/>
                    <a:pt x="16896" y="13142"/>
                    <a:pt x="17146" y="13281"/>
                  </a:cubicBezTo>
                  <a:lnTo>
                    <a:pt x="18781" y="14348"/>
                  </a:lnTo>
                  <a:cubicBezTo>
                    <a:pt x="18947" y="14452"/>
                    <a:pt x="19140" y="14504"/>
                    <a:pt x="19343" y="14504"/>
                  </a:cubicBezTo>
                  <a:cubicBezTo>
                    <a:pt x="19464" y="14504"/>
                    <a:pt x="19589" y="14486"/>
                    <a:pt x="19715" y="14448"/>
                  </a:cubicBezTo>
                  <a:lnTo>
                    <a:pt x="22116" y="13481"/>
                  </a:lnTo>
                  <a:cubicBezTo>
                    <a:pt x="22350" y="13414"/>
                    <a:pt x="22450" y="13081"/>
                    <a:pt x="22250" y="12914"/>
                  </a:cubicBezTo>
                  <a:lnTo>
                    <a:pt x="21149" y="11746"/>
                  </a:lnTo>
                  <a:cubicBezTo>
                    <a:pt x="20949" y="11546"/>
                    <a:pt x="20982" y="11213"/>
                    <a:pt x="21216" y="11046"/>
                  </a:cubicBezTo>
                  <a:cubicBezTo>
                    <a:pt x="21449" y="10879"/>
                    <a:pt x="21649" y="10679"/>
                    <a:pt x="21849" y="10479"/>
                  </a:cubicBezTo>
                  <a:cubicBezTo>
                    <a:pt x="22116" y="10245"/>
                    <a:pt x="22416" y="10112"/>
                    <a:pt x="22750" y="10078"/>
                  </a:cubicBezTo>
                  <a:lnTo>
                    <a:pt x="25485" y="10212"/>
                  </a:lnTo>
                  <a:cubicBezTo>
                    <a:pt x="25786" y="10212"/>
                    <a:pt x="26086" y="10012"/>
                    <a:pt x="26186" y="9711"/>
                  </a:cubicBezTo>
                  <a:lnTo>
                    <a:pt x="26586" y="8377"/>
                  </a:lnTo>
                  <a:cubicBezTo>
                    <a:pt x="26686" y="8110"/>
                    <a:pt x="26519" y="7810"/>
                    <a:pt x="26219" y="7777"/>
                  </a:cubicBezTo>
                  <a:lnTo>
                    <a:pt x="23617" y="7343"/>
                  </a:lnTo>
                  <a:cubicBezTo>
                    <a:pt x="23317" y="7276"/>
                    <a:pt x="23084" y="7043"/>
                    <a:pt x="22984" y="6743"/>
                  </a:cubicBezTo>
                  <a:cubicBezTo>
                    <a:pt x="22950" y="6542"/>
                    <a:pt x="22883" y="6376"/>
                    <a:pt x="22783" y="6209"/>
                  </a:cubicBezTo>
                  <a:cubicBezTo>
                    <a:pt x="22650" y="5975"/>
                    <a:pt x="22750" y="5642"/>
                    <a:pt x="23017" y="5508"/>
                  </a:cubicBezTo>
                  <a:lnTo>
                    <a:pt x="24952" y="4541"/>
                  </a:lnTo>
                  <a:cubicBezTo>
                    <a:pt x="25185" y="4441"/>
                    <a:pt x="25218" y="4107"/>
                    <a:pt x="25018" y="3974"/>
                  </a:cubicBezTo>
                  <a:lnTo>
                    <a:pt x="23484" y="2673"/>
                  </a:lnTo>
                  <a:cubicBezTo>
                    <a:pt x="23298" y="2534"/>
                    <a:pt x="23079" y="2475"/>
                    <a:pt x="22851" y="2475"/>
                  </a:cubicBezTo>
                  <a:cubicBezTo>
                    <a:pt x="22752" y="2475"/>
                    <a:pt x="22651" y="2486"/>
                    <a:pt x="22550" y="2506"/>
                  </a:cubicBezTo>
                  <a:lnTo>
                    <a:pt x="20215" y="3240"/>
                  </a:lnTo>
                  <a:cubicBezTo>
                    <a:pt x="20077" y="3268"/>
                    <a:pt x="19939" y="3284"/>
                    <a:pt x="19803" y="3284"/>
                  </a:cubicBezTo>
                  <a:cubicBezTo>
                    <a:pt x="19611" y="3284"/>
                    <a:pt x="19423" y="3252"/>
                    <a:pt x="19248" y="3173"/>
                  </a:cubicBezTo>
                  <a:cubicBezTo>
                    <a:pt x="18814" y="3007"/>
                    <a:pt x="18414" y="2840"/>
                    <a:pt x="17980" y="2706"/>
                  </a:cubicBezTo>
                  <a:cubicBezTo>
                    <a:pt x="17713" y="2606"/>
                    <a:pt x="17513" y="2339"/>
                    <a:pt x="17546" y="2039"/>
                  </a:cubicBezTo>
                  <a:lnTo>
                    <a:pt x="17680" y="905"/>
                  </a:lnTo>
                  <a:cubicBezTo>
                    <a:pt x="17713" y="605"/>
                    <a:pt x="17513" y="338"/>
                    <a:pt x="17213" y="305"/>
                  </a:cubicBezTo>
                  <a:lnTo>
                    <a:pt x="14211" y="4"/>
                  </a:lnTo>
                  <a:cubicBezTo>
                    <a:pt x="14185" y="2"/>
                    <a:pt x="14160" y="0"/>
                    <a:pt x="14135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781734" y="3716984"/>
              <a:ext cx="438534" cy="252781"/>
            </a:xfrm>
            <a:custGeom>
              <a:avLst/>
              <a:gdLst/>
              <a:ahLst/>
              <a:cxnLst/>
              <a:rect l="l" t="t" r="r" b="b"/>
              <a:pathLst>
                <a:path w="26687" h="15383" extrusionOk="0">
                  <a:moveTo>
                    <a:pt x="13336" y="4388"/>
                  </a:moveTo>
                  <a:cubicBezTo>
                    <a:pt x="15151" y="4388"/>
                    <a:pt x="16935" y="4883"/>
                    <a:pt x="18047" y="5809"/>
                  </a:cubicBezTo>
                  <a:cubicBezTo>
                    <a:pt x="19848" y="7310"/>
                    <a:pt x="19214" y="9378"/>
                    <a:pt x="16612" y="10379"/>
                  </a:cubicBezTo>
                  <a:cubicBezTo>
                    <a:pt x="15616" y="10775"/>
                    <a:pt x="14477" y="10965"/>
                    <a:pt x="13351" y="10965"/>
                  </a:cubicBezTo>
                  <a:cubicBezTo>
                    <a:pt x="11536" y="10965"/>
                    <a:pt x="9751" y="10471"/>
                    <a:pt x="8640" y="9545"/>
                  </a:cubicBezTo>
                  <a:cubicBezTo>
                    <a:pt x="6839" y="8044"/>
                    <a:pt x="7506" y="6009"/>
                    <a:pt x="10074" y="4975"/>
                  </a:cubicBezTo>
                  <a:cubicBezTo>
                    <a:pt x="11071" y="4579"/>
                    <a:pt x="12209" y="4388"/>
                    <a:pt x="13336" y="4388"/>
                  </a:cubicBezTo>
                  <a:close/>
                  <a:moveTo>
                    <a:pt x="14135" y="0"/>
                  </a:moveTo>
                  <a:cubicBezTo>
                    <a:pt x="13861" y="0"/>
                    <a:pt x="13596" y="163"/>
                    <a:pt x="13443" y="438"/>
                  </a:cubicBezTo>
                  <a:lnTo>
                    <a:pt x="12843" y="1572"/>
                  </a:lnTo>
                  <a:cubicBezTo>
                    <a:pt x="12676" y="1872"/>
                    <a:pt x="12376" y="2039"/>
                    <a:pt x="12076" y="2106"/>
                  </a:cubicBezTo>
                  <a:cubicBezTo>
                    <a:pt x="11542" y="2139"/>
                    <a:pt x="11008" y="2206"/>
                    <a:pt x="10508" y="2273"/>
                  </a:cubicBezTo>
                  <a:cubicBezTo>
                    <a:pt x="10422" y="2290"/>
                    <a:pt x="10336" y="2298"/>
                    <a:pt x="10250" y="2298"/>
                  </a:cubicBezTo>
                  <a:cubicBezTo>
                    <a:pt x="10004" y="2298"/>
                    <a:pt x="9763" y="2230"/>
                    <a:pt x="9541" y="2106"/>
                  </a:cubicBezTo>
                  <a:lnTo>
                    <a:pt x="7939" y="1005"/>
                  </a:lnTo>
                  <a:cubicBezTo>
                    <a:pt x="7752" y="901"/>
                    <a:pt x="7551" y="849"/>
                    <a:pt x="7354" y="849"/>
                  </a:cubicBezTo>
                  <a:cubicBezTo>
                    <a:pt x="7235" y="849"/>
                    <a:pt x="7118" y="868"/>
                    <a:pt x="7005" y="905"/>
                  </a:cubicBezTo>
                  <a:lnTo>
                    <a:pt x="4604" y="1872"/>
                  </a:lnTo>
                  <a:cubicBezTo>
                    <a:pt x="4337" y="1939"/>
                    <a:pt x="4270" y="2273"/>
                    <a:pt x="4470" y="2473"/>
                  </a:cubicBezTo>
                  <a:lnTo>
                    <a:pt x="5571" y="3607"/>
                  </a:lnTo>
                  <a:cubicBezTo>
                    <a:pt x="5771" y="3807"/>
                    <a:pt x="5738" y="4141"/>
                    <a:pt x="5504" y="4308"/>
                  </a:cubicBezTo>
                  <a:cubicBezTo>
                    <a:pt x="5271" y="4508"/>
                    <a:pt x="5037" y="4674"/>
                    <a:pt x="4837" y="4908"/>
                  </a:cubicBezTo>
                  <a:cubicBezTo>
                    <a:pt x="4604" y="5141"/>
                    <a:pt x="4270" y="5275"/>
                    <a:pt x="3937" y="5275"/>
                  </a:cubicBezTo>
                  <a:lnTo>
                    <a:pt x="1201" y="5175"/>
                  </a:lnTo>
                  <a:cubicBezTo>
                    <a:pt x="901" y="5175"/>
                    <a:pt x="634" y="5375"/>
                    <a:pt x="534" y="5675"/>
                  </a:cubicBezTo>
                  <a:lnTo>
                    <a:pt x="101" y="6976"/>
                  </a:lnTo>
                  <a:cubicBezTo>
                    <a:pt x="0" y="7243"/>
                    <a:pt x="167" y="7543"/>
                    <a:pt x="467" y="7577"/>
                  </a:cubicBezTo>
                  <a:lnTo>
                    <a:pt x="3069" y="8044"/>
                  </a:lnTo>
                  <a:cubicBezTo>
                    <a:pt x="3370" y="8110"/>
                    <a:pt x="3603" y="8344"/>
                    <a:pt x="3703" y="8644"/>
                  </a:cubicBezTo>
                  <a:cubicBezTo>
                    <a:pt x="3770" y="8811"/>
                    <a:pt x="3837" y="8978"/>
                    <a:pt x="3903" y="9178"/>
                  </a:cubicBezTo>
                  <a:cubicBezTo>
                    <a:pt x="4037" y="9411"/>
                    <a:pt x="3937" y="9745"/>
                    <a:pt x="3670" y="9878"/>
                  </a:cubicBezTo>
                  <a:lnTo>
                    <a:pt x="1768" y="10846"/>
                  </a:lnTo>
                  <a:cubicBezTo>
                    <a:pt x="1502" y="10912"/>
                    <a:pt x="1468" y="11279"/>
                    <a:pt x="1702" y="11413"/>
                  </a:cubicBezTo>
                  <a:lnTo>
                    <a:pt x="3236" y="12680"/>
                  </a:lnTo>
                  <a:cubicBezTo>
                    <a:pt x="3436" y="12830"/>
                    <a:pt x="3674" y="12905"/>
                    <a:pt x="3907" y="12905"/>
                  </a:cubicBezTo>
                  <a:cubicBezTo>
                    <a:pt x="3985" y="12905"/>
                    <a:pt x="4062" y="12897"/>
                    <a:pt x="4137" y="12880"/>
                  </a:cubicBezTo>
                  <a:lnTo>
                    <a:pt x="6472" y="12147"/>
                  </a:lnTo>
                  <a:cubicBezTo>
                    <a:pt x="6603" y="12107"/>
                    <a:pt x="6735" y="12088"/>
                    <a:pt x="6866" y="12088"/>
                  </a:cubicBezTo>
                  <a:cubicBezTo>
                    <a:pt x="7068" y="12088"/>
                    <a:pt x="7270" y="12132"/>
                    <a:pt x="7472" y="12213"/>
                  </a:cubicBezTo>
                  <a:cubicBezTo>
                    <a:pt x="7873" y="12380"/>
                    <a:pt x="8306" y="12513"/>
                    <a:pt x="8707" y="12647"/>
                  </a:cubicBezTo>
                  <a:cubicBezTo>
                    <a:pt x="9007" y="12747"/>
                    <a:pt x="9207" y="13047"/>
                    <a:pt x="9174" y="13347"/>
                  </a:cubicBezTo>
                  <a:lnTo>
                    <a:pt x="9040" y="14482"/>
                  </a:lnTo>
                  <a:cubicBezTo>
                    <a:pt x="9007" y="14748"/>
                    <a:pt x="9207" y="15015"/>
                    <a:pt x="9507" y="15049"/>
                  </a:cubicBezTo>
                  <a:lnTo>
                    <a:pt x="12509" y="15382"/>
                  </a:lnTo>
                  <a:cubicBezTo>
                    <a:pt x="12810" y="15382"/>
                    <a:pt x="13110" y="15215"/>
                    <a:pt x="13277" y="14949"/>
                  </a:cubicBezTo>
                  <a:lnTo>
                    <a:pt x="13877" y="13781"/>
                  </a:lnTo>
                  <a:cubicBezTo>
                    <a:pt x="14010" y="13514"/>
                    <a:pt x="14311" y="13314"/>
                    <a:pt x="14644" y="13281"/>
                  </a:cubicBezTo>
                  <a:cubicBezTo>
                    <a:pt x="15145" y="13247"/>
                    <a:pt x="15678" y="13181"/>
                    <a:pt x="16179" y="13081"/>
                  </a:cubicBezTo>
                  <a:cubicBezTo>
                    <a:pt x="16234" y="13075"/>
                    <a:pt x="16290" y="13072"/>
                    <a:pt x="16345" y="13072"/>
                  </a:cubicBezTo>
                  <a:cubicBezTo>
                    <a:pt x="16622" y="13072"/>
                    <a:pt x="16896" y="13142"/>
                    <a:pt x="17146" y="13281"/>
                  </a:cubicBezTo>
                  <a:lnTo>
                    <a:pt x="18781" y="14348"/>
                  </a:lnTo>
                  <a:cubicBezTo>
                    <a:pt x="18947" y="14452"/>
                    <a:pt x="19140" y="14504"/>
                    <a:pt x="19343" y="14504"/>
                  </a:cubicBezTo>
                  <a:cubicBezTo>
                    <a:pt x="19464" y="14504"/>
                    <a:pt x="19589" y="14486"/>
                    <a:pt x="19715" y="14448"/>
                  </a:cubicBezTo>
                  <a:lnTo>
                    <a:pt x="22116" y="13481"/>
                  </a:lnTo>
                  <a:cubicBezTo>
                    <a:pt x="22350" y="13414"/>
                    <a:pt x="22450" y="13081"/>
                    <a:pt x="22250" y="12914"/>
                  </a:cubicBezTo>
                  <a:lnTo>
                    <a:pt x="21149" y="11746"/>
                  </a:lnTo>
                  <a:cubicBezTo>
                    <a:pt x="20949" y="11546"/>
                    <a:pt x="20982" y="11213"/>
                    <a:pt x="21216" y="11046"/>
                  </a:cubicBezTo>
                  <a:cubicBezTo>
                    <a:pt x="21449" y="10879"/>
                    <a:pt x="21649" y="10679"/>
                    <a:pt x="21849" y="10479"/>
                  </a:cubicBezTo>
                  <a:cubicBezTo>
                    <a:pt x="22116" y="10245"/>
                    <a:pt x="22416" y="10112"/>
                    <a:pt x="22750" y="10078"/>
                  </a:cubicBezTo>
                  <a:lnTo>
                    <a:pt x="25485" y="10212"/>
                  </a:lnTo>
                  <a:cubicBezTo>
                    <a:pt x="25786" y="10212"/>
                    <a:pt x="26086" y="10012"/>
                    <a:pt x="26186" y="9711"/>
                  </a:cubicBezTo>
                  <a:lnTo>
                    <a:pt x="26586" y="8377"/>
                  </a:lnTo>
                  <a:cubicBezTo>
                    <a:pt x="26686" y="8110"/>
                    <a:pt x="26519" y="7810"/>
                    <a:pt x="26219" y="7777"/>
                  </a:cubicBezTo>
                  <a:lnTo>
                    <a:pt x="23617" y="7343"/>
                  </a:lnTo>
                  <a:cubicBezTo>
                    <a:pt x="23317" y="7276"/>
                    <a:pt x="23084" y="7043"/>
                    <a:pt x="22984" y="6743"/>
                  </a:cubicBezTo>
                  <a:cubicBezTo>
                    <a:pt x="22950" y="6542"/>
                    <a:pt x="22883" y="6376"/>
                    <a:pt x="22783" y="6209"/>
                  </a:cubicBezTo>
                  <a:cubicBezTo>
                    <a:pt x="22650" y="5975"/>
                    <a:pt x="22750" y="5642"/>
                    <a:pt x="23017" y="5508"/>
                  </a:cubicBezTo>
                  <a:lnTo>
                    <a:pt x="24952" y="4541"/>
                  </a:lnTo>
                  <a:cubicBezTo>
                    <a:pt x="25185" y="4441"/>
                    <a:pt x="25218" y="4107"/>
                    <a:pt x="25018" y="3974"/>
                  </a:cubicBezTo>
                  <a:lnTo>
                    <a:pt x="23484" y="2673"/>
                  </a:lnTo>
                  <a:cubicBezTo>
                    <a:pt x="23298" y="2534"/>
                    <a:pt x="23079" y="2475"/>
                    <a:pt x="22851" y="2475"/>
                  </a:cubicBezTo>
                  <a:cubicBezTo>
                    <a:pt x="22752" y="2475"/>
                    <a:pt x="22651" y="2486"/>
                    <a:pt x="22550" y="2506"/>
                  </a:cubicBezTo>
                  <a:lnTo>
                    <a:pt x="20215" y="3240"/>
                  </a:lnTo>
                  <a:cubicBezTo>
                    <a:pt x="20077" y="3268"/>
                    <a:pt x="19939" y="3284"/>
                    <a:pt x="19803" y="3284"/>
                  </a:cubicBezTo>
                  <a:cubicBezTo>
                    <a:pt x="19611" y="3284"/>
                    <a:pt x="19423" y="3252"/>
                    <a:pt x="19248" y="3173"/>
                  </a:cubicBezTo>
                  <a:cubicBezTo>
                    <a:pt x="18814" y="3007"/>
                    <a:pt x="18414" y="2840"/>
                    <a:pt x="17980" y="2706"/>
                  </a:cubicBezTo>
                  <a:cubicBezTo>
                    <a:pt x="17713" y="2606"/>
                    <a:pt x="17513" y="2339"/>
                    <a:pt x="17546" y="2039"/>
                  </a:cubicBezTo>
                  <a:lnTo>
                    <a:pt x="17680" y="905"/>
                  </a:lnTo>
                  <a:cubicBezTo>
                    <a:pt x="17713" y="605"/>
                    <a:pt x="17513" y="338"/>
                    <a:pt x="17213" y="305"/>
                  </a:cubicBezTo>
                  <a:lnTo>
                    <a:pt x="14211" y="4"/>
                  </a:lnTo>
                  <a:cubicBezTo>
                    <a:pt x="14185" y="2"/>
                    <a:pt x="14160" y="0"/>
                    <a:pt x="14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778990" y="3714798"/>
              <a:ext cx="442922" cy="257152"/>
            </a:xfrm>
            <a:custGeom>
              <a:avLst/>
              <a:gdLst/>
              <a:ahLst/>
              <a:cxnLst/>
              <a:rect l="l" t="t" r="r" b="b"/>
              <a:pathLst>
                <a:path w="26954" h="15649" extrusionOk="0">
                  <a:moveTo>
                    <a:pt x="13307" y="4670"/>
                  </a:moveTo>
                  <a:cubicBezTo>
                    <a:pt x="13386" y="4670"/>
                    <a:pt x="13465" y="4672"/>
                    <a:pt x="13544" y="4674"/>
                  </a:cubicBezTo>
                  <a:lnTo>
                    <a:pt x="13510" y="4674"/>
                  </a:lnTo>
                  <a:cubicBezTo>
                    <a:pt x="15278" y="4674"/>
                    <a:pt x="17046" y="5141"/>
                    <a:pt x="18147" y="6042"/>
                  </a:cubicBezTo>
                  <a:cubicBezTo>
                    <a:pt x="18881" y="6642"/>
                    <a:pt x="19214" y="7376"/>
                    <a:pt x="19081" y="8110"/>
                  </a:cubicBezTo>
                  <a:cubicBezTo>
                    <a:pt x="18948" y="9011"/>
                    <a:pt x="18080" y="9844"/>
                    <a:pt x="16746" y="10412"/>
                  </a:cubicBezTo>
                  <a:cubicBezTo>
                    <a:pt x="15783" y="10792"/>
                    <a:pt x="14675" y="10975"/>
                    <a:pt x="13577" y="10975"/>
                  </a:cubicBezTo>
                  <a:cubicBezTo>
                    <a:pt x="11784" y="10975"/>
                    <a:pt x="10016" y="10488"/>
                    <a:pt x="8940" y="9578"/>
                  </a:cubicBezTo>
                  <a:cubicBezTo>
                    <a:pt x="8273" y="9144"/>
                    <a:pt x="7906" y="8343"/>
                    <a:pt x="7973" y="7543"/>
                  </a:cubicBezTo>
                  <a:cubicBezTo>
                    <a:pt x="8140" y="6609"/>
                    <a:pt x="8974" y="5775"/>
                    <a:pt x="10341" y="5241"/>
                  </a:cubicBezTo>
                  <a:cubicBezTo>
                    <a:pt x="11270" y="4870"/>
                    <a:pt x="12285" y="4670"/>
                    <a:pt x="13307" y="4670"/>
                  </a:cubicBezTo>
                  <a:close/>
                  <a:moveTo>
                    <a:pt x="13509" y="4373"/>
                  </a:moveTo>
                  <a:cubicBezTo>
                    <a:pt x="12366" y="4373"/>
                    <a:pt x="11214" y="4567"/>
                    <a:pt x="10208" y="4974"/>
                  </a:cubicBezTo>
                  <a:cubicBezTo>
                    <a:pt x="8774" y="5541"/>
                    <a:pt x="7840" y="6475"/>
                    <a:pt x="7673" y="7509"/>
                  </a:cubicBezTo>
                  <a:cubicBezTo>
                    <a:pt x="7539" y="8310"/>
                    <a:pt x="7906" y="9144"/>
                    <a:pt x="8707" y="9811"/>
                  </a:cubicBezTo>
                  <a:cubicBezTo>
                    <a:pt x="9841" y="10778"/>
                    <a:pt x="11676" y="11279"/>
                    <a:pt x="13544" y="11279"/>
                  </a:cubicBezTo>
                  <a:cubicBezTo>
                    <a:pt x="14644" y="11279"/>
                    <a:pt x="15779" y="11079"/>
                    <a:pt x="16846" y="10678"/>
                  </a:cubicBezTo>
                  <a:cubicBezTo>
                    <a:pt x="18280" y="10078"/>
                    <a:pt x="19214" y="9177"/>
                    <a:pt x="19381" y="8143"/>
                  </a:cubicBezTo>
                  <a:cubicBezTo>
                    <a:pt x="19515" y="7309"/>
                    <a:pt x="19114" y="6509"/>
                    <a:pt x="18314" y="5808"/>
                  </a:cubicBezTo>
                  <a:cubicBezTo>
                    <a:pt x="17180" y="4880"/>
                    <a:pt x="15357" y="4373"/>
                    <a:pt x="13509" y="4373"/>
                  </a:cubicBezTo>
                  <a:close/>
                  <a:moveTo>
                    <a:pt x="14378" y="304"/>
                  </a:moveTo>
                  <a:lnTo>
                    <a:pt x="17346" y="638"/>
                  </a:lnTo>
                  <a:cubicBezTo>
                    <a:pt x="17446" y="638"/>
                    <a:pt x="17547" y="671"/>
                    <a:pt x="17613" y="771"/>
                  </a:cubicBezTo>
                  <a:cubicBezTo>
                    <a:pt x="17680" y="838"/>
                    <a:pt x="17713" y="938"/>
                    <a:pt x="17680" y="1038"/>
                  </a:cubicBezTo>
                  <a:lnTo>
                    <a:pt x="17547" y="2172"/>
                  </a:lnTo>
                  <a:cubicBezTo>
                    <a:pt x="17513" y="2539"/>
                    <a:pt x="17747" y="2906"/>
                    <a:pt x="18114" y="3006"/>
                  </a:cubicBezTo>
                  <a:cubicBezTo>
                    <a:pt x="18514" y="3140"/>
                    <a:pt x="18948" y="3306"/>
                    <a:pt x="19348" y="3473"/>
                  </a:cubicBezTo>
                  <a:cubicBezTo>
                    <a:pt x="19570" y="3554"/>
                    <a:pt x="19792" y="3598"/>
                    <a:pt x="20014" y="3598"/>
                  </a:cubicBezTo>
                  <a:cubicBezTo>
                    <a:pt x="20159" y="3598"/>
                    <a:pt x="20304" y="3579"/>
                    <a:pt x="20449" y="3540"/>
                  </a:cubicBezTo>
                  <a:lnTo>
                    <a:pt x="22784" y="2806"/>
                  </a:lnTo>
                  <a:cubicBezTo>
                    <a:pt x="22868" y="2785"/>
                    <a:pt x="22953" y="2774"/>
                    <a:pt x="23036" y="2774"/>
                  </a:cubicBezTo>
                  <a:cubicBezTo>
                    <a:pt x="23216" y="2774"/>
                    <a:pt x="23391" y="2826"/>
                    <a:pt x="23551" y="2939"/>
                  </a:cubicBezTo>
                  <a:lnTo>
                    <a:pt x="25085" y="4207"/>
                  </a:lnTo>
                  <a:cubicBezTo>
                    <a:pt x="25152" y="4240"/>
                    <a:pt x="25185" y="4307"/>
                    <a:pt x="25185" y="4374"/>
                  </a:cubicBezTo>
                  <a:cubicBezTo>
                    <a:pt x="25152" y="4441"/>
                    <a:pt x="25119" y="4507"/>
                    <a:pt x="25052" y="4541"/>
                  </a:cubicBezTo>
                  <a:lnTo>
                    <a:pt x="23117" y="5508"/>
                  </a:lnTo>
                  <a:cubicBezTo>
                    <a:pt x="22784" y="5675"/>
                    <a:pt x="22650" y="6075"/>
                    <a:pt x="22817" y="6409"/>
                  </a:cubicBezTo>
                  <a:cubicBezTo>
                    <a:pt x="22917" y="6575"/>
                    <a:pt x="22950" y="6742"/>
                    <a:pt x="23017" y="6909"/>
                  </a:cubicBezTo>
                  <a:cubicBezTo>
                    <a:pt x="23117" y="7243"/>
                    <a:pt x="23417" y="7509"/>
                    <a:pt x="23784" y="7610"/>
                  </a:cubicBezTo>
                  <a:lnTo>
                    <a:pt x="26386" y="8043"/>
                  </a:lnTo>
                  <a:cubicBezTo>
                    <a:pt x="26586" y="8077"/>
                    <a:pt x="26686" y="8277"/>
                    <a:pt x="26620" y="8477"/>
                  </a:cubicBezTo>
                  <a:lnTo>
                    <a:pt x="26219" y="9811"/>
                  </a:lnTo>
                  <a:cubicBezTo>
                    <a:pt x="26119" y="10011"/>
                    <a:pt x="25919" y="10178"/>
                    <a:pt x="25652" y="10178"/>
                  </a:cubicBezTo>
                  <a:lnTo>
                    <a:pt x="22917" y="10078"/>
                  </a:lnTo>
                  <a:cubicBezTo>
                    <a:pt x="22550" y="10078"/>
                    <a:pt x="22183" y="10245"/>
                    <a:pt x="21916" y="10478"/>
                  </a:cubicBezTo>
                  <a:cubicBezTo>
                    <a:pt x="21716" y="10678"/>
                    <a:pt x="21516" y="10879"/>
                    <a:pt x="21283" y="11045"/>
                  </a:cubicBezTo>
                  <a:cubicBezTo>
                    <a:pt x="21149" y="11179"/>
                    <a:pt x="21049" y="11346"/>
                    <a:pt x="21049" y="11512"/>
                  </a:cubicBezTo>
                  <a:cubicBezTo>
                    <a:pt x="21016" y="11679"/>
                    <a:pt x="21082" y="11846"/>
                    <a:pt x="21216" y="11979"/>
                  </a:cubicBezTo>
                  <a:lnTo>
                    <a:pt x="22317" y="13147"/>
                  </a:lnTo>
                  <a:cubicBezTo>
                    <a:pt x="22350" y="13180"/>
                    <a:pt x="22383" y="13247"/>
                    <a:pt x="22383" y="13314"/>
                  </a:cubicBezTo>
                  <a:cubicBezTo>
                    <a:pt x="22350" y="13414"/>
                    <a:pt x="22317" y="13447"/>
                    <a:pt x="22217" y="13480"/>
                  </a:cubicBezTo>
                  <a:lnTo>
                    <a:pt x="19848" y="14448"/>
                  </a:lnTo>
                  <a:cubicBezTo>
                    <a:pt x="19759" y="14470"/>
                    <a:pt x="19667" y="14481"/>
                    <a:pt x="19574" y="14481"/>
                  </a:cubicBezTo>
                  <a:cubicBezTo>
                    <a:pt x="19389" y="14481"/>
                    <a:pt x="19203" y="14437"/>
                    <a:pt x="19048" y="14348"/>
                  </a:cubicBezTo>
                  <a:lnTo>
                    <a:pt x="17413" y="13280"/>
                  </a:lnTo>
                  <a:cubicBezTo>
                    <a:pt x="17177" y="13149"/>
                    <a:pt x="16879" y="13059"/>
                    <a:pt x="16584" y="13059"/>
                  </a:cubicBezTo>
                  <a:cubicBezTo>
                    <a:pt x="16504" y="13059"/>
                    <a:pt x="16424" y="13066"/>
                    <a:pt x="16346" y="13080"/>
                  </a:cubicBezTo>
                  <a:cubicBezTo>
                    <a:pt x="15845" y="13147"/>
                    <a:pt x="15312" y="13214"/>
                    <a:pt x="14811" y="13247"/>
                  </a:cubicBezTo>
                  <a:cubicBezTo>
                    <a:pt x="14444" y="13314"/>
                    <a:pt x="14111" y="13514"/>
                    <a:pt x="13911" y="13847"/>
                  </a:cubicBezTo>
                  <a:lnTo>
                    <a:pt x="13310" y="15015"/>
                  </a:lnTo>
                  <a:cubicBezTo>
                    <a:pt x="13177" y="15215"/>
                    <a:pt x="12943" y="15348"/>
                    <a:pt x="12676" y="15348"/>
                  </a:cubicBezTo>
                  <a:lnTo>
                    <a:pt x="9708" y="15048"/>
                  </a:lnTo>
                  <a:cubicBezTo>
                    <a:pt x="9608" y="15015"/>
                    <a:pt x="9507" y="14981"/>
                    <a:pt x="9441" y="14915"/>
                  </a:cubicBezTo>
                  <a:cubicBezTo>
                    <a:pt x="9374" y="14815"/>
                    <a:pt x="9341" y="14715"/>
                    <a:pt x="9374" y="14615"/>
                  </a:cubicBezTo>
                  <a:lnTo>
                    <a:pt x="9507" y="13480"/>
                  </a:lnTo>
                  <a:cubicBezTo>
                    <a:pt x="9541" y="13113"/>
                    <a:pt x="9307" y="12780"/>
                    <a:pt x="8940" y="12646"/>
                  </a:cubicBezTo>
                  <a:cubicBezTo>
                    <a:pt x="8540" y="12513"/>
                    <a:pt x="8106" y="12380"/>
                    <a:pt x="7706" y="12213"/>
                  </a:cubicBezTo>
                  <a:cubicBezTo>
                    <a:pt x="7473" y="12113"/>
                    <a:pt x="7239" y="12079"/>
                    <a:pt x="7006" y="12079"/>
                  </a:cubicBezTo>
                  <a:cubicBezTo>
                    <a:pt x="6967" y="12070"/>
                    <a:pt x="6927" y="12066"/>
                    <a:pt x="6888" y="12066"/>
                  </a:cubicBezTo>
                  <a:cubicBezTo>
                    <a:pt x="6794" y="12066"/>
                    <a:pt x="6700" y="12089"/>
                    <a:pt x="6605" y="12113"/>
                  </a:cubicBezTo>
                  <a:lnTo>
                    <a:pt x="4270" y="12847"/>
                  </a:lnTo>
                  <a:cubicBezTo>
                    <a:pt x="4201" y="12864"/>
                    <a:pt x="4130" y="12872"/>
                    <a:pt x="4059" y="12872"/>
                  </a:cubicBezTo>
                  <a:cubicBezTo>
                    <a:pt x="3855" y="12872"/>
                    <a:pt x="3652" y="12803"/>
                    <a:pt x="3503" y="12680"/>
                  </a:cubicBezTo>
                  <a:lnTo>
                    <a:pt x="1969" y="11412"/>
                  </a:lnTo>
                  <a:cubicBezTo>
                    <a:pt x="1902" y="11379"/>
                    <a:pt x="1869" y="11312"/>
                    <a:pt x="1869" y="11212"/>
                  </a:cubicBezTo>
                  <a:cubicBezTo>
                    <a:pt x="1869" y="11145"/>
                    <a:pt x="1935" y="11112"/>
                    <a:pt x="2002" y="11079"/>
                  </a:cubicBezTo>
                  <a:lnTo>
                    <a:pt x="3937" y="10111"/>
                  </a:lnTo>
                  <a:cubicBezTo>
                    <a:pt x="4237" y="9945"/>
                    <a:pt x="4370" y="9544"/>
                    <a:pt x="4204" y="9211"/>
                  </a:cubicBezTo>
                  <a:cubicBezTo>
                    <a:pt x="4137" y="9044"/>
                    <a:pt x="4070" y="8877"/>
                    <a:pt x="4004" y="8710"/>
                  </a:cubicBezTo>
                  <a:cubicBezTo>
                    <a:pt x="3903" y="8343"/>
                    <a:pt x="3637" y="8077"/>
                    <a:pt x="3270" y="8010"/>
                  </a:cubicBezTo>
                  <a:lnTo>
                    <a:pt x="668" y="7543"/>
                  </a:lnTo>
                  <a:cubicBezTo>
                    <a:pt x="568" y="7543"/>
                    <a:pt x="501" y="7476"/>
                    <a:pt x="434" y="7409"/>
                  </a:cubicBezTo>
                  <a:cubicBezTo>
                    <a:pt x="401" y="7343"/>
                    <a:pt x="368" y="7243"/>
                    <a:pt x="401" y="7143"/>
                  </a:cubicBezTo>
                  <a:lnTo>
                    <a:pt x="835" y="5808"/>
                  </a:lnTo>
                  <a:cubicBezTo>
                    <a:pt x="901" y="5575"/>
                    <a:pt x="1135" y="5441"/>
                    <a:pt x="1368" y="5441"/>
                  </a:cubicBezTo>
                  <a:lnTo>
                    <a:pt x="4104" y="5541"/>
                  </a:lnTo>
                  <a:cubicBezTo>
                    <a:pt x="4471" y="5541"/>
                    <a:pt x="4837" y="5375"/>
                    <a:pt x="5104" y="5141"/>
                  </a:cubicBezTo>
                  <a:cubicBezTo>
                    <a:pt x="5304" y="4941"/>
                    <a:pt x="5538" y="4741"/>
                    <a:pt x="5738" y="4574"/>
                  </a:cubicBezTo>
                  <a:cubicBezTo>
                    <a:pt x="5905" y="4441"/>
                    <a:pt x="6005" y="4274"/>
                    <a:pt x="6005" y="4107"/>
                  </a:cubicBezTo>
                  <a:cubicBezTo>
                    <a:pt x="6005" y="3940"/>
                    <a:pt x="5972" y="3773"/>
                    <a:pt x="5838" y="3640"/>
                  </a:cubicBezTo>
                  <a:lnTo>
                    <a:pt x="4737" y="2506"/>
                  </a:lnTo>
                  <a:cubicBezTo>
                    <a:pt x="4704" y="2472"/>
                    <a:pt x="4671" y="2406"/>
                    <a:pt x="4671" y="2306"/>
                  </a:cubicBezTo>
                  <a:cubicBezTo>
                    <a:pt x="4671" y="2272"/>
                    <a:pt x="4737" y="2206"/>
                    <a:pt x="4837" y="2172"/>
                  </a:cubicBezTo>
                  <a:lnTo>
                    <a:pt x="7206" y="1205"/>
                  </a:lnTo>
                  <a:cubicBezTo>
                    <a:pt x="7306" y="1167"/>
                    <a:pt x="7411" y="1149"/>
                    <a:pt x="7515" y="1149"/>
                  </a:cubicBezTo>
                  <a:cubicBezTo>
                    <a:pt x="7688" y="1149"/>
                    <a:pt x="7860" y="1201"/>
                    <a:pt x="8006" y="1305"/>
                  </a:cubicBezTo>
                  <a:lnTo>
                    <a:pt x="9641" y="2372"/>
                  </a:lnTo>
                  <a:cubicBezTo>
                    <a:pt x="9877" y="2504"/>
                    <a:pt x="10175" y="2593"/>
                    <a:pt x="10470" y="2593"/>
                  </a:cubicBezTo>
                  <a:cubicBezTo>
                    <a:pt x="10550" y="2593"/>
                    <a:pt x="10630" y="2587"/>
                    <a:pt x="10708" y="2573"/>
                  </a:cubicBezTo>
                  <a:cubicBezTo>
                    <a:pt x="11209" y="2506"/>
                    <a:pt x="11742" y="2439"/>
                    <a:pt x="12243" y="2406"/>
                  </a:cubicBezTo>
                  <a:cubicBezTo>
                    <a:pt x="12610" y="2339"/>
                    <a:pt x="12943" y="2139"/>
                    <a:pt x="13143" y="1805"/>
                  </a:cubicBezTo>
                  <a:lnTo>
                    <a:pt x="13744" y="638"/>
                  </a:lnTo>
                  <a:cubicBezTo>
                    <a:pt x="13877" y="438"/>
                    <a:pt x="14111" y="304"/>
                    <a:pt x="14378" y="304"/>
                  </a:cubicBezTo>
                  <a:close/>
                  <a:moveTo>
                    <a:pt x="14298" y="0"/>
                  </a:moveTo>
                  <a:cubicBezTo>
                    <a:pt x="13958" y="0"/>
                    <a:pt x="13632" y="195"/>
                    <a:pt x="13477" y="504"/>
                  </a:cubicBezTo>
                  <a:lnTo>
                    <a:pt x="12877" y="1672"/>
                  </a:lnTo>
                  <a:cubicBezTo>
                    <a:pt x="12743" y="1905"/>
                    <a:pt x="12476" y="2039"/>
                    <a:pt x="12209" y="2072"/>
                  </a:cubicBezTo>
                  <a:cubicBezTo>
                    <a:pt x="11676" y="2106"/>
                    <a:pt x="11175" y="2206"/>
                    <a:pt x="10642" y="2272"/>
                  </a:cubicBezTo>
                  <a:cubicBezTo>
                    <a:pt x="10590" y="2278"/>
                    <a:pt x="10539" y="2281"/>
                    <a:pt x="10487" y="2281"/>
                  </a:cubicBezTo>
                  <a:cubicBezTo>
                    <a:pt x="10240" y="2281"/>
                    <a:pt x="10001" y="2216"/>
                    <a:pt x="9808" y="2106"/>
                  </a:cubicBezTo>
                  <a:lnTo>
                    <a:pt x="8173" y="1038"/>
                  </a:lnTo>
                  <a:cubicBezTo>
                    <a:pt x="7993" y="918"/>
                    <a:pt x="7777" y="858"/>
                    <a:pt x="7554" y="858"/>
                  </a:cubicBezTo>
                  <a:cubicBezTo>
                    <a:pt x="7405" y="858"/>
                    <a:pt x="7253" y="885"/>
                    <a:pt x="7106" y="938"/>
                  </a:cubicBezTo>
                  <a:lnTo>
                    <a:pt x="4704" y="1872"/>
                  </a:lnTo>
                  <a:cubicBezTo>
                    <a:pt x="4537" y="1939"/>
                    <a:pt x="4437" y="2072"/>
                    <a:pt x="4370" y="2239"/>
                  </a:cubicBezTo>
                  <a:cubicBezTo>
                    <a:pt x="4337" y="2406"/>
                    <a:pt x="4404" y="2573"/>
                    <a:pt x="4537" y="2706"/>
                  </a:cubicBezTo>
                  <a:lnTo>
                    <a:pt x="5605" y="3873"/>
                  </a:lnTo>
                  <a:cubicBezTo>
                    <a:pt x="5671" y="3940"/>
                    <a:pt x="5705" y="4007"/>
                    <a:pt x="5705" y="4107"/>
                  </a:cubicBezTo>
                  <a:cubicBezTo>
                    <a:pt x="5705" y="4207"/>
                    <a:pt x="5638" y="4307"/>
                    <a:pt x="5571" y="4340"/>
                  </a:cubicBezTo>
                  <a:cubicBezTo>
                    <a:pt x="5338" y="4541"/>
                    <a:pt x="5104" y="4741"/>
                    <a:pt x="4904" y="4941"/>
                  </a:cubicBezTo>
                  <a:cubicBezTo>
                    <a:pt x="4671" y="5141"/>
                    <a:pt x="4404" y="5274"/>
                    <a:pt x="4137" y="5274"/>
                  </a:cubicBezTo>
                  <a:lnTo>
                    <a:pt x="1368" y="5174"/>
                  </a:lnTo>
                  <a:cubicBezTo>
                    <a:pt x="1001" y="5174"/>
                    <a:pt x="668" y="5408"/>
                    <a:pt x="534" y="5775"/>
                  </a:cubicBezTo>
                  <a:lnTo>
                    <a:pt x="134" y="7076"/>
                  </a:lnTo>
                  <a:cubicBezTo>
                    <a:pt x="1" y="7443"/>
                    <a:pt x="234" y="7810"/>
                    <a:pt x="601" y="7876"/>
                  </a:cubicBezTo>
                  <a:lnTo>
                    <a:pt x="3236" y="8310"/>
                  </a:lnTo>
                  <a:cubicBezTo>
                    <a:pt x="3470" y="8377"/>
                    <a:pt x="3670" y="8577"/>
                    <a:pt x="3737" y="8810"/>
                  </a:cubicBezTo>
                  <a:cubicBezTo>
                    <a:pt x="3803" y="9011"/>
                    <a:pt x="3870" y="9177"/>
                    <a:pt x="3937" y="9377"/>
                  </a:cubicBezTo>
                  <a:cubicBezTo>
                    <a:pt x="4037" y="9544"/>
                    <a:pt x="3970" y="9778"/>
                    <a:pt x="3803" y="9878"/>
                  </a:cubicBezTo>
                  <a:lnTo>
                    <a:pt x="1869" y="10845"/>
                  </a:lnTo>
                  <a:cubicBezTo>
                    <a:pt x="1702" y="10912"/>
                    <a:pt x="1602" y="11045"/>
                    <a:pt x="1568" y="11212"/>
                  </a:cubicBezTo>
                  <a:cubicBezTo>
                    <a:pt x="1568" y="11412"/>
                    <a:pt x="1635" y="11579"/>
                    <a:pt x="1769" y="11679"/>
                  </a:cubicBezTo>
                  <a:lnTo>
                    <a:pt x="3303" y="12913"/>
                  </a:lnTo>
                  <a:cubicBezTo>
                    <a:pt x="3530" y="13090"/>
                    <a:pt x="3815" y="13171"/>
                    <a:pt x="4099" y="13171"/>
                  </a:cubicBezTo>
                  <a:cubicBezTo>
                    <a:pt x="4190" y="13171"/>
                    <a:pt x="4281" y="13163"/>
                    <a:pt x="4370" y="13147"/>
                  </a:cubicBezTo>
                  <a:lnTo>
                    <a:pt x="6705" y="12413"/>
                  </a:lnTo>
                  <a:cubicBezTo>
                    <a:pt x="6830" y="12385"/>
                    <a:pt x="6954" y="12369"/>
                    <a:pt x="7079" y="12369"/>
                  </a:cubicBezTo>
                  <a:cubicBezTo>
                    <a:pt x="7254" y="12369"/>
                    <a:pt x="7430" y="12401"/>
                    <a:pt x="7606" y="12480"/>
                  </a:cubicBezTo>
                  <a:cubicBezTo>
                    <a:pt x="8006" y="12646"/>
                    <a:pt x="8407" y="12813"/>
                    <a:pt x="8840" y="12947"/>
                  </a:cubicBezTo>
                  <a:cubicBezTo>
                    <a:pt x="9074" y="13013"/>
                    <a:pt x="9207" y="13214"/>
                    <a:pt x="9174" y="13447"/>
                  </a:cubicBezTo>
                  <a:lnTo>
                    <a:pt x="9040" y="14581"/>
                  </a:lnTo>
                  <a:cubicBezTo>
                    <a:pt x="9040" y="14781"/>
                    <a:pt x="9074" y="14948"/>
                    <a:pt x="9207" y="15082"/>
                  </a:cubicBezTo>
                  <a:cubicBezTo>
                    <a:pt x="9307" y="15248"/>
                    <a:pt x="9474" y="15315"/>
                    <a:pt x="9641" y="15348"/>
                  </a:cubicBezTo>
                  <a:lnTo>
                    <a:pt x="12643" y="15649"/>
                  </a:lnTo>
                  <a:lnTo>
                    <a:pt x="12710" y="15649"/>
                  </a:lnTo>
                  <a:cubicBezTo>
                    <a:pt x="13077" y="15649"/>
                    <a:pt x="13377" y="15448"/>
                    <a:pt x="13544" y="15182"/>
                  </a:cubicBezTo>
                  <a:lnTo>
                    <a:pt x="14144" y="14014"/>
                  </a:lnTo>
                  <a:cubicBezTo>
                    <a:pt x="14278" y="13781"/>
                    <a:pt x="14511" y="13614"/>
                    <a:pt x="14778" y="13614"/>
                  </a:cubicBezTo>
                  <a:cubicBezTo>
                    <a:pt x="15312" y="13547"/>
                    <a:pt x="15845" y="13480"/>
                    <a:pt x="16346" y="13414"/>
                  </a:cubicBezTo>
                  <a:cubicBezTo>
                    <a:pt x="16423" y="13396"/>
                    <a:pt x="16501" y="13388"/>
                    <a:pt x="16578" y="13388"/>
                  </a:cubicBezTo>
                  <a:cubicBezTo>
                    <a:pt x="16799" y="13388"/>
                    <a:pt x="17015" y="13457"/>
                    <a:pt x="17213" y="13580"/>
                  </a:cubicBezTo>
                  <a:lnTo>
                    <a:pt x="18847" y="14648"/>
                  </a:lnTo>
                  <a:cubicBezTo>
                    <a:pt x="19028" y="14768"/>
                    <a:pt x="19244" y="14828"/>
                    <a:pt x="19467" y="14828"/>
                  </a:cubicBezTo>
                  <a:cubicBezTo>
                    <a:pt x="19616" y="14828"/>
                    <a:pt x="19768" y="14801"/>
                    <a:pt x="19915" y="14748"/>
                  </a:cubicBezTo>
                  <a:lnTo>
                    <a:pt x="22317" y="13781"/>
                  </a:lnTo>
                  <a:cubicBezTo>
                    <a:pt x="22684" y="13681"/>
                    <a:pt x="22784" y="13214"/>
                    <a:pt x="22483" y="12947"/>
                  </a:cubicBezTo>
                  <a:lnTo>
                    <a:pt x="21416" y="11813"/>
                  </a:lnTo>
                  <a:cubicBezTo>
                    <a:pt x="21349" y="11746"/>
                    <a:pt x="21316" y="11646"/>
                    <a:pt x="21316" y="11579"/>
                  </a:cubicBezTo>
                  <a:cubicBezTo>
                    <a:pt x="21316" y="11479"/>
                    <a:pt x="21383" y="11379"/>
                    <a:pt x="21449" y="11312"/>
                  </a:cubicBezTo>
                  <a:cubicBezTo>
                    <a:pt x="21683" y="11145"/>
                    <a:pt x="21916" y="10945"/>
                    <a:pt x="22116" y="10712"/>
                  </a:cubicBezTo>
                  <a:cubicBezTo>
                    <a:pt x="22317" y="10512"/>
                    <a:pt x="22617" y="10412"/>
                    <a:pt x="22884" y="10378"/>
                  </a:cubicBezTo>
                  <a:lnTo>
                    <a:pt x="25619" y="10512"/>
                  </a:lnTo>
                  <a:cubicBezTo>
                    <a:pt x="26019" y="10512"/>
                    <a:pt x="26353" y="10278"/>
                    <a:pt x="26453" y="9911"/>
                  </a:cubicBezTo>
                  <a:lnTo>
                    <a:pt x="26887" y="8577"/>
                  </a:lnTo>
                  <a:cubicBezTo>
                    <a:pt x="26953" y="8410"/>
                    <a:pt x="26920" y="8243"/>
                    <a:pt x="26820" y="8077"/>
                  </a:cubicBezTo>
                  <a:cubicBezTo>
                    <a:pt x="26720" y="7943"/>
                    <a:pt x="26586" y="7810"/>
                    <a:pt x="26420" y="7810"/>
                  </a:cubicBezTo>
                  <a:lnTo>
                    <a:pt x="23818" y="7343"/>
                  </a:lnTo>
                  <a:cubicBezTo>
                    <a:pt x="23551" y="7276"/>
                    <a:pt x="23351" y="7076"/>
                    <a:pt x="23284" y="6842"/>
                  </a:cubicBezTo>
                  <a:cubicBezTo>
                    <a:pt x="23217" y="6675"/>
                    <a:pt x="23151" y="6475"/>
                    <a:pt x="23084" y="6309"/>
                  </a:cubicBezTo>
                  <a:cubicBezTo>
                    <a:pt x="22984" y="6108"/>
                    <a:pt x="23050" y="5908"/>
                    <a:pt x="23217" y="5808"/>
                  </a:cubicBezTo>
                  <a:lnTo>
                    <a:pt x="25152" y="4841"/>
                  </a:lnTo>
                  <a:cubicBezTo>
                    <a:pt x="25519" y="4707"/>
                    <a:pt x="25552" y="4207"/>
                    <a:pt x="25252" y="4007"/>
                  </a:cubicBezTo>
                  <a:lnTo>
                    <a:pt x="23718" y="2739"/>
                  </a:lnTo>
                  <a:cubicBezTo>
                    <a:pt x="23490" y="2563"/>
                    <a:pt x="23205" y="2481"/>
                    <a:pt x="22921" y="2481"/>
                  </a:cubicBezTo>
                  <a:cubicBezTo>
                    <a:pt x="22830" y="2481"/>
                    <a:pt x="22739" y="2490"/>
                    <a:pt x="22650" y="2506"/>
                  </a:cubicBezTo>
                  <a:lnTo>
                    <a:pt x="20349" y="3240"/>
                  </a:lnTo>
                  <a:cubicBezTo>
                    <a:pt x="20214" y="3270"/>
                    <a:pt x="20072" y="3286"/>
                    <a:pt x="19933" y="3286"/>
                  </a:cubicBezTo>
                  <a:cubicBezTo>
                    <a:pt x="19762" y="3286"/>
                    <a:pt x="19595" y="3261"/>
                    <a:pt x="19448" y="3206"/>
                  </a:cubicBezTo>
                  <a:cubicBezTo>
                    <a:pt x="19048" y="3006"/>
                    <a:pt x="18614" y="2839"/>
                    <a:pt x="18180" y="2739"/>
                  </a:cubicBezTo>
                  <a:cubicBezTo>
                    <a:pt x="17980" y="2639"/>
                    <a:pt x="17847" y="2439"/>
                    <a:pt x="17847" y="2206"/>
                  </a:cubicBezTo>
                  <a:lnTo>
                    <a:pt x="17980" y="1071"/>
                  </a:lnTo>
                  <a:cubicBezTo>
                    <a:pt x="18047" y="705"/>
                    <a:pt x="17747" y="338"/>
                    <a:pt x="17380" y="304"/>
                  </a:cubicBezTo>
                  <a:lnTo>
                    <a:pt x="14378" y="4"/>
                  </a:lnTo>
                  <a:cubicBezTo>
                    <a:pt x="14351" y="2"/>
                    <a:pt x="14324" y="0"/>
                    <a:pt x="14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1191741" y="3804750"/>
              <a:ext cx="588727" cy="385917"/>
            </a:xfrm>
            <a:custGeom>
              <a:avLst/>
              <a:gdLst/>
              <a:ahLst/>
              <a:cxnLst/>
              <a:rect l="l" t="t" r="r" b="b"/>
              <a:pathLst>
                <a:path w="35827" h="23485" extrusionOk="0">
                  <a:moveTo>
                    <a:pt x="17893" y="7740"/>
                  </a:moveTo>
                  <a:cubicBezTo>
                    <a:pt x="19873" y="7740"/>
                    <a:pt x="21850" y="8173"/>
                    <a:pt x="23351" y="9040"/>
                  </a:cubicBezTo>
                  <a:cubicBezTo>
                    <a:pt x="24451" y="9674"/>
                    <a:pt x="25185" y="10375"/>
                    <a:pt x="25519" y="11109"/>
                  </a:cubicBezTo>
                  <a:cubicBezTo>
                    <a:pt x="25252" y="11976"/>
                    <a:pt x="24518" y="12843"/>
                    <a:pt x="23351" y="13510"/>
                  </a:cubicBezTo>
                  <a:cubicBezTo>
                    <a:pt x="21850" y="14394"/>
                    <a:pt x="19873" y="14836"/>
                    <a:pt x="17893" y="14836"/>
                  </a:cubicBezTo>
                  <a:cubicBezTo>
                    <a:pt x="15912" y="14836"/>
                    <a:pt x="13927" y="14394"/>
                    <a:pt x="12409" y="13510"/>
                  </a:cubicBezTo>
                  <a:cubicBezTo>
                    <a:pt x="11475" y="13043"/>
                    <a:pt x="10742" y="12243"/>
                    <a:pt x="10341" y="11275"/>
                  </a:cubicBezTo>
                  <a:cubicBezTo>
                    <a:pt x="10575" y="10475"/>
                    <a:pt x="11242" y="9741"/>
                    <a:pt x="12409" y="9040"/>
                  </a:cubicBezTo>
                  <a:cubicBezTo>
                    <a:pt x="13927" y="8173"/>
                    <a:pt x="15912" y="7740"/>
                    <a:pt x="17893" y="7740"/>
                  </a:cubicBezTo>
                  <a:close/>
                  <a:moveTo>
                    <a:pt x="15512" y="1"/>
                  </a:moveTo>
                  <a:cubicBezTo>
                    <a:pt x="15278" y="1"/>
                    <a:pt x="15078" y="201"/>
                    <a:pt x="15045" y="434"/>
                  </a:cubicBezTo>
                  <a:lnTo>
                    <a:pt x="14644" y="2603"/>
                  </a:lnTo>
                  <a:cubicBezTo>
                    <a:pt x="14578" y="2803"/>
                    <a:pt x="14378" y="3003"/>
                    <a:pt x="14144" y="3036"/>
                  </a:cubicBezTo>
                  <a:cubicBezTo>
                    <a:pt x="13277" y="3203"/>
                    <a:pt x="12443" y="3403"/>
                    <a:pt x="11609" y="3670"/>
                  </a:cubicBezTo>
                  <a:cubicBezTo>
                    <a:pt x="11511" y="3682"/>
                    <a:pt x="11418" y="3690"/>
                    <a:pt x="11326" y="3690"/>
                  </a:cubicBezTo>
                  <a:cubicBezTo>
                    <a:pt x="11167" y="3690"/>
                    <a:pt x="11011" y="3667"/>
                    <a:pt x="10842" y="3603"/>
                  </a:cubicBezTo>
                  <a:lnTo>
                    <a:pt x="7573" y="2102"/>
                  </a:lnTo>
                  <a:cubicBezTo>
                    <a:pt x="7464" y="2056"/>
                    <a:pt x="7349" y="2031"/>
                    <a:pt x="7236" y="2031"/>
                  </a:cubicBezTo>
                  <a:cubicBezTo>
                    <a:pt x="7106" y="2031"/>
                    <a:pt x="6979" y="2064"/>
                    <a:pt x="6872" y="2136"/>
                  </a:cubicBezTo>
                  <a:lnTo>
                    <a:pt x="3637" y="4004"/>
                  </a:lnTo>
                  <a:cubicBezTo>
                    <a:pt x="3536" y="4037"/>
                    <a:pt x="3470" y="4137"/>
                    <a:pt x="3470" y="4237"/>
                  </a:cubicBezTo>
                  <a:lnTo>
                    <a:pt x="3470" y="7039"/>
                  </a:lnTo>
                  <a:cubicBezTo>
                    <a:pt x="3470" y="7106"/>
                    <a:pt x="3536" y="7206"/>
                    <a:pt x="3603" y="7239"/>
                  </a:cubicBezTo>
                  <a:lnTo>
                    <a:pt x="5104" y="8307"/>
                  </a:lnTo>
                  <a:cubicBezTo>
                    <a:pt x="5004" y="8407"/>
                    <a:pt x="4871" y="8473"/>
                    <a:pt x="4737" y="8473"/>
                  </a:cubicBezTo>
                  <a:lnTo>
                    <a:pt x="434" y="8740"/>
                  </a:lnTo>
                  <a:cubicBezTo>
                    <a:pt x="201" y="8740"/>
                    <a:pt x="1" y="8940"/>
                    <a:pt x="1" y="9174"/>
                  </a:cubicBezTo>
                  <a:lnTo>
                    <a:pt x="1" y="11009"/>
                  </a:lnTo>
                  <a:lnTo>
                    <a:pt x="1" y="14378"/>
                  </a:lnTo>
                  <a:cubicBezTo>
                    <a:pt x="1" y="14611"/>
                    <a:pt x="201" y="14778"/>
                    <a:pt x="434" y="14778"/>
                  </a:cubicBezTo>
                  <a:lnTo>
                    <a:pt x="4737" y="15045"/>
                  </a:lnTo>
                  <a:cubicBezTo>
                    <a:pt x="4871" y="15078"/>
                    <a:pt x="5004" y="15145"/>
                    <a:pt x="5104" y="15212"/>
                  </a:cubicBezTo>
                  <a:lnTo>
                    <a:pt x="3637" y="16279"/>
                  </a:lnTo>
                  <a:cubicBezTo>
                    <a:pt x="3536" y="16346"/>
                    <a:pt x="3503" y="16412"/>
                    <a:pt x="3503" y="16512"/>
                  </a:cubicBezTo>
                  <a:lnTo>
                    <a:pt x="3503" y="19314"/>
                  </a:lnTo>
                  <a:cubicBezTo>
                    <a:pt x="3503" y="19415"/>
                    <a:pt x="3570" y="19481"/>
                    <a:pt x="3637" y="19515"/>
                  </a:cubicBezTo>
                  <a:lnTo>
                    <a:pt x="6872" y="21383"/>
                  </a:lnTo>
                  <a:cubicBezTo>
                    <a:pt x="6997" y="21454"/>
                    <a:pt x="7132" y="21487"/>
                    <a:pt x="7266" y="21487"/>
                  </a:cubicBezTo>
                  <a:cubicBezTo>
                    <a:pt x="7382" y="21487"/>
                    <a:pt x="7498" y="21462"/>
                    <a:pt x="7606" y="21416"/>
                  </a:cubicBezTo>
                  <a:lnTo>
                    <a:pt x="10875" y="19915"/>
                  </a:lnTo>
                  <a:cubicBezTo>
                    <a:pt x="11023" y="19851"/>
                    <a:pt x="11184" y="19828"/>
                    <a:pt x="11351" y="19828"/>
                  </a:cubicBezTo>
                  <a:cubicBezTo>
                    <a:pt x="11447" y="19828"/>
                    <a:pt x="11545" y="19836"/>
                    <a:pt x="11642" y="19848"/>
                  </a:cubicBezTo>
                  <a:cubicBezTo>
                    <a:pt x="12476" y="20115"/>
                    <a:pt x="13310" y="20315"/>
                    <a:pt x="14177" y="20482"/>
                  </a:cubicBezTo>
                  <a:cubicBezTo>
                    <a:pt x="14411" y="20515"/>
                    <a:pt x="14611" y="20715"/>
                    <a:pt x="14644" y="20916"/>
                  </a:cubicBezTo>
                  <a:lnTo>
                    <a:pt x="15078" y="23084"/>
                  </a:lnTo>
                  <a:cubicBezTo>
                    <a:pt x="15111" y="23317"/>
                    <a:pt x="15312" y="23484"/>
                    <a:pt x="15545" y="23484"/>
                  </a:cubicBezTo>
                  <a:lnTo>
                    <a:pt x="20315" y="23484"/>
                  </a:lnTo>
                  <a:cubicBezTo>
                    <a:pt x="20549" y="23484"/>
                    <a:pt x="20749" y="23317"/>
                    <a:pt x="20782" y="23084"/>
                  </a:cubicBezTo>
                  <a:lnTo>
                    <a:pt x="21216" y="20916"/>
                  </a:lnTo>
                  <a:cubicBezTo>
                    <a:pt x="21249" y="20715"/>
                    <a:pt x="21449" y="20515"/>
                    <a:pt x="21683" y="20482"/>
                  </a:cubicBezTo>
                  <a:cubicBezTo>
                    <a:pt x="22550" y="20315"/>
                    <a:pt x="23384" y="20115"/>
                    <a:pt x="24218" y="19848"/>
                  </a:cubicBezTo>
                  <a:cubicBezTo>
                    <a:pt x="24316" y="19836"/>
                    <a:pt x="24413" y="19828"/>
                    <a:pt x="24509" y="19828"/>
                  </a:cubicBezTo>
                  <a:cubicBezTo>
                    <a:pt x="24676" y="19828"/>
                    <a:pt x="24837" y="19851"/>
                    <a:pt x="24985" y="19915"/>
                  </a:cubicBezTo>
                  <a:lnTo>
                    <a:pt x="28254" y="21416"/>
                  </a:lnTo>
                  <a:cubicBezTo>
                    <a:pt x="28362" y="21462"/>
                    <a:pt x="28478" y="21487"/>
                    <a:pt x="28594" y="21487"/>
                  </a:cubicBezTo>
                  <a:cubicBezTo>
                    <a:pt x="28728" y="21487"/>
                    <a:pt x="28863" y="21454"/>
                    <a:pt x="28988" y="21383"/>
                  </a:cubicBezTo>
                  <a:lnTo>
                    <a:pt x="32224" y="19515"/>
                  </a:lnTo>
                  <a:cubicBezTo>
                    <a:pt x="32290" y="19481"/>
                    <a:pt x="32357" y="19415"/>
                    <a:pt x="32357" y="19314"/>
                  </a:cubicBezTo>
                  <a:lnTo>
                    <a:pt x="32357" y="16512"/>
                  </a:lnTo>
                  <a:cubicBezTo>
                    <a:pt x="32357" y="16412"/>
                    <a:pt x="32324" y="16346"/>
                    <a:pt x="32224" y="16279"/>
                  </a:cubicBezTo>
                  <a:lnTo>
                    <a:pt x="30756" y="15212"/>
                  </a:lnTo>
                  <a:cubicBezTo>
                    <a:pt x="30856" y="15145"/>
                    <a:pt x="30989" y="15078"/>
                    <a:pt x="31123" y="15045"/>
                  </a:cubicBezTo>
                  <a:lnTo>
                    <a:pt x="35426" y="14778"/>
                  </a:lnTo>
                  <a:cubicBezTo>
                    <a:pt x="35659" y="14778"/>
                    <a:pt x="35826" y="14611"/>
                    <a:pt x="35826" y="14378"/>
                  </a:cubicBezTo>
                  <a:lnTo>
                    <a:pt x="35826" y="11576"/>
                  </a:lnTo>
                  <a:lnTo>
                    <a:pt x="35826" y="9174"/>
                  </a:lnTo>
                  <a:cubicBezTo>
                    <a:pt x="35826" y="8940"/>
                    <a:pt x="35659" y="8774"/>
                    <a:pt x="35426" y="8740"/>
                  </a:cubicBezTo>
                  <a:lnTo>
                    <a:pt x="31123" y="8473"/>
                  </a:lnTo>
                  <a:cubicBezTo>
                    <a:pt x="30956" y="8473"/>
                    <a:pt x="30856" y="8407"/>
                    <a:pt x="30723" y="8307"/>
                  </a:cubicBezTo>
                  <a:lnTo>
                    <a:pt x="32224" y="7239"/>
                  </a:lnTo>
                  <a:cubicBezTo>
                    <a:pt x="32290" y="7206"/>
                    <a:pt x="32324" y="7139"/>
                    <a:pt x="32357" y="7039"/>
                  </a:cubicBezTo>
                  <a:lnTo>
                    <a:pt x="32357" y="4237"/>
                  </a:lnTo>
                  <a:cubicBezTo>
                    <a:pt x="32324" y="4137"/>
                    <a:pt x="32290" y="4037"/>
                    <a:pt x="32190" y="4004"/>
                  </a:cubicBezTo>
                  <a:lnTo>
                    <a:pt x="28955" y="2136"/>
                  </a:lnTo>
                  <a:cubicBezTo>
                    <a:pt x="28829" y="2064"/>
                    <a:pt x="28695" y="2031"/>
                    <a:pt x="28561" y="2031"/>
                  </a:cubicBezTo>
                  <a:cubicBezTo>
                    <a:pt x="28445" y="2031"/>
                    <a:pt x="28329" y="2056"/>
                    <a:pt x="28221" y="2102"/>
                  </a:cubicBezTo>
                  <a:lnTo>
                    <a:pt x="24952" y="3603"/>
                  </a:lnTo>
                  <a:cubicBezTo>
                    <a:pt x="24804" y="3667"/>
                    <a:pt x="24642" y="3690"/>
                    <a:pt x="24476" y="3690"/>
                  </a:cubicBezTo>
                  <a:cubicBezTo>
                    <a:pt x="24380" y="3690"/>
                    <a:pt x="24282" y="3682"/>
                    <a:pt x="24185" y="3670"/>
                  </a:cubicBezTo>
                  <a:cubicBezTo>
                    <a:pt x="23351" y="3403"/>
                    <a:pt x="22517" y="3203"/>
                    <a:pt x="21649" y="3036"/>
                  </a:cubicBezTo>
                  <a:cubicBezTo>
                    <a:pt x="21416" y="3003"/>
                    <a:pt x="21216" y="2803"/>
                    <a:pt x="21182" y="2603"/>
                  </a:cubicBezTo>
                  <a:lnTo>
                    <a:pt x="20749" y="434"/>
                  </a:lnTo>
                  <a:cubicBezTo>
                    <a:pt x="20715" y="201"/>
                    <a:pt x="20515" y="1"/>
                    <a:pt x="20282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1191741" y="3804750"/>
              <a:ext cx="588727" cy="385917"/>
            </a:xfrm>
            <a:custGeom>
              <a:avLst/>
              <a:gdLst/>
              <a:ahLst/>
              <a:cxnLst/>
              <a:rect l="l" t="t" r="r" b="b"/>
              <a:pathLst>
                <a:path w="35827" h="23485" extrusionOk="0">
                  <a:moveTo>
                    <a:pt x="17893" y="7740"/>
                  </a:moveTo>
                  <a:cubicBezTo>
                    <a:pt x="19873" y="7740"/>
                    <a:pt x="21850" y="8173"/>
                    <a:pt x="23351" y="9040"/>
                  </a:cubicBezTo>
                  <a:cubicBezTo>
                    <a:pt x="24451" y="9674"/>
                    <a:pt x="25185" y="10375"/>
                    <a:pt x="25519" y="11109"/>
                  </a:cubicBezTo>
                  <a:cubicBezTo>
                    <a:pt x="25252" y="11976"/>
                    <a:pt x="24518" y="12843"/>
                    <a:pt x="23351" y="13510"/>
                  </a:cubicBezTo>
                  <a:cubicBezTo>
                    <a:pt x="21850" y="14394"/>
                    <a:pt x="19873" y="14836"/>
                    <a:pt x="17893" y="14836"/>
                  </a:cubicBezTo>
                  <a:cubicBezTo>
                    <a:pt x="15912" y="14836"/>
                    <a:pt x="13927" y="14394"/>
                    <a:pt x="12409" y="13510"/>
                  </a:cubicBezTo>
                  <a:cubicBezTo>
                    <a:pt x="11475" y="13043"/>
                    <a:pt x="10742" y="12243"/>
                    <a:pt x="10341" y="11275"/>
                  </a:cubicBezTo>
                  <a:cubicBezTo>
                    <a:pt x="10575" y="10475"/>
                    <a:pt x="11242" y="9741"/>
                    <a:pt x="12409" y="9040"/>
                  </a:cubicBezTo>
                  <a:cubicBezTo>
                    <a:pt x="13927" y="8173"/>
                    <a:pt x="15912" y="7740"/>
                    <a:pt x="17893" y="7740"/>
                  </a:cubicBezTo>
                  <a:close/>
                  <a:moveTo>
                    <a:pt x="15512" y="1"/>
                  </a:moveTo>
                  <a:cubicBezTo>
                    <a:pt x="15278" y="1"/>
                    <a:pt x="15078" y="201"/>
                    <a:pt x="15045" y="434"/>
                  </a:cubicBezTo>
                  <a:lnTo>
                    <a:pt x="14644" y="2603"/>
                  </a:lnTo>
                  <a:cubicBezTo>
                    <a:pt x="14578" y="2803"/>
                    <a:pt x="14378" y="3003"/>
                    <a:pt x="14144" y="3036"/>
                  </a:cubicBezTo>
                  <a:cubicBezTo>
                    <a:pt x="13277" y="3203"/>
                    <a:pt x="12443" y="3403"/>
                    <a:pt x="11609" y="3670"/>
                  </a:cubicBezTo>
                  <a:cubicBezTo>
                    <a:pt x="11511" y="3682"/>
                    <a:pt x="11418" y="3690"/>
                    <a:pt x="11326" y="3690"/>
                  </a:cubicBezTo>
                  <a:cubicBezTo>
                    <a:pt x="11167" y="3690"/>
                    <a:pt x="11011" y="3667"/>
                    <a:pt x="10842" y="3603"/>
                  </a:cubicBezTo>
                  <a:lnTo>
                    <a:pt x="7573" y="2102"/>
                  </a:lnTo>
                  <a:cubicBezTo>
                    <a:pt x="7464" y="2056"/>
                    <a:pt x="7349" y="2031"/>
                    <a:pt x="7236" y="2031"/>
                  </a:cubicBezTo>
                  <a:cubicBezTo>
                    <a:pt x="7106" y="2031"/>
                    <a:pt x="6979" y="2064"/>
                    <a:pt x="6872" y="2136"/>
                  </a:cubicBezTo>
                  <a:lnTo>
                    <a:pt x="3637" y="4004"/>
                  </a:lnTo>
                  <a:cubicBezTo>
                    <a:pt x="3536" y="4037"/>
                    <a:pt x="3470" y="4137"/>
                    <a:pt x="3470" y="4237"/>
                  </a:cubicBezTo>
                  <a:lnTo>
                    <a:pt x="3470" y="7039"/>
                  </a:lnTo>
                  <a:cubicBezTo>
                    <a:pt x="3470" y="7106"/>
                    <a:pt x="3536" y="7206"/>
                    <a:pt x="3603" y="7239"/>
                  </a:cubicBezTo>
                  <a:lnTo>
                    <a:pt x="5104" y="8307"/>
                  </a:lnTo>
                  <a:cubicBezTo>
                    <a:pt x="5004" y="8407"/>
                    <a:pt x="4871" y="8473"/>
                    <a:pt x="4737" y="8473"/>
                  </a:cubicBezTo>
                  <a:lnTo>
                    <a:pt x="434" y="8740"/>
                  </a:lnTo>
                  <a:cubicBezTo>
                    <a:pt x="201" y="8740"/>
                    <a:pt x="1" y="8940"/>
                    <a:pt x="1" y="9174"/>
                  </a:cubicBezTo>
                  <a:lnTo>
                    <a:pt x="1" y="11009"/>
                  </a:lnTo>
                  <a:lnTo>
                    <a:pt x="1" y="14378"/>
                  </a:lnTo>
                  <a:cubicBezTo>
                    <a:pt x="1" y="14611"/>
                    <a:pt x="201" y="14778"/>
                    <a:pt x="434" y="14778"/>
                  </a:cubicBezTo>
                  <a:lnTo>
                    <a:pt x="4737" y="15045"/>
                  </a:lnTo>
                  <a:cubicBezTo>
                    <a:pt x="4871" y="15078"/>
                    <a:pt x="5004" y="15145"/>
                    <a:pt x="5104" y="15212"/>
                  </a:cubicBezTo>
                  <a:lnTo>
                    <a:pt x="3637" y="16279"/>
                  </a:lnTo>
                  <a:cubicBezTo>
                    <a:pt x="3536" y="16346"/>
                    <a:pt x="3503" y="16412"/>
                    <a:pt x="3503" y="16512"/>
                  </a:cubicBezTo>
                  <a:lnTo>
                    <a:pt x="3503" y="19314"/>
                  </a:lnTo>
                  <a:cubicBezTo>
                    <a:pt x="3503" y="19415"/>
                    <a:pt x="3570" y="19481"/>
                    <a:pt x="3637" y="19515"/>
                  </a:cubicBezTo>
                  <a:lnTo>
                    <a:pt x="6872" y="21383"/>
                  </a:lnTo>
                  <a:cubicBezTo>
                    <a:pt x="6997" y="21454"/>
                    <a:pt x="7132" y="21487"/>
                    <a:pt x="7266" y="21487"/>
                  </a:cubicBezTo>
                  <a:cubicBezTo>
                    <a:pt x="7382" y="21487"/>
                    <a:pt x="7498" y="21462"/>
                    <a:pt x="7606" y="21416"/>
                  </a:cubicBezTo>
                  <a:lnTo>
                    <a:pt x="10875" y="19915"/>
                  </a:lnTo>
                  <a:cubicBezTo>
                    <a:pt x="11023" y="19851"/>
                    <a:pt x="11184" y="19828"/>
                    <a:pt x="11351" y="19828"/>
                  </a:cubicBezTo>
                  <a:cubicBezTo>
                    <a:pt x="11447" y="19828"/>
                    <a:pt x="11545" y="19836"/>
                    <a:pt x="11642" y="19848"/>
                  </a:cubicBezTo>
                  <a:cubicBezTo>
                    <a:pt x="12476" y="20115"/>
                    <a:pt x="13310" y="20315"/>
                    <a:pt x="14177" y="20482"/>
                  </a:cubicBezTo>
                  <a:cubicBezTo>
                    <a:pt x="14411" y="20515"/>
                    <a:pt x="14611" y="20715"/>
                    <a:pt x="14644" y="20916"/>
                  </a:cubicBezTo>
                  <a:lnTo>
                    <a:pt x="15078" y="23084"/>
                  </a:lnTo>
                  <a:cubicBezTo>
                    <a:pt x="15111" y="23317"/>
                    <a:pt x="15312" y="23484"/>
                    <a:pt x="15545" y="23484"/>
                  </a:cubicBezTo>
                  <a:lnTo>
                    <a:pt x="20315" y="23484"/>
                  </a:lnTo>
                  <a:cubicBezTo>
                    <a:pt x="20549" y="23484"/>
                    <a:pt x="20749" y="23317"/>
                    <a:pt x="20782" y="23084"/>
                  </a:cubicBezTo>
                  <a:lnTo>
                    <a:pt x="21216" y="20916"/>
                  </a:lnTo>
                  <a:cubicBezTo>
                    <a:pt x="21249" y="20715"/>
                    <a:pt x="21449" y="20515"/>
                    <a:pt x="21683" y="20482"/>
                  </a:cubicBezTo>
                  <a:cubicBezTo>
                    <a:pt x="22550" y="20315"/>
                    <a:pt x="23384" y="20115"/>
                    <a:pt x="24218" y="19848"/>
                  </a:cubicBezTo>
                  <a:cubicBezTo>
                    <a:pt x="24316" y="19836"/>
                    <a:pt x="24413" y="19828"/>
                    <a:pt x="24509" y="19828"/>
                  </a:cubicBezTo>
                  <a:cubicBezTo>
                    <a:pt x="24676" y="19828"/>
                    <a:pt x="24837" y="19851"/>
                    <a:pt x="24985" y="19915"/>
                  </a:cubicBezTo>
                  <a:lnTo>
                    <a:pt x="28254" y="21416"/>
                  </a:lnTo>
                  <a:cubicBezTo>
                    <a:pt x="28362" y="21462"/>
                    <a:pt x="28478" y="21487"/>
                    <a:pt x="28594" y="21487"/>
                  </a:cubicBezTo>
                  <a:cubicBezTo>
                    <a:pt x="28728" y="21487"/>
                    <a:pt x="28863" y="21454"/>
                    <a:pt x="28988" y="21383"/>
                  </a:cubicBezTo>
                  <a:lnTo>
                    <a:pt x="32224" y="19515"/>
                  </a:lnTo>
                  <a:cubicBezTo>
                    <a:pt x="32290" y="19481"/>
                    <a:pt x="32357" y="19415"/>
                    <a:pt x="32357" y="19314"/>
                  </a:cubicBezTo>
                  <a:lnTo>
                    <a:pt x="32357" y="16512"/>
                  </a:lnTo>
                  <a:cubicBezTo>
                    <a:pt x="32357" y="16412"/>
                    <a:pt x="32324" y="16346"/>
                    <a:pt x="32224" y="16279"/>
                  </a:cubicBezTo>
                  <a:lnTo>
                    <a:pt x="30756" y="15212"/>
                  </a:lnTo>
                  <a:cubicBezTo>
                    <a:pt x="30856" y="15145"/>
                    <a:pt x="30989" y="15078"/>
                    <a:pt x="31123" y="15045"/>
                  </a:cubicBezTo>
                  <a:lnTo>
                    <a:pt x="35426" y="14778"/>
                  </a:lnTo>
                  <a:cubicBezTo>
                    <a:pt x="35659" y="14778"/>
                    <a:pt x="35826" y="14611"/>
                    <a:pt x="35826" y="14378"/>
                  </a:cubicBezTo>
                  <a:lnTo>
                    <a:pt x="35826" y="11576"/>
                  </a:lnTo>
                  <a:lnTo>
                    <a:pt x="35826" y="9174"/>
                  </a:lnTo>
                  <a:cubicBezTo>
                    <a:pt x="35826" y="8940"/>
                    <a:pt x="35659" y="8774"/>
                    <a:pt x="35426" y="8740"/>
                  </a:cubicBezTo>
                  <a:lnTo>
                    <a:pt x="31123" y="8473"/>
                  </a:lnTo>
                  <a:cubicBezTo>
                    <a:pt x="30956" y="8473"/>
                    <a:pt x="30856" y="8407"/>
                    <a:pt x="30723" y="8307"/>
                  </a:cubicBezTo>
                  <a:lnTo>
                    <a:pt x="32224" y="7239"/>
                  </a:lnTo>
                  <a:cubicBezTo>
                    <a:pt x="32290" y="7206"/>
                    <a:pt x="32324" y="7139"/>
                    <a:pt x="32357" y="7039"/>
                  </a:cubicBezTo>
                  <a:lnTo>
                    <a:pt x="32357" y="4237"/>
                  </a:lnTo>
                  <a:cubicBezTo>
                    <a:pt x="32324" y="4137"/>
                    <a:pt x="32290" y="4037"/>
                    <a:pt x="32190" y="4004"/>
                  </a:cubicBezTo>
                  <a:lnTo>
                    <a:pt x="28955" y="2136"/>
                  </a:lnTo>
                  <a:cubicBezTo>
                    <a:pt x="28829" y="2064"/>
                    <a:pt x="28695" y="2031"/>
                    <a:pt x="28561" y="2031"/>
                  </a:cubicBezTo>
                  <a:cubicBezTo>
                    <a:pt x="28445" y="2031"/>
                    <a:pt x="28329" y="2056"/>
                    <a:pt x="28221" y="2102"/>
                  </a:cubicBezTo>
                  <a:lnTo>
                    <a:pt x="24952" y="3603"/>
                  </a:lnTo>
                  <a:cubicBezTo>
                    <a:pt x="24804" y="3667"/>
                    <a:pt x="24642" y="3690"/>
                    <a:pt x="24476" y="3690"/>
                  </a:cubicBezTo>
                  <a:cubicBezTo>
                    <a:pt x="24380" y="3690"/>
                    <a:pt x="24282" y="3682"/>
                    <a:pt x="24185" y="3670"/>
                  </a:cubicBezTo>
                  <a:cubicBezTo>
                    <a:pt x="23351" y="3403"/>
                    <a:pt x="22517" y="3203"/>
                    <a:pt x="21649" y="3036"/>
                  </a:cubicBezTo>
                  <a:cubicBezTo>
                    <a:pt x="21416" y="3003"/>
                    <a:pt x="21216" y="2803"/>
                    <a:pt x="21182" y="2603"/>
                  </a:cubicBezTo>
                  <a:lnTo>
                    <a:pt x="20749" y="434"/>
                  </a:lnTo>
                  <a:cubicBezTo>
                    <a:pt x="20715" y="201"/>
                    <a:pt x="20515" y="1"/>
                    <a:pt x="202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1191741" y="3874374"/>
              <a:ext cx="104708" cy="180347"/>
            </a:xfrm>
            <a:custGeom>
              <a:avLst/>
              <a:gdLst/>
              <a:ahLst/>
              <a:cxnLst/>
              <a:rect l="l" t="t" r="r" b="b"/>
              <a:pathLst>
                <a:path w="6372" h="10975" extrusionOk="0">
                  <a:moveTo>
                    <a:pt x="3470" y="0"/>
                  </a:moveTo>
                  <a:lnTo>
                    <a:pt x="3470" y="2769"/>
                  </a:lnTo>
                  <a:cubicBezTo>
                    <a:pt x="3470" y="2869"/>
                    <a:pt x="3503" y="2935"/>
                    <a:pt x="3603" y="3002"/>
                  </a:cubicBezTo>
                  <a:lnTo>
                    <a:pt x="5071" y="4070"/>
                  </a:lnTo>
                  <a:cubicBezTo>
                    <a:pt x="5171" y="4003"/>
                    <a:pt x="5238" y="3936"/>
                    <a:pt x="5304" y="3836"/>
                  </a:cubicBezTo>
                  <a:cubicBezTo>
                    <a:pt x="5538" y="3369"/>
                    <a:pt x="5871" y="2935"/>
                    <a:pt x="6205" y="2569"/>
                  </a:cubicBezTo>
                  <a:cubicBezTo>
                    <a:pt x="6372" y="2402"/>
                    <a:pt x="6338" y="2168"/>
                    <a:pt x="6172" y="2035"/>
                  </a:cubicBezTo>
                  <a:lnTo>
                    <a:pt x="3603" y="200"/>
                  </a:lnTo>
                  <a:cubicBezTo>
                    <a:pt x="3536" y="133"/>
                    <a:pt x="3503" y="67"/>
                    <a:pt x="3470" y="0"/>
                  </a:cubicBezTo>
                  <a:close/>
                  <a:moveTo>
                    <a:pt x="1" y="7339"/>
                  </a:moveTo>
                  <a:lnTo>
                    <a:pt x="1" y="10141"/>
                  </a:lnTo>
                  <a:cubicBezTo>
                    <a:pt x="1" y="10374"/>
                    <a:pt x="167" y="10541"/>
                    <a:pt x="401" y="10574"/>
                  </a:cubicBezTo>
                  <a:lnTo>
                    <a:pt x="4704" y="10841"/>
                  </a:lnTo>
                  <a:cubicBezTo>
                    <a:pt x="4871" y="10841"/>
                    <a:pt x="5004" y="10908"/>
                    <a:pt x="5104" y="10975"/>
                  </a:cubicBezTo>
                  <a:lnTo>
                    <a:pt x="6172" y="10207"/>
                  </a:lnTo>
                  <a:cubicBezTo>
                    <a:pt x="6338" y="10107"/>
                    <a:pt x="6372" y="9840"/>
                    <a:pt x="6238" y="9674"/>
                  </a:cubicBezTo>
                  <a:cubicBezTo>
                    <a:pt x="5871" y="9307"/>
                    <a:pt x="5571" y="8873"/>
                    <a:pt x="5304" y="8406"/>
                  </a:cubicBezTo>
                  <a:cubicBezTo>
                    <a:pt x="5171" y="8206"/>
                    <a:pt x="4971" y="8072"/>
                    <a:pt x="4704" y="8039"/>
                  </a:cubicBezTo>
                  <a:lnTo>
                    <a:pt x="401" y="7772"/>
                  </a:lnTo>
                  <a:cubicBezTo>
                    <a:pt x="167" y="7772"/>
                    <a:pt x="1" y="7572"/>
                    <a:pt x="1" y="7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1353437" y="3901767"/>
              <a:ext cx="264235" cy="88275"/>
            </a:xfrm>
            <a:custGeom>
              <a:avLst/>
              <a:gdLst/>
              <a:ahLst/>
              <a:cxnLst/>
              <a:rect l="l" t="t" r="r" b="b"/>
              <a:pathLst>
                <a:path w="16080" h="5372" extrusionOk="0">
                  <a:moveTo>
                    <a:pt x="8061" y="1"/>
                  </a:moveTo>
                  <a:cubicBezTo>
                    <a:pt x="6080" y="1"/>
                    <a:pt x="4104" y="435"/>
                    <a:pt x="2603" y="1302"/>
                  </a:cubicBezTo>
                  <a:cubicBezTo>
                    <a:pt x="701" y="2403"/>
                    <a:pt x="1" y="3937"/>
                    <a:pt x="501" y="5371"/>
                  </a:cubicBezTo>
                  <a:cubicBezTo>
                    <a:pt x="735" y="4604"/>
                    <a:pt x="1402" y="3837"/>
                    <a:pt x="2569" y="3136"/>
                  </a:cubicBezTo>
                  <a:cubicBezTo>
                    <a:pt x="4087" y="2269"/>
                    <a:pt x="6072" y="1836"/>
                    <a:pt x="8053" y="1836"/>
                  </a:cubicBezTo>
                  <a:cubicBezTo>
                    <a:pt x="10033" y="1836"/>
                    <a:pt x="12010" y="2269"/>
                    <a:pt x="13511" y="3136"/>
                  </a:cubicBezTo>
                  <a:cubicBezTo>
                    <a:pt x="14611" y="3770"/>
                    <a:pt x="15345" y="4471"/>
                    <a:pt x="15679" y="5205"/>
                  </a:cubicBezTo>
                  <a:cubicBezTo>
                    <a:pt x="16079" y="3837"/>
                    <a:pt x="15379" y="2369"/>
                    <a:pt x="13544" y="1302"/>
                  </a:cubicBezTo>
                  <a:cubicBezTo>
                    <a:pt x="12026" y="435"/>
                    <a:pt x="10041" y="1"/>
                    <a:pt x="80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1311781" y="3875459"/>
              <a:ext cx="468129" cy="315208"/>
            </a:xfrm>
            <a:custGeom>
              <a:avLst/>
              <a:gdLst/>
              <a:ahLst/>
              <a:cxnLst/>
              <a:rect l="l" t="t" r="r" b="b"/>
              <a:pathLst>
                <a:path w="28488" h="19182" extrusionOk="0">
                  <a:moveTo>
                    <a:pt x="25019" y="1"/>
                  </a:moveTo>
                  <a:cubicBezTo>
                    <a:pt x="25019" y="34"/>
                    <a:pt x="24985" y="67"/>
                    <a:pt x="24985" y="67"/>
                  </a:cubicBezTo>
                  <a:cubicBezTo>
                    <a:pt x="24952" y="101"/>
                    <a:pt x="24952" y="101"/>
                    <a:pt x="24919" y="134"/>
                  </a:cubicBezTo>
                  <a:lnTo>
                    <a:pt x="22350" y="1969"/>
                  </a:lnTo>
                  <a:cubicBezTo>
                    <a:pt x="22317" y="2002"/>
                    <a:pt x="22317" y="2002"/>
                    <a:pt x="22283" y="2036"/>
                  </a:cubicBezTo>
                  <a:cubicBezTo>
                    <a:pt x="22250" y="2069"/>
                    <a:pt x="22217" y="2136"/>
                    <a:pt x="22217" y="2202"/>
                  </a:cubicBezTo>
                  <a:cubicBezTo>
                    <a:pt x="22217" y="2236"/>
                    <a:pt x="22217" y="2269"/>
                    <a:pt x="22217" y="2302"/>
                  </a:cubicBezTo>
                  <a:cubicBezTo>
                    <a:pt x="22217" y="2302"/>
                    <a:pt x="22217" y="2336"/>
                    <a:pt x="22217" y="2336"/>
                  </a:cubicBezTo>
                  <a:cubicBezTo>
                    <a:pt x="22217" y="2402"/>
                    <a:pt x="22250" y="2469"/>
                    <a:pt x="22283" y="2503"/>
                  </a:cubicBezTo>
                  <a:cubicBezTo>
                    <a:pt x="22317" y="2503"/>
                    <a:pt x="22317" y="2536"/>
                    <a:pt x="22350" y="2569"/>
                  </a:cubicBezTo>
                  <a:cubicBezTo>
                    <a:pt x="22684" y="2936"/>
                    <a:pt x="22984" y="3336"/>
                    <a:pt x="23217" y="3770"/>
                  </a:cubicBezTo>
                  <a:cubicBezTo>
                    <a:pt x="23251" y="3870"/>
                    <a:pt x="23317" y="3937"/>
                    <a:pt x="23418" y="4004"/>
                  </a:cubicBezTo>
                  <a:lnTo>
                    <a:pt x="24885" y="2936"/>
                  </a:lnTo>
                  <a:cubicBezTo>
                    <a:pt x="24985" y="2903"/>
                    <a:pt x="25019" y="2803"/>
                    <a:pt x="25019" y="2736"/>
                  </a:cubicBezTo>
                  <a:lnTo>
                    <a:pt x="25019" y="1"/>
                  </a:lnTo>
                  <a:close/>
                  <a:moveTo>
                    <a:pt x="28488" y="7306"/>
                  </a:moveTo>
                  <a:cubicBezTo>
                    <a:pt x="28454" y="7539"/>
                    <a:pt x="28288" y="7673"/>
                    <a:pt x="28088" y="7706"/>
                  </a:cubicBezTo>
                  <a:lnTo>
                    <a:pt x="23784" y="7973"/>
                  </a:lnTo>
                  <a:cubicBezTo>
                    <a:pt x="23684" y="7973"/>
                    <a:pt x="23618" y="7973"/>
                    <a:pt x="23551" y="8040"/>
                  </a:cubicBezTo>
                  <a:lnTo>
                    <a:pt x="23551" y="10842"/>
                  </a:lnTo>
                  <a:cubicBezTo>
                    <a:pt x="23618" y="10808"/>
                    <a:pt x="23684" y="10775"/>
                    <a:pt x="23751" y="10775"/>
                  </a:cubicBezTo>
                  <a:lnTo>
                    <a:pt x="28088" y="10508"/>
                  </a:lnTo>
                  <a:cubicBezTo>
                    <a:pt x="28321" y="10508"/>
                    <a:pt x="28488" y="10308"/>
                    <a:pt x="28488" y="10075"/>
                  </a:cubicBezTo>
                  <a:lnTo>
                    <a:pt x="28488" y="7306"/>
                  </a:lnTo>
                  <a:close/>
                  <a:moveTo>
                    <a:pt x="3870" y="12743"/>
                  </a:moveTo>
                  <a:cubicBezTo>
                    <a:pt x="3770" y="12743"/>
                    <a:pt x="3670" y="12777"/>
                    <a:pt x="3570" y="12810"/>
                  </a:cubicBezTo>
                  <a:lnTo>
                    <a:pt x="268" y="14344"/>
                  </a:lnTo>
                  <a:cubicBezTo>
                    <a:pt x="220" y="14368"/>
                    <a:pt x="157" y="14391"/>
                    <a:pt x="88" y="14391"/>
                  </a:cubicBezTo>
                  <a:cubicBezTo>
                    <a:pt x="59" y="14391"/>
                    <a:pt x="30" y="14387"/>
                    <a:pt x="1" y="14378"/>
                  </a:cubicBezTo>
                  <a:lnTo>
                    <a:pt x="1" y="17213"/>
                  </a:lnTo>
                  <a:cubicBezTo>
                    <a:pt x="68" y="17213"/>
                    <a:pt x="168" y="17180"/>
                    <a:pt x="268" y="17146"/>
                  </a:cubicBezTo>
                  <a:lnTo>
                    <a:pt x="3570" y="15645"/>
                  </a:lnTo>
                  <a:cubicBezTo>
                    <a:pt x="3670" y="15579"/>
                    <a:pt x="3770" y="15579"/>
                    <a:pt x="3870" y="15545"/>
                  </a:cubicBezTo>
                  <a:lnTo>
                    <a:pt x="3870" y="12743"/>
                  </a:lnTo>
                  <a:close/>
                  <a:moveTo>
                    <a:pt x="25019" y="12243"/>
                  </a:moveTo>
                  <a:cubicBezTo>
                    <a:pt x="25019" y="12310"/>
                    <a:pt x="24952" y="12410"/>
                    <a:pt x="24885" y="12443"/>
                  </a:cubicBezTo>
                  <a:lnTo>
                    <a:pt x="21650" y="14311"/>
                  </a:lnTo>
                  <a:cubicBezTo>
                    <a:pt x="21528" y="14360"/>
                    <a:pt x="21405" y="14391"/>
                    <a:pt x="21283" y="14391"/>
                  </a:cubicBezTo>
                  <a:cubicBezTo>
                    <a:pt x="21239" y="14391"/>
                    <a:pt x="21194" y="14387"/>
                    <a:pt x="21149" y="14378"/>
                  </a:cubicBezTo>
                  <a:lnTo>
                    <a:pt x="21149" y="17213"/>
                  </a:lnTo>
                  <a:cubicBezTo>
                    <a:pt x="21191" y="17221"/>
                    <a:pt x="21233" y="17226"/>
                    <a:pt x="21274" y="17226"/>
                  </a:cubicBezTo>
                  <a:cubicBezTo>
                    <a:pt x="21399" y="17226"/>
                    <a:pt x="21525" y="17188"/>
                    <a:pt x="21650" y="17113"/>
                  </a:cubicBezTo>
                  <a:lnTo>
                    <a:pt x="24885" y="15245"/>
                  </a:lnTo>
                  <a:cubicBezTo>
                    <a:pt x="24952" y="15212"/>
                    <a:pt x="25019" y="15145"/>
                    <a:pt x="25019" y="15045"/>
                  </a:cubicBezTo>
                  <a:lnTo>
                    <a:pt x="25019" y="12243"/>
                  </a:lnTo>
                  <a:close/>
                  <a:moveTo>
                    <a:pt x="13377" y="16179"/>
                  </a:moveTo>
                  <a:cubicBezTo>
                    <a:pt x="13277" y="16312"/>
                    <a:pt x="13144" y="16379"/>
                    <a:pt x="12977" y="16379"/>
                  </a:cubicBezTo>
                  <a:lnTo>
                    <a:pt x="8207" y="16379"/>
                  </a:lnTo>
                  <a:cubicBezTo>
                    <a:pt x="8107" y="16379"/>
                    <a:pt x="8007" y="16346"/>
                    <a:pt x="7940" y="16279"/>
                  </a:cubicBezTo>
                  <a:lnTo>
                    <a:pt x="7940" y="19081"/>
                  </a:lnTo>
                  <a:cubicBezTo>
                    <a:pt x="8007" y="19148"/>
                    <a:pt x="8107" y="19181"/>
                    <a:pt x="8207" y="19181"/>
                  </a:cubicBezTo>
                  <a:lnTo>
                    <a:pt x="12977" y="19181"/>
                  </a:lnTo>
                  <a:cubicBezTo>
                    <a:pt x="13144" y="19181"/>
                    <a:pt x="13310" y="19114"/>
                    <a:pt x="13377" y="18948"/>
                  </a:cubicBezTo>
                  <a:lnTo>
                    <a:pt x="13377" y="16179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1311781" y="3875459"/>
              <a:ext cx="468129" cy="315208"/>
            </a:xfrm>
            <a:custGeom>
              <a:avLst/>
              <a:gdLst/>
              <a:ahLst/>
              <a:cxnLst/>
              <a:rect l="l" t="t" r="r" b="b"/>
              <a:pathLst>
                <a:path w="28488" h="19182" extrusionOk="0">
                  <a:moveTo>
                    <a:pt x="25019" y="1"/>
                  </a:moveTo>
                  <a:cubicBezTo>
                    <a:pt x="25019" y="34"/>
                    <a:pt x="24985" y="67"/>
                    <a:pt x="24985" y="67"/>
                  </a:cubicBezTo>
                  <a:cubicBezTo>
                    <a:pt x="24952" y="101"/>
                    <a:pt x="24952" y="101"/>
                    <a:pt x="24919" y="134"/>
                  </a:cubicBezTo>
                  <a:lnTo>
                    <a:pt x="22350" y="1969"/>
                  </a:lnTo>
                  <a:cubicBezTo>
                    <a:pt x="22317" y="2002"/>
                    <a:pt x="22317" y="2002"/>
                    <a:pt x="22283" y="2036"/>
                  </a:cubicBezTo>
                  <a:cubicBezTo>
                    <a:pt x="22250" y="2069"/>
                    <a:pt x="22217" y="2136"/>
                    <a:pt x="22217" y="2202"/>
                  </a:cubicBezTo>
                  <a:cubicBezTo>
                    <a:pt x="22217" y="2236"/>
                    <a:pt x="22217" y="2269"/>
                    <a:pt x="22217" y="2302"/>
                  </a:cubicBezTo>
                  <a:cubicBezTo>
                    <a:pt x="22217" y="2302"/>
                    <a:pt x="22217" y="2336"/>
                    <a:pt x="22217" y="2336"/>
                  </a:cubicBezTo>
                  <a:cubicBezTo>
                    <a:pt x="22217" y="2402"/>
                    <a:pt x="22250" y="2469"/>
                    <a:pt x="22283" y="2503"/>
                  </a:cubicBezTo>
                  <a:cubicBezTo>
                    <a:pt x="22317" y="2503"/>
                    <a:pt x="22317" y="2536"/>
                    <a:pt x="22350" y="2569"/>
                  </a:cubicBezTo>
                  <a:cubicBezTo>
                    <a:pt x="22684" y="2936"/>
                    <a:pt x="22984" y="3336"/>
                    <a:pt x="23217" y="3770"/>
                  </a:cubicBezTo>
                  <a:cubicBezTo>
                    <a:pt x="23251" y="3870"/>
                    <a:pt x="23317" y="3937"/>
                    <a:pt x="23418" y="4004"/>
                  </a:cubicBezTo>
                  <a:lnTo>
                    <a:pt x="24885" y="2936"/>
                  </a:lnTo>
                  <a:cubicBezTo>
                    <a:pt x="24985" y="2903"/>
                    <a:pt x="25019" y="2803"/>
                    <a:pt x="25019" y="2736"/>
                  </a:cubicBezTo>
                  <a:lnTo>
                    <a:pt x="25019" y="1"/>
                  </a:lnTo>
                  <a:close/>
                  <a:moveTo>
                    <a:pt x="28488" y="7306"/>
                  </a:moveTo>
                  <a:cubicBezTo>
                    <a:pt x="28454" y="7539"/>
                    <a:pt x="28288" y="7673"/>
                    <a:pt x="28088" y="7706"/>
                  </a:cubicBezTo>
                  <a:lnTo>
                    <a:pt x="23784" y="7973"/>
                  </a:lnTo>
                  <a:cubicBezTo>
                    <a:pt x="23684" y="7973"/>
                    <a:pt x="23618" y="7973"/>
                    <a:pt x="23551" y="8040"/>
                  </a:cubicBezTo>
                  <a:lnTo>
                    <a:pt x="23551" y="10842"/>
                  </a:lnTo>
                  <a:cubicBezTo>
                    <a:pt x="23618" y="10808"/>
                    <a:pt x="23684" y="10775"/>
                    <a:pt x="23751" y="10775"/>
                  </a:cubicBezTo>
                  <a:lnTo>
                    <a:pt x="28088" y="10508"/>
                  </a:lnTo>
                  <a:cubicBezTo>
                    <a:pt x="28321" y="10508"/>
                    <a:pt x="28488" y="10308"/>
                    <a:pt x="28488" y="10075"/>
                  </a:cubicBezTo>
                  <a:lnTo>
                    <a:pt x="28488" y="7306"/>
                  </a:lnTo>
                  <a:close/>
                  <a:moveTo>
                    <a:pt x="3870" y="12743"/>
                  </a:moveTo>
                  <a:cubicBezTo>
                    <a:pt x="3770" y="12743"/>
                    <a:pt x="3670" y="12777"/>
                    <a:pt x="3570" y="12810"/>
                  </a:cubicBezTo>
                  <a:lnTo>
                    <a:pt x="268" y="14344"/>
                  </a:lnTo>
                  <a:cubicBezTo>
                    <a:pt x="220" y="14368"/>
                    <a:pt x="157" y="14391"/>
                    <a:pt x="88" y="14391"/>
                  </a:cubicBezTo>
                  <a:cubicBezTo>
                    <a:pt x="59" y="14391"/>
                    <a:pt x="30" y="14387"/>
                    <a:pt x="1" y="14378"/>
                  </a:cubicBezTo>
                  <a:lnTo>
                    <a:pt x="1" y="17213"/>
                  </a:lnTo>
                  <a:cubicBezTo>
                    <a:pt x="68" y="17213"/>
                    <a:pt x="168" y="17180"/>
                    <a:pt x="268" y="17146"/>
                  </a:cubicBezTo>
                  <a:lnTo>
                    <a:pt x="3570" y="15645"/>
                  </a:lnTo>
                  <a:cubicBezTo>
                    <a:pt x="3670" y="15579"/>
                    <a:pt x="3770" y="15579"/>
                    <a:pt x="3870" y="15545"/>
                  </a:cubicBezTo>
                  <a:lnTo>
                    <a:pt x="3870" y="12743"/>
                  </a:lnTo>
                  <a:close/>
                  <a:moveTo>
                    <a:pt x="25019" y="12243"/>
                  </a:moveTo>
                  <a:cubicBezTo>
                    <a:pt x="25019" y="12310"/>
                    <a:pt x="24952" y="12410"/>
                    <a:pt x="24885" y="12443"/>
                  </a:cubicBezTo>
                  <a:lnTo>
                    <a:pt x="21650" y="14311"/>
                  </a:lnTo>
                  <a:cubicBezTo>
                    <a:pt x="21528" y="14360"/>
                    <a:pt x="21405" y="14391"/>
                    <a:pt x="21283" y="14391"/>
                  </a:cubicBezTo>
                  <a:cubicBezTo>
                    <a:pt x="21239" y="14391"/>
                    <a:pt x="21194" y="14387"/>
                    <a:pt x="21149" y="14378"/>
                  </a:cubicBezTo>
                  <a:lnTo>
                    <a:pt x="21149" y="17213"/>
                  </a:lnTo>
                  <a:cubicBezTo>
                    <a:pt x="21191" y="17221"/>
                    <a:pt x="21233" y="17226"/>
                    <a:pt x="21274" y="17226"/>
                  </a:cubicBezTo>
                  <a:cubicBezTo>
                    <a:pt x="21399" y="17226"/>
                    <a:pt x="21525" y="17188"/>
                    <a:pt x="21650" y="17113"/>
                  </a:cubicBezTo>
                  <a:lnTo>
                    <a:pt x="24885" y="15245"/>
                  </a:lnTo>
                  <a:cubicBezTo>
                    <a:pt x="24952" y="15212"/>
                    <a:pt x="25019" y="15145"/>
                    <a:pt x="25019" y="15045"/>
                  </a:cubicBezTo>
                  <a:lnTo>
                    <a:pt x="25019" y="12243"/>
                  </a:lnTo>
                  <a:close/>
                  <a:moveTo>
                    <a:pt x="13377" y="16179"/>
                  </a:moveTo>
                  <a:cubicBezTo>
                    <a:pt x="13277" y="16312"/>
                    <a:pt x="13144" y="16379"/>
                    <a:pt x="12977" y="16379"/>
                  </a:cubicBezTo>
                  <a:lnTo>
                    <a:pt x="8207" y="16379"/>
                  </a:lnTo>
                  <a:cubicBezTo>
                    <a:pt x="8107" y="16379"/>
                    <a:pt x="8007" y="16346"/>
                    <a:pt x="7940" y="16279"/>
                  </a:cubicBezTo>
                  <a:lnTo>
                    <a:pt x="7940" y="19081"/>
                  </a:lnTo>
                  <a:cubicBezTo>
                    <a:pt x="8007" y="19148"/>
                    <a:pt x="8107" y="19181"/>
                    <a:pt x="8207" y="19181"/>
                  </a:cubicBezTo>
                  <a:lnTo>
                    <a:pt x="12977" y="19181"/>
                  </a:lnTo>
                  <a:cubicBezTo>
                    <a:pt x="13144" y="19181"/>
                    <a:pt x="13310" y="19114"/>
                    <a:pt x="13377" y="18948"/>
                  </a:cubicBezTo>
                  <a:lnTo>
                    <a:pt x="13377" y="1617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1191741" y="3804750"/>
              <a:ext cx="588727" cy="339315"/>
            </a:xfrm>
            <a:custGeom>
              <a:avLst/>
              <a:gdLst/>
              <a:ahLst/>
              <a:cxnLst/>
              <a:rect l="l" t="t" r="r" b="b"/>
              <a:pathLst>
                <a:path w="35827" h="20649" extrusionOk="0">
                  <a:moveTo>
                    <a:pt x="17913" y="5905"/>
                  </a:moveTo>
                  <a:cubicBezTo>
                    <a:pt x="19890" y="5905"/>
                    <a:pt x="21866" y="6339"/>
                    <a:pt x="23384" y="7206"/>
                  </a:cubicBezTo>
                  <a:cubicBezTo>
                    <a:pt x="26386" y="8940"/>
                    <a:pt x="26386" y="11776"/>
                    <a:pt x="23384" y="13510"/>
                  </a:cubicBezTo>
                  <a:cubicBezTo>
                    <a:pt x="21866" y="14378"/>
                    <a:pt x="19881" y="14811"/>
                    <a:pt x="17901" y="14811"/>
                  </a:cubicBezTo>
                  <a:cubicBezTo>
                    <a:pt x="15920" y="14811"/>
                    <a:pt x="13944" y="14378"/>
                    <a:pt x="12443" y="13510"/>
                  </a:cubicBezTo>
                  <a:cubicBezTo>
                    <a:pt x="9441" y="11776"/>
                    <a:pt x="9407" y="8940"/>
                    <a:pt x="12443" y="7206"/>
                  </a:cubicBezTo>
                  <a:cubicBezTo>
                    <a:pt x="13961" y="6339"/>
                    <a:pt x="15937" y="5905"/>
                    <a:pt x="17913" y="5905"/>
                  </a:cubicBezTo>
                  <a:close/>
                  <a:moveTo>
                    <a:pt x="15512" y="1"/>
                  </a:moveTo>
                  <a:cubicBezTo>
                    <a:pt x="15278" y="1"/>
                    <a:pt x="15078" y="201"/>
                    <a:pt x="15045" y="434"/>
                  </a:cubicBezTo>
                  <a:lnTo>
                    <a:pt x="14644" y="2603"/>
                  </a:lnTo>
                  <a:cubicBezTo>
                    <a:pt x="14578" y="2803"/>
                    <a:pt x="14378" y="3003"/>
                    <a:pt x="14144" y="3036"/>
                  </a:cubicBezTo>
                  <a:cubicBezTo>
                    <a:pt x="13277" y="3203"/>
                    <a:pt x="12443" y="3403"/>
                    <a:pt x="11609" y="3670"/>
                  </a:cubicBezTo>
                  <a:cubicBezTo>
                    <a:pt x="11511" y="3682"/>
                    <a:pt x="11418" y="3690"/>
                    <a:pt x="11326" y="3690"/>
                  </a:cubicBezTo>
                  <a:cubicBezTo>
                    <a:pt x="11167" y="3690"/>
                    <a:pt x="11011" y="3667"/>
                    <a:pt x="10842" y="3603"/>
                  </a:cubicBezTo>
                  <a:lnTo>
                    <a:pt x="7573" y="2102"/>
                  </a:lnTo>
                  <a:cubicBezTo>
                    <a:pt x="7456" y="2052"/>
                    <a:pt x="7331" y="2027"/>
                    <a:pt x="7210" y="2027"/>
                  </a:cubicBezTo>
                  <a:cubicBezTo>
                    <a:pt x="7089" y="2027"/>
                    <a:pt x="6972" y="2052"/>
                    <a:pt x="6872" y="2102"/>
                  </a:cubicBezTo>
                  <a:lnTo>
                    <a:pt x="3637" y="4004"/>
                  </a:lnTo>
                  <a:cubicBezTo>
                    <a:pt x="3436" y="4070"/>
                    <a:pt x="3436" y="4337"/>
                    <a:pt x="3603" y="4437"/>
                  </a:cubicBezTo>
                  <a:lnTo>
                    <a:pt x="6172" y="6305"/>
                  </a:lnTo>
                  <a:cubicBezTo>
                    <a:pt x="6338" y="6405"/>
                    <a:pt x="6372" y="6672"/>
                    <a:pt x="6238" y="6806"/>
                  </a:cubicBezTo>
                  <a:cubicBezTo>
                    <a:pt x="5871" y="7206"/>
                    <a:pt x="5571" y="7639"/>
                    <a:pt x="5304" y="8073"/>
                  </a:cubicBezTo>
                  <a:cubicBezTo>
                    <a:pt x="5171" y="8307"/>
                    <a:pt x="4971" y="8440"/>
                    <a:pt x="4737" y="8473"/>
                  </a:cubicBezTo>
                  <a:lnTo>
                    <a:pt x="401" y="8740"/>
                  </a:lnTo>
                  <a:cubicBezTo>
                    <a:pt x="167" y="8740"/>
                    <a:pt x="1" y="8940"/>
                    <a:pt x="1" y="9174"/>
                  </a:cubicBezTo>
                  <a:lnTo>
                    <a:pt x="1" y="11576"/>
                  </a:lnTo>
                  <a:cubicBezTo>
                    <a:pt x="1" y="11809"/>
                    <a:pt x="167" y="11976"/>
                    <a:pt x="401" y="11976"/>
                  </a:cubicBezTo>
                  <a:lnTo>
                    <a:pt x="4737" y="12276"/>
                  </a:lnTo>
                  <a:cubicBezTo>
                    <a:pt x="4971" y="12276"/>
                    <a:pt x="5171" y="12443"/>
                    <a:pt x="5304" y="12643"/>
                  </a:cubicBezTo>
                  <a:cubicBezTo>
                    <a:pt x="5571" y="13110"/>
                    <a:pt x="5871" y="13510"/>
                    <a:pt x="6238" y="13911"/>
                  </a:cubicBezTo>
                  <a:cubicBezTo>
                    <a:pt x="6372" y="14044"/>
                    <a:pt x="6338" y="14311"/>
                    <a:pt x="6172" y="14444"/>
                  </a:cubicBezTo>
                  <a:lnTo>
                    <a:pt x="3603" y="16279"/>
                  </a:lnTo>
                  <a:cubicBezTo>
                    <a:pt x="3436" y="16379"/>
                    <a:pt x="3470" y="16613"/>
                    <a:pt x="3637" y="16679"/>
                  </a:cubicBezTo>
                  <a:lnTo>
                    <a:pt x="6872" y="18547"/>
                  </a:lnTo>
                  <a:cubicBezTo>
                    <a:pt x="6979" y="18619"/>
                    <a:pt x="7106" y="18652"/>
                    <a:pt x="7236" y="18652"/>
                  </a:cubicBezTo>
                  <a:cubicBezTo>
                    <a:pt x="7349" y="18652"/>
                    <a:pt x="7464" y="18627"/>
                    <a:pt x="7573" y="18581"/>
                  </a:cubicBezTo>
                  <a:lnTo>
                    <a:pt x="10875" y="17080"/>
                  </a:lnTo>
                  <a:cubicBezTo>
                    <a:pt x="11026" y="17015"/>
                    <a:pt x="11191" y="16978"/>
                    <a:pt x="11351" y="16978"/>
                  </a:cubicBezTo>
                  <a:cubicBezTo>
                    <a:pt x="11439" y="16978"/>
                    <a:pt x="11526" y="16989"/>
                    <a:pt x="11609" y="17013"/>
                  </a:cubicBezTo>
                  <a:cubicBezTo>
                    <a:pt x="12443" y="17280"/>
                    <a:pt x="13310" y="17480"/>
                    <a:pt x="14177" y="17647"/>
                  </a:cubicBezTo>
                  <a:cubicBezTo>
                    <a:pt x="14411" y="17680"/>
                    <a:pt x="14578" y="17847"/>
                    <a:pt x="14644" y="18080"/>
                  </a:cubicBezTo>
                  <a:lnTo>
                    <a:pt x="15045" y="20248"/>
                  </a:lnTo>
                  <a:cubicBezTo>
                    <a:pt x="15111" y="20482"/>
                    <a:pt x="15312" y="20649"/>
                    <a:pt x="15545" y="20649"/>
                  </a:cubicBezTo>
                  <a:lnTo>
                    <a:pt x="20282" y="20649"/>
                  </a:lnTo>
                  <a:cubicBezTo>
                    <a:pt x="20515" y="20649"/>
                    <a:pt x="20715" y="20482"/>
                    <a:pt x="20782" y="20248"/>
                  </a:cubicBezTo>
                  <a:lnTo>
                    <a:pt x="21182" y="18080"/>
                  </a:lnTo>
                  <a:cubicBezTo>
                    <a:pt x="21249" y="17847"/>
                    <a:pt x="21416" y="17680"/>
                    <a:pt x="21683" y="17647"/>
                  </a:cubicBezTo>
                  <a:cubicBezTo>
                    <a:pt x="22517" y="17480"/>
                    <a:pt x="23384" y="17280"/>
                    <a:pt x="24218" y="17013"/>
                  </a:cubicBezTo>
                  <a:cubicBezTo>
                    <a:pt x="24301" y="16989"/>
                    <a:pt x="24388" y="16978"/>
                    <a:pt x="24476" y="16978"/>
                  </a:cubicBezTo>
                  <a:cubicBezTo>
                    <a:pt x="24636" y="16978"/>
                    <a:pt x="24801" y="17015"/>
                    <a:pt x="24952" y="17080"/>
                  </a:cubicBezTo>
                  <a:lnTo>
                    <a:pt x="28254" y="18581"/>
                  </a:lnTo>
                  <a:cubicBezTo>
                    <a:pt x="28364" y="18636"/>
                    <a:pt x="28495" y="18660"/>
                    <a:pt x="28629" y="18660"/>
                  </a:cubicBezTo>
                  <a:cubicBezTo>
                    <a:pt x="28738" y="18660"/>
                    <a:pt x="28850" y="18644"/>
                    <a:pt x="28955" y="18614"/>
                  </a:cubicBezTo>
                  <a:lnTo>
                    <a:pt x="32190" y="16746"/>
                  </a:lnTo>
                  <a:cubicBezTo>
                    <a:pt x="32357" y="16646"/>
                    <a:pt x="32357" y="16412"/>
                    <a:pt x="32190" y="16312"/>
                  </a:cubicBezTo>
                  <a:lnTo>
                    <a:pt x="29622" y="14478"/>
                  </a:lnTo>
                  <a:cubicBezTo>
                    <a:pt x="29455" y="14344"/>
                    <a:pt x="29422" y="14077"/>
                    <a:pt x="29588" y="13944"/>
                  </a:cubicBezTo>
                  <a:cubicBezTo>
                    <a:pt x="29955" y="13577"/>
                    <a:pt x="30256" y="13143"/>
                    <a:pt x="30489" y="12676"/>
                  </a:cubicBezTo>
                  <a:cubicBezTo>
                    <a:pt x="30622" y="12476"/>
                    <a:pt x="30856" y="12343"/>
                    <a:pt x="31089" y="12309"/>
                  </a:cubicBezTo>
                  <a:lnTo>
                    <a:pt x="35393" y="12009"/>
                  </a:lnTo>
                  <a:cubicBezTo>
                    <a:pt x="35626" y="12009"/>
                    <a:pt x="35826" y="11842"/>
                    <a:pt x="35826" y="11609"/>
                  </a:cubicBezTo>
                  <a:lnTo>
                    <a:pt x="35826" y="9207"/>
                  </a:lnTo>
                  <a:cubicBezTo>
                    <a:pt x="35793" y="8974"/>
                    <a:pt x="35626" y="8807"/>
                    <a:pt x="35393" y="8774"/>
                  </a:cubicBezTo>
                  <a:lnTo>
                    <a:pt x="31089" y="8507"/>
                  </a:lnTo>
                  <a:cubicBezTo>
                    <a:pt x="30856" y="8473"/>
                    <a:pt x="30622" y="8340"/>
                    <a:pt x="30489" y="8140"/>
                  </a:cubicBezTo>
                  <a:cubicBezTo>
                    <a:pt x="30256" y="7673"/>
                    <a:pt x="29955" y="7239"/>
                    <a:pt x="29588" y="6872"/>
                  </a:cubicBezTo>
                  <a:cubicBezTo>
                    <a:pt x="29422" y="6705"/>
                    <a:pt x="29455" y="6439"/>
                    <a:pt x="29622" y="6339"/>
                  </a:cubicBezTo>
                  <a:lnTo>
                    <a:pt x="32190" y="4471"/>
                  </a:lnTo>
                  <a:cubicBezTo>
                    <a:pt x="32390" y="4404"/>
                    <a:pt x="32357" y="4137"/>
                    <a:pt x="32190" y="4037"/>
                  </a:cubicBezTo>
                  <a:lnTo>
                    <a:pt x="28955" y="2136"/>
                  </a:lnTo>
                  <a:cubicBezTo>
                    <a:pt x="28829" y="2064"/>
                    <a:pt x="28695" y="2031"/>
                    <a:pt x="28561" y="2031"/>
                  </a:cubicBezTo>
                  <a:cubicBezTo>
                    <a:pt x="28445" y="2031"/>
                    <a:pt x="28329" y="2056"/>
                    <a:pt x="28221" y="2102"/>
                  </a:cubicBezTo>
                  <a:lnTo>
                    <a:pt x="24952" y="3603"/>
                  </a:lnTo>
                  <a:cubicBezTo>
                    <a:pt x="24804" y="3667"/>
                    <a:pt x="24642" y="3690"/>
                    <a:pt x="24476" y="3690"/>
                  </a:cubicBezTo>
                  <a:cubicBezTo>
                    <a:pt x="24380" y="3690"/>
                    <a:pt x="24282" y="3682"/>
                    <a:pt x="24185" y="3670"/>
                  </a:cubicBezTo>
                  <a:cubicBezTo>
                    <a:pt x="23351" y="3403"/>
                    <a:pt x="22517" y="3203"/>
                    <a:pt x="21649" y="3036"/>
                  </a:cubicBezTo>
                  <a:cubicBezTo>
                    <a:pt x="21416" y="3003"/>
                    <a:pt x="21216" y="2803"/>
                    <a:pt x="21182" y="2603"/>
                  </a:cubicBezTo>
                  <a:lnTo>
                    <a:pt x="20749" y="434"/>
                  </a:lnTo>
                  <a:cubicBezTo>
                    <a:pt x="20715" y="201"/>
                    <a:pt x="20515" y="1"/>
                    <a:pt x="20282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1191741" y="3804750"/>
              <a:ext cx="588727" cy="339315"/>
            </a:xfrm>
            <a:custGeom>
              <a:avLst/>
              <a:gdLst/>
              <a:ahLst/>
              <a:cxnLst/>
              <a:rect l="l" t="t" r="r" b="b"/>
              <a:pathLst>
                <a:path w="35827" h="20649" extrusionOk="0">
                  <a:moveTo>
                    <a:pt x="17913" y="5905"/>
                  </a:moveTo>
                  <a:cubicBezTo>
                    <a:pt x="19890" y="5905"/>
                    <a:pt x="21866" y="6339"/>
                    <a:pt x="23384" y="7206"/>
                  </a:cubicBezTo>
                  <a:cubicBezTo>
                    <a:pt x="26386" y="8940"/>
                    <a:pt x="26386" y="11776"/>
                    <a:pt x="23384" y="13510"/>
                  </a:cubicBezTo>
                  <a:cubicBezTo>
                    <a:pt x="21866" y="14378"/>
                    <a:pt x="19881" y="14811"/>
                    <a:pt x="17901" y="14811"/>
                  </a:cubicBezTo>
                  <a:cubicBezTo>
                    <a:pt x="15920" y="14811"/>
                    <a:pt x="13944" y="14378"/>
                    <a:pt x="12443" y="13510"/>
                  </a:cubicBezTo>
                  <a:cubicBezTo>
                    <a:pt x="9441" y="11776"/>
                    <a:pt x="9407" y="8940"/>
                    <a:pt x="12443" y="7206"/>
                  </a:cubicBezTo>
                  <a:cubicBezTo>
                    <a:pt x="13961" y="6339"/>
                    <a:pt x="15937" y="5905"/>
                    <a:pt x="17913" y="5905"/>
                  </a:cubicBezTo>
                  <a:close/>
                  <a:moveTo>
                    <a:pt x="15512" y="1"/>
                  </a:moveTo>
                  <a:cubicBezTo>
                    <a:pt x="15278" y="1"/>
                    <a:pt x="15078" y="201"/>
                    <a:pt x="15045" y="434"/>
                  </a:cubicBezTo>
                  <a:lnTo>
                    <a:pt x="14644" y="2603"/>
                  </a:lnTo>
                  <a:cubicBezTo>
                    <a:pt x="14578" y="2803"/>
                    <a:pt x="14378" y="3003"/>
                    <a:pt x="14144" y="3036"/>
                  </a:cubicBezTo>
                  <a:cubicBezTo>
                    <a:pt x="13277" y="3203"/>
                    <a:pt x="12443" y="3403"/>
                    <a:pt x="11609" y="3670"/>
                  </a:cubicBezTo>
                  <a:cubicBezTo>
                    <a:pt x="11511" y="3682"/>
                    <a:pt x="11418" y="3690"/>
                    <a:pt x="11326" y="3690"/>
                  </a:cubicBezTo>
                  <a:cubicBezTo>
                    <a:pt x="11167" y="3690"/>
                    <a:pt x="11011" y="3667"/>
                    <a:pt x="10842" y="3603"/>
                  </a:cubicBezTo>
                  <a:lnTo>
                    <a:pt x="7573" y="2102"/>
                  </a:lnTo>
                  <a:cubicBezTo>
                    <a:pt x="7456" y="2052"/>
                    <a:pt x="7331" y="2027"/>
                    <a:pt x="7210" y="2027"/>
                  </a:cubicBezTo>
                  <a:cubicBezTo>
                    <a:pt x="7089" y="2027"/>
                    <a:pt x="6972" y="2052"/>
                    <a:pt x="6872" y="2102"/>
                  </a:cubicBezTo>
                  <a:lnTo>
                    <a:pt x="3637" y="4004"/>
                  </a:lnTo>
                  <a:cubicBezTo>
                    <a:pt x="3436" y="4070"/>
                    <a:pt x="3436" y="4337"/>
                    <a:pt x="3603" y="4437"/>
                  </a:cubicBezTo>
                  <a:lnTo>
                    <a:pt x="6172" y="6305"/>
                  </a:lnTo>
                  <a:cubicBezTo>
                    <a:pt x="6338" y="6405"/>
                    <a:pt x="6372" y="6672"/>
                    <a:pt x="6238" y="6806"/>
                  </a:cubicBezTo>
                  <a:cubicBezTo>
                    <a:pt x="5871" y="7206"/>
                    <a:pt x="5571" y="7639"/>
                    <a:pt x="5304" y="8073"/>
                  </a:cubicBezTo>
                  <a:cubicBezTo>
                    <a:pt x="5171" y="8307"/>
                    <a:pt x="4971" y="8440"/>
                    <a:pt x="4737" y="8473"/>
                  </a:cubicBezTo>
                  <a:lnTo>
                    <a:pt x="401" y="8740"/>
                  </a:lnTo>
                  <a:cubicBezTo>
                    <a:pt x="167" y="8740"/>
                    <a:pt x="1" y="8940"/>
                    <a:pt x="1" y="9174"/>
                  </a:cubicBezTo>
                  <a:lnTo>
                    <a:pt x="1" y="11576"/>
                  </a:lnTo>
                  <a:cubicBezTo>
                    <a:pt x="1" y="11809"/>
                    <a:pt x="167" y="11976"/>
                    <a:pt x="401" y="11976"/>
                  </a:cubicBezTo>
                  <a:lnTo>
                    <a:pt x="4737" y="12276"/>
                  </a:lnTo>
                  <a:cubicBezTo>
                    <a:pt x="4971" y="12276"/>
                    <a:pt x="5171" y="12443"/>
                    <a:pt x="5304" y="12643"/>
                  </a:cubicBezTo>
                  <a:cubicBezTo>
                    <a:pt x="5571" y="13110"/>
                    <a:pt x="5871" y="13510"/>
                    <a:pt x="6238" y="13911"/>
                  </a:cubicBezTo>
                  <a:cubicBezTo>
                    <a:pt x="6372" y="14044"/>
                    <a:pt x="6338" y="14311"/>
                    <a:pt x="6172" y="14444"/>
                  </a:cubicBezTo>
                  <a:lnTo>
                    <a:pt x="3603" y="16279"/>
                  </a:lnTo>
                  <a:cubicBezTo>
                    <a:pt x="3436" y="16379"/>
                    <a:pt x="3470" y="16613"/>
                    <a:pt x="3637" y="16679"/>
                  </a:cubicBezTo>
                  <a:lnTo>
                    <a:pt x="6872" y="18547"/>
                  </a:lnTo>
                  <a:cubicBezTo>
                    <a:pt x="6979" y="18619"/>
                    <a:pt x="7106" y="18652"/>
                    <a:pt x="7236" y="18652"/>
                  </a:cubicBezTo>
                  <a:cubicBezTo>
                    <a:pt x="7349" y="18652"/>
                    <a:pt x="7464" y="18627"/>
                    <a:pt x="7573" y="18581"/>
                  </a:cubicBezTo>
                  <a:lnTo>
                    <a:pt x="10875" y="17080"/>
                  </a:lnTo>
                  <a:cubicBezTo>
                    <a:pt x="11026" y="17015"/>
                    <a:pt x="11191" y="16978"/>
                    <a:pt x="11351" y="16978"/>
                  </a:cubicBezTo>
                  <a:cubicBezTo>
                    <a:pt x="11439" y="16978"/>
                    <a:pt x="11526" y="16989"/>
                    <a:pt x="11609" y="17013"/>
                  </a:cubicBezTo>
                  <a:cubicBezTo>
                    <a:pt x="12443" y="17280"/>
                    <a:pt x="13310" y="17480"/>
                    <a:pt x="14177" y="17647"/>
                  </a:cubicBezTo>
                  <a:cubicBezTo>
                    <a:pt x="14411" y="17680"/>
                    <a:pt x="14578" y="17847"/>
                    <a:pt x="14644" y="18080"/>
                  </a:cubicBezTo>
                  <a:lnTo>
                    <a:pt x="15045" y="20248"/>
                  </a:lnTo>
                  <a:cubicBezTo>
                    <a:pt x="15111" y="20482"/>
                    <a:pt x="15312" y="20649"/>
                    <a:pt x="15545" y="20649"/>
                  </a:cubicBezTo>
                  <a:lnTo>
                    <a:pt x="20282" y="20649"/>
                  </a:lnTo>
                  <a:cubicBezTo>
                    <a:pt x="20515" y="20649"/>
                    <a:pt x="20715" y="20482"/>
                    <a:pt x="20782" y="20248"/>
                  </a:cubicBezTo>
                  <a:lnTo>
                    <a:pt x="21182" y="18080"/>
                  </a:lnTo>
                  <a:cubicBezTo>
                    <a:pt x="21249" y="17847"/>
                    <a:pt x="21416" y="17680"/>
                    <a:pt x="21683" y="17647"/>
                  </a:cubicBezTo>
                  <a:cubicBezTo>
                    <a:pt x="22517" y="17480"/>
                    <a:pt x="23384" y="17280"/>
                    <a:pt x="24218" y="17013"/>
                  </a:cubicBezTo>
                  <a:cubicBezTo>
                    <a:pt x="24301" y="16989"/>
                    <a:pt x="24388" y="16978"/>
                    <a:pt x="24476" y="16978"/>
                  </a:cubicBezTo>
                  <a:cubicBezTo>
                    <a:pt x="24636" y="16978"/>
                    <a:pt x="24801" y="17015"/>
                    <a:pt x="24952" y="17080"/>
                  </a:cubicBezTo>
                  <a:lnTo>
                    <a:pt x="28254" y="18581"/>
                  </a:lnTo>
                  <a:cubicBezTo>
                    <a:pt x="28364" y="18636"/>
                    <a:pt x="28495" y="18660"/>
                    <a:pt x="28629" y="18660"/>
                  </a:cubicBezTo>
                  <a:cubicBezTo>
                    <a:pt x="28738" y="18660"/>
                    <a:pt x="28850" y="18644"/>
                    <a:pt x="28955" y="18614"/>
                  </a:cubicBezTo>
                  <a:lnTo>
                    <a:pt x="32190" y="16746"/>
                  </a:lnTo>
                  <a:cubicBezTo>
                    <a:pt x="32357" y="16646"/>
                    <a:pt x="32357" y="16412"/>
                    <a:pt x="32190" y="16312"/>
                  </a:cubicBezTo>
                  <a:lnTo>
                    <a:pt x="29622" y="14478"/>
                  </a:lnTo>
                  <a:cubicBezTo>
                    <a:pt x="29455" y="14344"/>
                    <a:pt x="29422" y="14077"/>
                    <a:pt x="29588" y="13944"/>
                  </a:cubicBezTo>
                  <a:cubicBezTo>
                    <a:pt x="29955" y="13577"/>
                    <a:pt x="30256" y="13143"/>
                    <a:pt x="30489" y="12676"/>
                  </a:cubicBezTo>
                  <a:cubicBezTo>
                    <a:pt x="30622" y="12476"/>
                    <a:pt x="30856" y="12343"/>
                    <a:pt x="31089" y="12309"/>
                  </a:cubicBezTo>
                  <a:lnTo>
                    <a:pt x="35393" y="12009"/>
                  </a:lnTo>
                  <a:cubicBezTo>
                    <a:pt x="35626" y="12009"/>
                    <a:pt x="35826" y="11842"/>
                    <a:pt x="35826" y="11609"/>
                  </a:cubicBezTo>
                  <a:lnTo>
                    <a:pt x="35826" y="9207"/>
                  </a:lnTo>
                  <a:cubicBezTo>
                    <a:pt x="35793" y="8974"/>
                    <a:pt x="35626" y="8807"/>
                    <a:pt x="35393" y="8774"/>
                  </a:cubicBezTo>
                  <a:lnTo>
                    <a:pt x="31089" y="8507"/>
                  </a:lnTo>
                  <a:cubicBezTo>
                    <a:pt x="30856" y="8473"/>
                    <a:pt x="30622" y="8340"/>
                    <a:pt x="30489" y="8140"/>
                  </a:cubicBezTo>
                  <a:cubicBezTo>
                    <a:pt x="30256" y="7673"/>
                    <a:pt x="29955" y="7239"/>
                    <a:pt x="29588" y="6872"/>
                  </a:cubicBezTo>
                  <a:cubicBezTo>
                    <a:pt x="29422" y="6705"/>
                    <a:pt x="29455" y="6439"/>
                    <a:pt x="29622" y="6339"/>
                  </a:cubicBezTo>
                  <a:lnTo>
                    <a:pt x="32190" y="4471"/>
                  </a:lnTo>
                  <a:cubicBezTo>
                    <a:pt x="32390" y="4404"/>
                    <a:pt x="32357" y="4137"/>
                    <a:pt x="32190" y="4037"/>
                  </a:cubicBezTo>
                  <a:lnTo>
                    <a:pt x="28955" y="2136"/>
                  </a:lnTo>
                  <a:cubicBezTo>
                    <a:pt x="28829" y="2064"/>
                    <a:pt x="28695" y="2031"/>
                    <a:pt x="28561" y="2031"/>
                  </a:cubicBezTo>
                  <a:cubicBezTo>
                    <a:pt x="28445" y="2031"/>
                    <a:pt x="28329" y="2056"/>
                    <a:pt x="28221" y="2102"/>
                  </a:cubicBezTo>
                  <a:lnTo>
                    <a:pt x="24952" y="3603"/>
                  </a:lnTo>
                  <a:cubicBezTo>
                    <a:pt x="24804" y="3667"/>
                    <a:pt x="24642" y="3690"/>
                    <a:pt x="24476" y="3690"/>
                  </a:cubicBezTo>
                  <a:cubicBezTo>
                    <a:pt x="24380" y="3690"/>
                    <a:pt x="24282" y="3682"/>
                    <a:pt x="24185" y="3670"/>
                  </a:cubicBezTo>
                  <a:cubicBezTo>
                    <a:pt x="23351" y="3403"/>
                    <a:pt x="22517" y="3203"/>
                    <a:pt x="21649" y="3036"/>
                  </a:cubicBezTo>
                  <a:cubicBezTo>
                    <a:pt x="21416" y="3003"/>
                    <a:pt x="21216" y="2803"/>
                    <a:pt x="21182" y="2603"/>
                  </a:cubicBezTo>
                  <a:lnTo>
                    <a:pt x="20749" y="434"/>
                  </a:lnTo>
                  <a:cubicBezTo>
                    <a:pt x="20715" y="201"/>
                    <a:pt x="20515" y="1"/>
                    <a:pt x="20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1189556" y="3803107"/>
              <a:ext cx="592556" cy="343702"/>
            </a:xfrm>
            <a:custGeom>
              <a:avLst/>
              <a:gdLst/>
              <a:ahLst/>
              <a:cxnLst/>
              <a:rect l="l" t="t" r="r" b="b"/>
              <a:pathLst>
                <a:path w="36060" h="20916" extrusionOk="0">
                  <a:moveTo>
                    <a:pt x="18234" y="6103"/>
                  </a:moveTo>
                  <a:cubicBezTo>
                    <a:pt x="20039" y="6103"/>
                    <a:pt x="21838" y="6568"/>
                    <a:pt x="23450" y="7406"/>
                  </a:cubicBezTo>
                  <a:cubicBezTo>
                    <a:pt x="24885" y="8240"/>
                    <a:pt x="25652" y="9341"/>
                    <a:pt x="25652" y="10475"/>
                  </a:cubicBezTo>
                  <a:cubicBezTo>
                    <a:pt x="25652" y="11609"/>
                    <a:pt x="24885" y="12710"/>
                    <a:pt x="23450" y="13544"/>
                  </a:cubicBezTo>
                  <a:cubicBezTo>
                    <a:pt x="21949" y="14394"/>
                    <a:pt x="19989" y="14820"/>
                    <a:pt x="18030" y="14820"/>
                  </a:cubicBezTo>
                  <a:cubicBezTo>
                    <a:pt x="16070" y="14820"/>
                    <a:pt x="14110" y="14394"/>
                    <a:pt x="12609" y="13544"/>
                  </a:cubicBezTo>
                  <a:cubicBezTo>
                    <a:pt x="11208" y="12710"/>
                    <a:pt x="10408" y="11642"/>
                    <a:pt x="10408" y="10475"/>
                  </a:cubicBezTo>
                  <a:cubicBezTo>
                    <a:pt x="10408" y="9341"/>
                    <a:pt x="11208" y="8240"/>
                    <a:pt x="12609" y="7406"/>
                  </a:cubicBezTo>
                  <a:cubicBezTo>
                    <a:pt x="14172" y="6593"/>
                    <a:pt x="15910" y="6132"/>
                    <a:pt x="17687" y="6132"/>
                  </a:cubicBezTo>
                  <a:cubicBezTo>
                    <a:pt x="17807" y="6132"/>
                    <a:pt x="17927" y="6134"/>
                    <a:pt x="18046" y="6138"/>
                  </a:cubicBezTo>
                  <a:lnTo>
                    <a:pt x="18046" y="6105"/>
                  </a:lnTo>
                  <a:cubicBezTo>
                    <a:pt x="18109" y="6104"/>
                    <a:pt x="18171" y="6103"/>
                    <a:pt x="18234" y="6103"/>
                  </a:cubicBezTo>
                  <a:close/>
                  <a:moveTo>
                    <a:pt x="18042" y="5905"/>
                  </a:moveTo>
                  <a:cubicBezTo>
                    <a:pt x="16045" y="5905"/>
                    <a:pt x="14044" y="6338"/>
                    <a:pt x="12509" y="7206"/>
                  </a:cubicBezTo>
                  <a:cubicBezTo>
                    <a:pt x="11041" y="8073"/>
                    <a:pt x="10207" y="9241"/>
                    <a:pt x="10207" y="10475"/>
                  </a:cubicBezTo>
                  <a:cubicBezTo>
                    <a:pt x="10207" y="11709"/>
                    <a:pt x="11008" y="12876"/>
                    <a:pt x="12509" y="13744"/>
                  </a:cubicBezTo>
                  <a:cubicBezTo>
                    <a:pt x="14150" y="14612"/>
                    <a:pt x="15976" y="15046"/>
                    <a:pt x="17839" y="15046"/>
                  </a:cubicBezTo>
                  <a:cubicBezTo>
                    <a:pt x="17908" y="15046"/>
                    <a:pt x="17977" y="15046"/>
                    <a:pt x="18046" y="15045"/>
                  </a:cubicBezTo>
                  <a:cubicBezTo>
                    <a:pt x="18114" y="15046"/>
                    <a:pt x="18182" y="15046"/>
                    <a:pt x="18250" y="15046"/>
                  </a:cubicBezTo>
                  <a:cubicBezTo>
                    <a:pt x="20083" y="15046"/>
                    <a:pt x="21910" y="14612"/>
                    <a:pt x="23550" y="13744"/>
                  </a:cubicBezTo>
                  <a:cubicBezTo>
                    <a:pt x="25051" y="12876"/>
                    <a:pt x="25885" y="11709"/>
                    <a:pt x="25885" y="10475"/>
                  </a:cubicBezTo>
                  <a:cubicBezTo>
                    <a:pt x="25885" y="9241"/>
                    <a:pt x="25051" y="8073"/>
                    <a:pt x="23550" y="7206"/>
                  </a:cubicBezTo>
                  <a:cubicBezTo>
                    <a:pt x="22033" y="6338"/>
                    <a:pt x="20039" y="5905"/>
                    <a:pt x="18042" y="5905"/>
                  </a:cubicBezTo>
                  <a:close/>
                  <a:moveTo>
                    <a:pt x="20415" y="267"/>
                  </a:moveTo>
                  <a:cubicBezTo>
                    <a:pt x="20582" y="267"/>
                    <a:pt x="20715" y="401"/>
                    <a:pt x="20782" y="568"/>
                  </a:cubicBezTo>
                  <a:lnTo>
                    <a:pt x="21182" y="2736"/>
                  </a:lnTo>
                  <a:cubicBezTo>
                    <a:pt x="21249" y="3003"/>
                    <a:pt x="21482" y="3236"/>
                    <a:pt x="21749" y="3270"/>
                  </a:cubicBezTo>
                  <a:cubicBezTo>
                    <a:pt x="22616" y="3436"/>
                    <a:pt x="23450" y="3637"/>
                    <a:pt x="24284" y="3870"/>
                  </a:cubicBezTo>
                  <a:cubicBezTo>
                    <a:pt x="24419" y="3900"/>
                    <a:pt x="24547" y="3917"/>
                    <a:pt x="24672" y="3917"/>
                  </a:cubicBezTo>
                  <a:cubicBezTo>
                    <a:pt x="24824" y="3917"/>
                    <a:pt x="24971" y="3892"/>
                    <a:pt x="25118" y="3837"/>
                  </a:cubicBezTo>
                  <a:lnTo>
                    <a:pt x="28420" y="2302"/>
                  </a:lnTo>
                  <a:cubicBezTo>
                    <a:pt x="28510" y="2272"/>
                    <a:pt x="28600" y="2256"/>
                    <a:pt x="28690" y="2256"/>
                  </a:cubicBezTo>
                  <a:cubicBezTo>
                    <a:pt x="28801" y="2256"/>
                    <a:pt x="28911" y="2280"/>
                    <a:pt x="29021" y="2336"/>
                  </a:cubicBezTo>
                  <a:lnTo>
                    <a:pt x="32257" y="4204"/>
                  </a:lnTo>
                  <a:cubicBezTo>
                    <a:pt x="32323" y="4237"/>
                    <a:pt x="32357" y="4270"/>
                    <a:pt x="32357" y="4337"/>
                  </a:cubicBezTo>
                  <a:cubicBezTo>
                    <a:pt x="32357" y="4370"/>
                    <a:pt x="32323" y="4437"/>
                    <a:pt x="32257" y="4437"/>
                  </a:cubicBezTo>
                  <a:lnTo>
                    <a:pt x="29721" y="6305"/>
                  </a:lnTo>
                  <a:cubicBezTo>
                    <a:pt x="29588" y="6372"/>
                    <a:pt x="29521" y="6505"/>
                    <a:pt x="29521" y="6639"/>
                  </a:cubicBezTo>
                  <a:cubicBezTo>
                    <a:pt x="29488" y="6772"/>
                    <a:pt x="29555" y="6906"/>
                    <a:pt x="29655" y="7006"/>
                  </a:cubicBezTo>
                  <a:cubicBezTo>
                    <a:pt x="29988" y="7373"/>
                    <a:pt x="30288" y="7806"/>
                    <a:pt x="30555" y="8240"/>
                  </a:cubicBezTo>
                  <a:cubicBezTo>
                    <a:pt x="30689" y="8507"/>
                    <a:pt x="30922" y="8640"/>
                    <a:pt x="31222" y="8707"/>
                  </a:cubicBezTo>
                  <a:lnTo>
                    <a:pt x="35559" y="8974"/>
                  </a:lnTo>
                  <a:cubicBezTo>
                    <a:pt x="35692" y="8974"/>
                    <a:pt x="35826" y="9107"/>
                    <a:pt x="35826" y="9274"/>
                  </a:cubicBezTo>
                  <a:lnTo>
                    <a:pt x="35826" y="11676"/>
                  </a:lnTo>
                  <a:cubicBezTo>
                    <a:pt x="35826" y="11842"/>
                    <a:pt x="35692" y="11976"/>
                    <a:pt x="35559" y="12009"/>
                  </a:cubicBezTo>
                  <a:lnTo>
                    <a:pt x="31222" y="12276"/>
                  </a:lnTo>
                  <a:cubicBezTo>
                    <a:pt x="30956" y="12309"/>
                    <a:pt x="30689" y="12476"/>
                    <a:pt x="30555" y="12710"/>
                  </a:cubicBezTo>
                  <a:cubicBezTo>
                    <a:pt x="30288" y="13177"/>
                    <a:pt x="29988" y="13577"/>
                    <a:pt x="29655" y="13977"/>
                  </a:cubicBezTo>
                  <a:cubicBezTo>
                    <a:pt x="29555" y="14044"/>
                    <a:pt x="29521" y="14211"/>
                    <a:pt x="29521" y="14344"/>
                  </a:cubicBezTo>
                  <a:cubicBezTo>
                    <a:pt x="29521" y="14478"/>
                    <a:pt x="29621" y="14578"/>
                    <a:pt x="29721" y="14644"/>
                  </a:cubicBezTo>
                  <a:lnTo>
                    <a:pt x="32290" y="16512"/>
                  </a:lnTo>
                  <a:cubicBezTo>
                    <a:pt x="32323" y="16512"/>
                    <a:pt x="32357" y="16579"/>
                    <a:pt x="32357" y="16646"/>
                  </a:cubicBezTo>
                  <a:cubicBezTo>
                    <a:pt x="32357" y="16679"/>
                    <a:pt x="32323" y="16713"/>
                    <a:pt x="32257" y="16746"/>
                  </a:cubicBezTo>
                  <a:lnTo>
                    <a:pt x="29021" y="18614"/>
                  </a:lnTo>
                  <a:cubicBezTo>
                    <a:pt x="28929" y="18669"/>
                    <a:pt x="28817" y="18694"/>
                    <a:pt x="28701" y="18694"/>
                  </a:cubicBezTo>
                  <a:cubicBezTo>
                    <a:pt x="28607" y="18694"/>
                    <a:pt x="28510" y="18677"/>
                    <a:pt x="28420" y="18647"/>
                  </a:cubicBezTo>
                  <a:lnTo>
                    <a:pt x="25151" y="17113"/>
                  </a:lnTo>
                  <a:cubicBezTo>
                    <a:pt x="25005" y="17058"/>
                    <a:pt x="24848" y="17033"/>
                    <a:pt x="24692" y="17033"/>
                  </a:cubicBezTo>
                  <a:cubicBezTo>
                    <a:pt x="24564" y="17033"/>
                    <a:pt x="24437" y="17049"/>
                    <a:pt x="24318" y="17079"/>
                  </a:cubicBezTo>
                  <a:cubicBezTo>
                    <a:pt x="23484" y="17313"/>
                    <a:pt x="22616" y="17546"/>
                    <a:pt x="21782" y="17680"/>
                  </a:cubicBezTo>
                  <a:cubicBezTo>
                    <a:pt x="21482" y="17747"/>
                    <a:pt x="21282" y="17947"/>
                    <a:pt x="21215" y="18214"/>
                  </a:cubicBezTo>
                  <a:lnTo>
                    <a:pt x="20782" y="20382"/>
                  </a:lnTo>
                  <a:cubicBezTo>
                    <a:pt x="20748" y="20549"/>
                    <a:pt x="20582" y="20682"/>
                    <a:pt x="20415" y="20682"/>
                  </a:cubicBezTo>
                  <a:lnTo>
                    <a:pt x="15678" y="20682"/>
                  </a:lnTo>
                  <a:cubicBezTo>
                    <a:pt x="15478" y="20682"/>
                    <a:pt x="15344" y="20549"/>
                    <a:pt x="15311" y="20382"/>
                  </a:cubicBezTo>
                  <a:lnTo>
                    <a:pt x="14877" y="18214"/>
                  </a:lnTo>
                  <a:cubicBezTo>
                    <a:pt x="14811" y="17947"/>
                    <a:pt x="14611" y="17747"/>
                    <a:pt x="14310" y="17680"/>
                  </a:cubicBezTo>
                  <a:cubicBezTo>
                    <a:pt x="13443" y="17546"/>
                    <a:pt x="12609" y="17313"/>
                    <a:pt x="11775" y="17079"/>
                  </a:cubicBezTo>
                  <a:cubicBezTo>
                    <a:pt x="11704" y="17056"/>
                    <a:pt x="11634" y="17032"/>
                    <a:pt x="11551" y="17032"/>
                  </a:cubicBezTo>
                  <a:cubicBezTo>
                    <a:pt x="11517" y="17032"/>
                    <a:pt x="11481" y="17036"/>
                    <a:pt x="11442" y="17046"/>
                  </a:cubicBezTo>
                  <a:cubicBezTo>
                    <a:pt x="11411" y="17040"/>
                    <a:pt x="11380" y="17037"/>
                    <a:pt x="11350" y="17037"/>
                  </a:cubicBezTo>
                  <a:cubicBezTo>
                    <a:pt x="11214" y="17037"/>
                    <a:pt x="11077" y="17092"/>
                    <a:pt x="10941" y="17146"/>
                  </a:cubicBezTo>
                  <a:lnTo>
                    <a:pt x="7672" y="18647"/>
                  </a:lnTo>
                  <a:cubicBezTo>
                    <a:pt x="7582" y="18677"/>
                    <a:pt x="7486" y="18694"/>
                    <a:pt x="7388" y="18694"/>
                  </a:cubicBezTo>
                  <a:cubicBezTo>
                    <a:pt x="7269" y="18694"/>
                    <a:pt x="7149" y="18669"/>
                    <a:pt x="7039" y="18614"/>
                  </a:cubicBezTo>
                  <a:lnTo>
                    <a:pt x="3803" y="16746"/>
                  </a:lnTo>
                  <a:cubicBezTo>
                    <a:pt x="3770" y="16713"/>
                    <a:pt x="3736" y="16679"/>
                    <a:pt x="3736" y="16646"/>
                  </a:cubicBezTo>
                  <a:cubicBezTo>
                    <a:pt x="3736" y="16579"/>
                    <a:pt x="3770" y="16546"/>
                    <a:pt x="3803" y="16512"/>
                  </a:cubicBezTo>
                  <a:lnTo>
                    <a:pt x="6371" y="14678"/>
                  </a:lnTo>
                  <a:cubicBezTo>
                    <a:pt x="6605" y="14511"/>
                    <a:pt x="6638" y="14177"/>
                    <a:pt x="6438" y="13977"/>
                  </a:cubicBezTo>
                  <a:cubicBezTo>
                    <a:pt x="6071" y="13577"/>
                    <a:pt x="5771" y="13177"/>
                    <a:pt x="5537" y="12710"/>
                  </a:cubicBezTo>
                  <a:cubicBezTo>
                    <a:pt x="5404" y="12476"/>
                    <a:pt x="5137" y="12309"/>
                    <a:pt x="4870" y="12276"/>
                  </a:cubicBezTo>
                  <a:lnTo>
                    <a:pt x="534" y="12009"/>
                  </a:lnTo>
                  <a:cubicBezTo>
                    <a:pt x="367" y="11976"/>
                    <a:pt x="267" y="11842"/>
                    <a:pt x="234" y="11676"/>
                  </a:cubicBezTo>
                  <a:lnTo>
                    <a:pt x="234" y="9274"/>
                  </a:lnTo>
                  <a:cubicBezTo>
                    <a:pt x="267" y="9107"/>
                    <a:pt x="367" y="8974"/>
                    <a:pt x="534" y="8974"/>
                  </a:cubicBezTo>
                  <a:lnTo>
                    <a:pt x="4870" y="8707"/>
                  </a:lnTo>
                  <a:cubicBezTo>
                    <a:pt x="5137" y="8640"/>
                    <a:pt x="5404" y="8507"/>
                    <a:pt x="5537" y="8240"/>
                  </a:cubicBezTo>
                  <a:cubicBezTo>
                    <a:pt x="5771" y="7806"/>
                    <a:pt x="6071" y="7373"/>
                    <a:pt x="6438" y="7006"/>
                  </a:cubicBezTo>
                  <a:cubicBezTo>
                    <a:pt x="6638" y="6805"/>
                    <a:pt x="6605" y="6472"/>
                    <a:pt x="6371" y="6305"/>
                  </a:cubicBezTo>
                  <a:lnTo>
                    <a:pt x="3803" y="4437"/>
                  </a:lnTo>
                  <a:cubicBezTo>
                    <a:pt x="3770" y="4437"/>
                    <a:pt x="3736" y="4370"/>
                    <a:pt x="3736" y="4337"/>
                  </a:cubicBezTo>
                  <a:cubicBezTo>
                    <a:pt x="3736" y="4270"/>
                    <a:pt x="3770" y="4237"/>
                    <a:pt x="3803" y="4204"/>
                  </a:cubicBezTo>
                  <a:lnTo>
                    <a:pt x="7039" y="2336"/>
                  </a:lnTo>
                  <a:cubicBezTo>
                    <a:pt x="7149" y="2280"/>
                    <a:pt x="7269" y="2256"/>
                    <a:pt x="7388" y="2256"/>
                  </a:cubicBezTo>
                  <a:cubicBezTo>
                    <a:pt x="7486" y="2256"/>
                    <a:pt x="7582" y="2272"/>
                    <a:pt x="7672" y="2302"/>
                  </a:cubicBezTo>
                  <a:lnTo>
                    <a:pt x="10941" y="3837"/>
                  </a:lnTo>
                  <a:cubicBezTo>
                    <a:pt x="11088" y="3892"/>
                    <a:pt x="11245" y="3917"/>
                    <a:pt x="11401" y="3917"/>
                  </a:cubicBezTo>
                  <a:cubicBezTo>
                    <a:pt x="11529" y="3917"/>
                    <a:pt x="11655" y="3900"/>
                    <a:pt x="11775" y="3870"/>
                  </a:cubicBezTo>
                  <a:cubicBezTo>
                    <a:pt x="12609" y="3637"/>
                    <a:pt x="13443" y="3436"/>
                    <a:pt x="14310" y="3270"/>
                  </a:cubicBezTo>
                  <a:cubicBezTo>
                    <a:pt x="14577" y="3236"/>
                    <a:pt x="14811" y="3003"/>
                    <a:pt x="14877" y="2736"/>
                  </a:cubicBezTo>
                  <a:lnTo>
                    <a:pt x="15311" y="568"/>
                  </a:lnTo>
                  <a:cubicBezTo>
                    <a:pt x="15344" y="401"/>
                    <a:pt x="15478" y="267"/>
                    <a:pt x="15645" y="267"/>
                  </a:cubicBezTo>
                  <a:close/>
                  <a:moveTo>
                    <a:pt x="15645" y="1"/>
                  </a:moveTo>
                  <a:cubicBezTo>
                    <a:pt x="15378" y="34"/>
                    <a:pt x="15111" y="234"/>
                    <a:pt x="15078" y="501"/>
                  </a:cubicBezTo>
                  <a:lnTo>
                    <a:pt x="14644" y="2669"/>
                  </a:lnTo>
                  <a:cubicBezTo>
                    <a:pt x="14611" y="2836"/>
                    <a:pt x="14444" y="3003"/>
                    <a:pt x="14277" y="3036"/>
                  </a:cubicBezTo>
                  <a:cubicBezTo>
                    <a:pt x="13410" y="3170"/>
                    <a:pt x="12542" y="3370"/>
                    <a:pt x="11709" y="3637"/>
                  </a:cubicBezTo>
                  <a:cubicBezTo>
                    <a:pt x="11619" y="3662"/>
                    <a:pt x="11530" y="3673"/>
                    <a:pt x="11443" y="3673"/>
                  </a:cubicBezTo>
                  <a:cubicBezTo>
                    <a:pt x="11302" y="3673"/>
                    <a:pt x="11165" y="3644"/>
                    <a:pt x="11041" y="3603"/>
                  </a:cubicBezTo>
                  <a:lnTo>
                    <a:pt x="7739" y="2069"/>
                  </a:lnTo>
                  <a:cubicBezTo>
                    <a:pt x="7623" y="2025"/>
                    <a:pt x="7500" y="2000"/>
                    <a:pt x="7376" y="2000"/>
                  </a:cubicBezTo>
                  <a:cubicBezTo>
                    <a:pt x="7216" y="2000"/>
                    <a:pt x="7055" y="2041"/>
                    <a:pt x="6905" y="2135"/>
                  </a:cubicBezTo>
                  <a:lnTo>
                    <a:pt x="3669" y="4003"/>
                  </a:lnTo>
                  <a:cubicBezTo>
                    <a:pt x="3436" y="4104"/>
                    <a:pt x="3403" y="4470"/>
                    <a:pt x="3636" y="4637"/>
                  </a:cubicBezTo>
                  <a:lnTo>
                    <a:pt x="6205" y="6472"/>
                  </a:lnTo>
                  <a:cubicBezTo>
                    <a:pt x="6271" y="6505"/>
                    <a:pt x="6305" y="6572"/>
                    <a:pt x="6305" y="6639"/>
                  </a:cubicBezTo>
                  <a:cubicBezTo>
                    <a:pt x="6305" y="6705"/>
                    <a:pt x="6305" y="6772"/>
                    <a:pt x="6238" y="6839"/>
                  </a:cubicBezTo>
                  <a:cubicBezTo>
                    <a:pt x="5871" y="7206"/>
                    <a:pt x="5571" y="7639"/>
                    <a:pt x="5304" y="8106"/>
                  </a:cubicBezTo>
                  <a:cubicBezTo>
                    <a:pt x="5204" y="8307"/>
                    <a:pt x="5037" y="8407"/>
                    <a:pt x="4837" y="8440"/>
                  </a:cubicBezTo>
                  <a:lnTo>
                    <a:pt x="501" y="8707"/>
                  </a:lnTo>
                  <a:cubicBezTo>
                    <a:pt x="234" y="8740"/>
                    <a:pt x="0" y="8974"/>
                    <a:pt x="0" y="9274"/>
                  </a:cubicBezTo>
                  <a:lnTo>
                    <a:pt x="0" y="11676"/>
                  </a:lnTo>
                  <a:cubicBezTo>
                    <a:pt x="0" y="11942"/>
                    <a:pt x="234" y="12176"/>
                    <a:pt x="501" y="12209"/>
                  </a:cubicBezTo>
                  <a:lnTo>
                    <a:pt x="4837" y="12476"/>
                  </a:lnTo>
                  <a:cubicBezTo>
                    <a:pt x="5037" y="12510"/>
                    <a:pt x="5204" y="12643"/>
                    <a:pt x="5304" y="12810"/>
                  </a:cubicBezTo>
                  <a:cubicBezTo>
                    <a:pt x="5571" y="13277"/>
                    <a:pt x="5871" y="13710"/>
                    <a:pt x="6238" y="14111"/>
                  </a:cubicBezTo>
                  <a:cubicBezTo>
                    <a:pt x="6305" y="14144"/>
                    <a:pt x="6338" y="14211"/>
                    <a:pt x="6305" y="14311"/>
                  </a:cubicBezTo>
                  <a:cubicBezTo>
                    <a:pt x="6305" y="14378"/>
                    <a:pt x="6271" y="14411"/>
                    <a:pt x="6205" y="14444"/>
                  </a:cubicBezTo>
                  <a:lnTo>
                    <a:pt x="3669" y="16312"/>
                  </a:lnTo>
                  <a:cubicBezTo>
                    <a:pt x="3536" y="16379"/>
                    <a:pt x="3469" y="16512"/>
                    <a:pt x="3469" y="16646"/>
                  </a:cubicBezTo>
                  <a:cubicBezTo>
                    <a:pt x="3503" y="16746"/>
                    <a:pt x="3569" y="16879"/>
                    <a:pt x="3703" y="16946"/>
                  </a:cubicBezTo>
                  <a:lnTo>
                    <a:pt x="6938" y="18814"/>
                  </a:lnTo>
                  <a:cubicBezTo>
                    <a:pt x="7064" y="18886"/>
                    <a:pt x="7208" y="18919"/>
                    <a:pt x="7361" y="18919"/>
                  </a:cubicBezTo>
                  <a:cubicBezTo>
                    <a:pt x="7494" y="18919"/>
                    <a:pt x="7633" y="18894"/>
                    <a:pt x="7772" y="18847"/>
                  </a:cubicBezTo>
                  <a:lnTo>
                    <a:pt x="11041" y="17313"/>
                  </a:lnTo>
                  <a:cubicBezTo>
                    <a:pt x="11165" y="17272"/>
                    <a:pt x="11302" y="17243"/>
                    <a:pt x="11443" y="17243"/>
                  </a:cubicBezTo>
                  <a:cubicBezTo>
                    <a:pt x="11530" y="17243"/>
                    <a:pt x="11619" y="17254"/>
                    <a:pt x="11709" y="17280"/>
                  </a:cubicBezTo>
                  <a:cubicBezTo>
                    <a:pt x="12542" y="17546"/>
                    <a:pt x="13410" y="17747"/>
                    <a:pt x="14277" y="17880"/>
                  </a:cubicBezTo>
                  <a:cubicBezTo>
                    <a:pt x="14444" y="17947"/>
                    <a:pt x="14611" y="18080"/>
                    <a:pt x="14644" y="18247"/>
                  </a:cubicBezTo>
                  <a:lnTo>
                    <a:pt x="15078" y="20415"/>
                  </a:lnTo>
                  <a:cubicBezTo>
                    <a:pt x="15111" y="20715"/>
                    <a:pt x="15378" y="20916"/>
                    <a:pt x="15645" y="20916"/>
                  </a:cubicBezTo>
                  <a:lnTo>
                    <a:pt x="20415" y="20916"/>
                  </a:lnTo>
                  <a:cubicBezTo>
                    <a:pt x="20715" y="20916"/>
                    <a:pt x="20948" y="20715"/>
                    <a:pt x="21015" y="20415"/>
                  </a:cubicBezTo>
                  <a:lnTo>
                    <a:pt x="21415" y="18247"/>
                  </a:lnTo>
                  <a:cubicBezTo>
                    <a:pt x="21482" y="18080"/>
                    <a:pt x="21616" y="17947"/>
                    <a:pt x="21816" y="17880"/>
                  </a:cubicBezTo>
                  <a:cubicBezTo>
                    <a:pt x="22683" y="17747"/>
                    <a:pt x="23517" y="17546"/>
                    <a:pt x="24351" y="17280"/>
                  </a:cubicBezTo>
                  <a:cubicBezTo>
                    <a:pt x="24440" y="17254"/>
                    <a:pt x="24529" y="17243"/>
                    <a:pt x="24617" y="17243"/>
                  </a:cubicBezTo>
                  <a:cubicBezTo>
                    <a:pt x="24758" y="17243"/>
                    <a:pt x="24894" y="17272"/>
                    <a:pt x="25018" y="17313"/>
                  </a:cubicBezTo>
                  <a:lnTo>
                    <a:pt x="28320" y="18847"/>
                  </a:lnTo>
                  <a:cubicBezTo>
                    <a:pt x="28444" y="18894"/>
                    <a:pt x="28575" y="18919"/>
                    <a:pt x="28707" y="18919"/>
                  </a:cubicBezTo>
                  <a:cubicBezTo>
                    <a:pt x="28859" y="18919"/>
                    <a:pt x="29011" y="18886"/>
                    <a:pt x="29154" y="18814"/>
                  </a:cubicBezTo>
                  <a:lnTo>
                    <a:pt x="32390" y="16946"/>
                  </a:lnTo>
                  <a:cubicBezTo>
                    <a:pt x="32657" y="16813"/>
                    <a:pt x="32657" y="16446"/>
                    <a:pt x="32423" y="16312"/>
                  </a:cubicBezTo>
                  <a:lnTo>
                    <a:pt x="29855" y="14444"/>
                  </a:lnTo>
                  <a:cubicBezTo>
                    <a:pt x="29721" y="14378"/>
                    <a:pt x="29721" y="14211"/>
                    <a:pt x="29821" y="14111"/>
                  </a:cubicBezTo>
                  <a:cubicBezTo>
                    <a:pt x="30188" y="13710"/>
                    <a:pt x="30489" y="13277"/>
                    <a:pt x="30755" y="12810"/>
                  </a:cubicBezTo>
                  <a:cubicBezTo>
                    <a:pt x="30856" y="12643"/>
                    <a:pt x="31056" y="12510"/>
                    <a:pt x="31256" y="12476"/>
                  </a:cubicBezTo>
                  <a:lnTo>
                    <a:pt x="35559" y="12209"/>
                  </a:lnTo>
                  <a:cubicBezTo>
                    <a:pt x="35859" y="12176"/>
                    <a:pt x="36059" y="11942"/>
                    <a:pt x="36059" y="11676"/>
                  </a:cubicBezTo>
                  <a:lnTo>
                    <a:pt x="36059" y="9274"/>
                  </a:lnTo>
                  <a:cubicBezTo>
                    <a:pt x="36059" y="8974"/>
                    <a:pt x="35859" y="8740"/>
                    <a:pt x="35559" y="8707"/>
                  </a:cubicBezTo>
                  <a:lnTo>
                    <a:pt x="31256" y="8440"/>
                  </a:lnTo>
                  <a:cubicBezTo>
                    <a:pt x="31056" y="8407"/>
                    <a:pt x="30856" y="8307"/>
                    <a:pt x="30755" y="8106"/>
                  </a:cubicBezTo>
                  <a:cubicBezTo>
                    <a:pt x="30489" y="7639"/>
                    <a:pt x="30188" y="7206"/>
                    <a:pt x="29821" y="6839"/>
                  </a:cubicBezTo>
                  <a:cubicBezTo>
                    <a:pt x="29721" y="6705"/>
                    <a:pt x="29721" y="6539"/>
                    <a:pt x="29855" y="6472"/>
                  </a:cubicBezTo>
                  <a:lnTo>
                    <a:pt x="32423" y="4637"/>
                  </a:lnTo>
                  <a:cubicBezTo>
                    <a:pt x="32523" y="4537"/>
                    <a:pt x="32590" y="4437"/>
                    <a:pt x="32590" y="4304"/>
                  </a:cubicBezTo>
                  <a:cubicBezTo>
                    <a:pt x="32590" y="4170"/>
                    <a:pt x="32490" y="4037"/>
                    <a:pt x="32390" y="4003"/>
                  </a:cubicBezTo>
                  <a:lnTo>
                    <a:pt x="29154" y="2135"/>
                  </a:lnTo>
                  <a:cubicBezTo>
                    <a:pt x="29004" y="2041"/>
                    <a:pt x="28843" y="2000"/>
                    <a:pt x="28683" y="2000"/>
                  </a:cubicBezTo>
                  <a:cubicBezTo>
                    <a:pt x="28560" y="2000"/>
                    <a:pt x="28437" y="2025"/>
                    <a:pt x="28320" y="2069"/>
                  </a:cubicBezTo>
                  <a:lnTo>
                    <a:pt x="25018" y="3603"/>
                  </a:lnTo>
                  <a:cubicBezTo>
                    <a:pt x="24894" y="3644"/>
                    <a:pt x="24758" y="3673"/>
                    <a:pt x="24617" y="3673"/>
                  </a:cubicBezTo>
                  <a:cubicBezTo>
                    <a:pt x="24529" y="3673"/>
                    <a:pt x="24440" y="3662"/>
                    <a:pt x="24351" y="3637"/>
                  </a:cubicBezTo>
                  <a:cubicBezTo>
                    <a:pt x="23517" y="3370"/>
                    <a:pt x="22683" y="3170"/>
                    <a:pt x="21816" y="3036"/>
                  </a:cubicBezTo>
                  <a:cubicBezTo>
                    <a:pt x="21616" y="3003"/>
                    <a:pt x="21482" y="2836"/>
                    <a:pt x="21415" y="2669"/>
                  </a:cubicBezTo>
                  <a:lnTo>
                    <a:pt x="21015" y="501"/>
                  </a:lnTo>
                  <a:cubicBezTo>
                    <a:pt x="20948" y="234"/>
                    <a:pt x="20715" y="34"/>
                    <a:pt x="20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2768193" y="1565049"/>
              <a:ext cx="55936" cy="48246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702" y="0"/>
                  </a:moveTo>
                  <a:lnTo>
                    <a:pt x="1" y="967"/>
                  </a:lnTo>
                  <a:lnTo>
                    <a:pt x="1" y="2936"/>
                  </a:lnTo>
                  <a:lnTo>
                    <a:pt x="3403" y="967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2768193" y="1565049"/>
              <a:ext cx="55936" cy="48246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702" y="0"/>
                  </a:moveTo>
                  <a:lnTo>
                    <a:pt x="1" y="967"/>
                  </a:lnTo>
                  <a:lnTo>
                    <a:pt x="1" y="2936"/>
                  </a:lnTo>
                  <a:lnTo>
                    <a:pt x="3403" y="967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2573600" y="1361681"/>
              <a:ext cx="138707" cy="444565"/>
            </a:xfrm>
            <a:custGeom>
              <a:avLst/>
              <a:gdLst/>
              <a:ahLst/>
              <a:cxnLst/>
              <a:rect l="l" t="t" r="r" b="b"/>
              <a:pathLst>
                <a:path w="8441" h="27054" extrusionOk="0">
                  <a:moveTo>
                    <a:pt x="2102" y="1"/>
                  </a:moveTo>
                  <a:cubicBezTo>
                    <a:pt x="2143" y="2"/>
                    <a:pt x="2184" y="5"/>
                    <a:pt x="2225" y="8"/>
                  </a:cubicBezTo>
                  <a:lnTo>
                    <a:pt x="2225" y="8"/>
                  </a:lnTo>
                  <a:cubicBezTo>
                    <a:pt x="2182" y="3"/>
                    <a:pt x="2141" y="1"/>
                    <a:pt x="2102" y="1"/>
                  </a:cubicBezTo>
                  <a:close/>
                  <a:moveTo>
                    <a:pt x="2225" y="8"/>
                  </a:moveTo>
                  <a:cubicBezTo>
                    <a:pt x="2332" y="20"/>
                    <a:pt x="2451" y="43"/>
                    <a:pt x="2569" y="67"/>
                  </a:cubicBezTo>
                  <a:cubicBezTo>
                    <a:pt x="3103" y="634"/>
                    <a:pt x="3370" y="1368"/>
                    <a:pt x="3370" y="2135"/>
                  </a:cubicBezTo>
                  <a:lnTo>
                    <a:pt x="3370" y="18247"/>
                  </a:lnTo>
                  <a:lnTo>
                    <a:pt x="1" y="20215"/>
                  </a:lnTo>
                  <a:lnTo>
                    <a:pt x="6772" y="26053"/>
                  </a:lnTo>
                  <a:lnTo>
                    <a:pt x="8440" y="27053"/>
                  </a:lnTo>
                  <a:lnTo>
                    <a:pt x="1669" y="21182"/>
                  </a:lnTo>
                  <a:lnTo>
                    <a:pt x="5071" y="19214"/>
                  </a:lnTo>
                  <a:lnTo>
                    <a:pt x="5071" y="3103"/>
                  </a:lnTo>
                  <a:cubicBezTo>
                    <a:pt x="5071" y="1477"/>
                    <a:pt x="3803" y="136"/>
                    <a:pt x="2225" y="8"/>
                  </a:cubicBezTo>
                  <a:close/>
                  <a:moveTo>
                    <a:pt x="8440" y="27053"/>
                  </a:moveTo>
                  <a:lnTo>
                    <a:pt x="8440" y="27053"/>
                  </a:lnTo>
                  <a:lnTo>
                    <a:pt x="8440" y="27053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2573600" y="1361681"/>
              <a:ext cx="138707" cy="444565"/>
            </a:xfrm>
            <a:custGeom>
              <a:avLst/>
              <a:gdLst/>
              <a:ahLst/>
              <a:cxnLst/>
              <a:rect l="l" t="t" r="r" b="b"/>
              <a:pathLst>
                <a:path w="8441" h="27054" extrusionOk="0">
                  <a:moveTo>
                    <a:pt x="2102" y="1"/>
                  </a:moveTo>
                  <a:cubicBezTo>
                    <a:pt x="2143" y="2"/>
                    <a:pt x="2184" y="5"/>
                    <a:pt x="2225" y="8"/>
                  </a:cubicBezTo>
                  <a:lnTo>
                    <a:pt x="2225" y="8"/>
                  </a:lnTo>
                  <a:cubicBezTo>
                    <a:pt x="2182" y="3"/>
                    <a:pt x="2141" y="1"/>
                    <a:pt x="2102" y="1"/>
                  </a:cubicBezTo>
                  <a:close/>
                  <a:moveTo>
                    <a:pt x="2225" y="8"/>
                  </a:moveTo>
                  <a:cubicBezTo>
                    <a:pt x="2332" y="20"/>
                    <a:pt x="2451" y="43"/>
                    <a:pt x="2569" y="67"/>
                  </a:cubicBezTo>
                  <a:cubicBezTo>
                    <a:pt x="3103" y="634"/>
                    <a:pt x="3370" y="1368"/>
                    <a:pt x="3370" y="2135"/>
                  </a:cubicBezTo>
                  <a:lnTo>
                    <a:pt x="3370" y="18247"/>
                  </a:lnTo>
                  <a:lnTo>
                    <a:pt x="1" y="20215"/>
                  </a:lnTo>
                  <a:lnTo>
                    <a:pt x="6772" y="26053"/>
                  </a:lnTo>
                  <a:lnTo>
                    <a:pt x="8440" y="27053"/>
                  </a:lnTo>
                  <a:lnTo>
                    <a:pt x="1669" y="21182"/>
                  </a:lnTo>
                  <a:lnTo>
                    <a:pt x="5071" y="19214"/>
                  </a:lnTo>
                  <a:lnTo>
                    <a:pt x="5071" y="3103"/>
                  </a:lnTo>
                  <a:cubicBezTo>
                    <a:pt x="5071" y="1477"/>
                    <a:pt x="3803" y="136"/>
                    <a:pt x="2225" y="8"/>
                  </a:cubicBezTo>
                  <a:close/>
                  <a:moveTo>
                    <a:pt x="8440" y="27053"/>
                  </a:moveTo>
                  <a:lnTo>
                    <a:pt x="8440" y="27053"/>
                  </a:lnTo>
                  <a:lnTo>
                    <a:pt x="8440" y="270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2573600" y="1693864"/>
              <a:ext cx="138707" cy="112382"/>
            </a:xfrm>
            <a:custGeom>
              <a:avLst/>
              <a:gdLst/>
              <a:ahLst/>
              <a:cxnLst/>
              <a:rect l="l" t="t" r="r" b="b"/>
              <a:pathLst>
                <a:path w="8441" h="6839" extrusionOk="0">
                  <a:moveTo>
                    <a:pt x="1" y="0"/>
                  </a:moveTo>
                  <a:lnTo>
                    <a:pt x="6772" y="5838"/>
                  </a:lnTo>
                  <a:lnTo>
                    <a:pt x="8440" y="6838"/>
                  </a:lnTo>
                  <a:lnTo>
                    <a:pt x="1669" y="967"/>
                  </a:lnTo>
                  <a:lnTo>
                    <a:pt x="1" y="0"/>
                  </a:lnTo>
                  <a:close/>
                  <a:moveTo>
                    <a:pt x="8440" y="6838"/>
                  </a:moveTo>
                  <a:lnTo>
                    <a:pt x="8440" y="6838"/>
                  </a:lnTo>
                  <a:lnTo>
                    <a:pt x="8440" y="68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2615815" y="1362782"/>
              <a:ext cx="41131" cy="314650"/>
            </a:xfrm>
            <a:custGeom>
              <a:avLst/>
              <a:gdLst/>
              <a:ahLst/>
              <a:cxnLst/>
              <a:rect l="l" t="t" r="r" b="b"/>
              <a:pathLst>
                <a:path w="2503" h="19148" extrusionOk="0">
                  <a:moveTo>
                    <a:pt x="0" y="0"/>
                  </a:moveTo>
                  <a:lnTo>
                    <a:pt x="0" y="0"/>
                  </a:lnTo>
                  <a:cubicBezTo>
                    <a:pt x="501" y="567"/>
                    <a:pt x="801" y="1301"/>
                    <a:pt x="801" y="2068"/>
                  </a:cubicBezTo>
                  <a:lnTo>
                    <a:pt x="801" y="18180"/>
                  </a:lnTo>
                  <a:lnTo>
                    <a:pt x="2502" y="19147"/>
                  </a:lnTo>
                  <a:lnTo>
                    <a:pt x="2502" y="3036"/>
                  </a:lnTo>
                  <a:cubicBezTo>
                    <a:pt x="2502" y="1568"/>
                    <a:pt x="1435" y="26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2195389" y="1226704"/>
              <a:ext cx="494437" cy="235297"/>
            </a:xfrm>
            <a:custGeom>
              <a:avLst/>
              <a:gdLst/>
              <a:ahLst/>
              <a:cxnLst/>
              <a:rect l="l" t="t" r="r" b="b"/>
              <a:pathLst>
                <a:path w="30089" h="14319" extrusionOk="0">
                  <a:moveTo>
                    <a:pt x="23851" y="0"/>
                  </a:moveTo>
                  <a:cubicBezTo>
                    <a:pt x="22250" y="0"/>
                    <a:pt x="20649" y="426"/>
                    <a:pt x="19214" y="1276"/>
                  </a:cubicBezTo>
                  <a:lnTo>
                    <a:pt x="1" y="12351"/>
                  </a:lnTo>
                  <a:lnTo>
                    <a:pt x="1" y="14319"/>
                  </a:lnTo>
                  <a:lnTo>
                    <a:pt x="20882" y="2244"/>
                  </a:lnTo>
                  <a:cubicBezTo>
                    <a:pt x="22314" y="1401"/>
                    <a:pt x="23917" y="984"/>
                    <a:pt x="25522" y="984"/>
                  </a:cubicBezTo>
                  <a:cubicBezTo>
                    <a:pt x="27094" y="984"/>
                    <a:pt x="28669" y="1384"/>
                    <a:pt x="30089" y="2177"/>
                  </a:cubicBezTo>
                  <a:lnTo>
                    <a:pt x="28488" y="1276"/>
                  </a:lnTo>
                  <a:cubicBezTo>
                    <a:pt x="27053" y="426"/>
                    <a:pt x="25452" y="0"/>
                    <a:pt x="23851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2195389" y="1226704"/>
              <a:ext cx="494437" cy="235297"/>
            </a:xfrm>
            <a:custGeom>
              <a:avLst/>
              <a:gdLst/>
              <a:ahLst/>
              <a:cxnLst/>
              <a:rect l="l" t="t" r="r" b="b"/>
              <a:pathLst>
                <a:path w="30089" h="14319" extrusionOk="0">
                  <a:moveTo>
                    <a:pt x="23851" y="0"/>
                  </a:moveTo>
                  <a:cubicBezTo>
                    <a:pt x="22250" y="0"/>
                    <a:pt x="20649" y="426"/>
                    <a:pt x="19214" y="1276"/>
                  </a:cubicBezTo>
                  <a:lnTo>
                    <a:pt x="1" y="12351"/>
                  </a:lnTo>
                  <a:lnTo>
                    <a:pt x="1" y="14319"/>
                  </a:lnTo>
                  <a:lnTo>
                    <a:pt x="20882" y="2244"/>
                  </a:lnTo>
                  <a:cubicBezTo>
                    <a:pt x="22314" y="1401"/>
                    <a:pt x="23917" y="984"/>
                    <a:pt x="25522" y="984"/>
                  </a:cubicBezTo>
                  <a:cubicBezTo>
                    <a:pt x="27094" y="984"/>
                    <a:pt x="28669" y="1384"/>
                    <a:pt x="30089" y="2177"/>
                  </a:cubicBezTo>
                  <a:lnTo>
                    <a:pt x="28488" y="1276"/>
                  </a:lnTo>
                  <a:cubicBezTo>
                    <a:pt x="27053" y="426"/>
                    <a:pt x="25452" y="0"/>
                    <a:pt x="238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2195389" y="1242956"/>
              <a:ext cx="628740" cy="563290"/>
            </a:xfrm>
            <a:custGeom>
              <a:avLst/>
              <a:gdLst/>
              <a:ahLst/>
              <a:cxnLst/>
              <a:rect l="l" t="t" r="r" b="b"/>
              <a:pathLst>
                <a:path w="38262" h="34279" extrusionOk="0">
                  <a:moveTo>
                    <a:pt x="25517" y="0"/>
                  </a:moveTo>
                  <a:cubicBezTo>
                    <a:pt x="23968" y="0"/>
                    <a:pt x="22379" y="393"/>
                    <a:pt x="20882" y="1255"/>
                  </a:cubicBezTo>
                  <a:lnTo>
                    <a:pt x="1" y="13330"/>
                  </a:lnTo>
                  <a:lnTo>
                    <a:pt x="1" y="21136"/>
                  </a:lnTo>
                  <a:lnTo>
                    <a:pt x="23417" y="7626"/>
                  </a:lnTo>
                  <a:cubicBezTo>
                    <a:pt x="23917" y="7336"/>
                    <a:pt x="24448" y="7203"/>
                    <a:pt x="24966" y="7203"/>
                  </a:cubicBezTo>
                  <a:cubicBezTo>
                    <a:pt x="26591" y="7203"/>
                    <a:pt x="28087" y="8507"/>
                    <a:pt x="28087" y="10328"/>
                  </a:cubicBezTo>
                  <a:lnTo>
                    <a:pt x="28087" y="26439"/>
                  </a:lnTo>
                  <a:lnTo>
                    <a:pt x="24685" y="28407"/>
                  </a:lnTo>
                  <a:lnTo>
                    <a:pt x="31456" y="34278"/>
                  </a:lnTo>
                  <a:lnTo>
                    <a:pt x="38261" y="20568"/>
                  </a:lnTo>
                  <a:lnTo>
                    <a:pt x="34859" y="22537"/>
                  </a:lnTo>
                  <a:lnTo>
                    <a:pt x="34859" y="9327"/>
                  </a:lnTo>
                  <a:cubicBezTo>
                    <a:pt x="34859" y="3886"/>
                    <a:pt x="30385" y="0"/>
                    <a:pt x="255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2385595" y="3176026"/>
              <a:ext cx="104708" cy="378720"/>
            </a:xfrm>
            <a:custGeom>
              <a:avLst/>
              <a:gdLst/>
              <a:ahLst/>
              <a:cxnLst/>
              <a:rect l="l" t="t" r="r" b="b"/>
              <a:pathLst>
                <a:path w="6372" h="23047" extrusionOk="0">
                  <a:moveTo>
                    <a:pt x="0" y="1"/>
                  </a:moveTo>
                  <a:lnTo>
                    <a:pt x="5137" y="22684"/>
                  </a:lnTo>
                  <a:cubicBezTo>
                    <a:pt x="5171" y="22784"/>
                    <a:pt x="5204" y="22884"/>
                    <a:pt x="5304" y="22917"/>
                  </a:cubicBezTo>
                  <a:cubicBezTo>
                    <a:pt x="5445" y="23005"/>
                    <a:pt x="5605" y="23047"/>
                    <a:pt x="5763" y="23047"/>
                  </a:cubicBezTo>
                  <a:cubicBezTo>
                    <a:pt x="5905" y="23047"/>
                    <a:pt x="6046" y="23014"/>
                    <a:pt x="6172" y="22951"/>
                  </a:cubicBezTo>
                  <a:cubicBezTo>
                    <a:pt x="6305" y="22917"/>
                    <a:pt x="6372" y="22817"/>
                    <a:pt x="6372" y="22684"/>
                  </a:cubicBezTo>
                  <a:lnTo>
                    <a:pt x="2469" y="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1748655" y="3116836"/>
              <a:ext cx="136505" cy="391932"/>
            </a:xfrm>
            <a:custGeom>
              <a:avLst/>
              <a:gdLst/>
              <a:ahLst/>
              <a:cxnLst/>
              <a:rect l="l" t="t" r="r" b="b"/>
              <a:pathLst>
                <a:path w="8307" h="23851" extrusionOk="0">
                  <a:moveTo>
                    <a:pt x="5838" y="0"/>
                  </a:moveTo>
                  <a:lnTo>
                    <a:pt x="0" y="23450"/>
                  </a:lnTo>
                  <a:cubicBezTo>
                    <a:pt x="0" y="23584"/>
                    <a:pt x="67" y="23684"/>
                    <a:pt x="167" y="23751"/>
                  </a:cubicBezTo>
                  <a:cubicBezTo>
                    <a:pt x="301" y="23817"/>
                    <a:pt x="451" y="23851"/>
                    <a:pt x="605" y="23851"/>
                  </a:cubicBezTo>
                  <a:cubicBezTo>
                    <a:pt x="759" y="23851"/>
                    <a:pt x="918" y="23817"/>
                    <a:pt x="1068" y="23751"/>
                  </a:cubicBezTo>
                  <a:cubicBezTo>
                    <a:pt x="1135" y="23684"/>
                    <a:pt x="1201" y="23617"/>
                    <a:pt x="1235" y="23517"/>
                  </a:cubicBezTo>
                  <a:lnTo>
                    <a:pt x="83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2124680" y="3308143"/>
              <a:ext cx="42215" cy="423663"/>
            </a:xfrm>
            <a:custGeom>
              <a:avLst/>
              <a:gdLst/>
              <a:ahLst/>
              <a:cxnLst/>
              <a:rect l="l" t="t" r="r" b="b"/>
              <a:pathLst>
                <a:path w="2569" h="25782" extrusionOk="0">
                  <a:moveTo>
                    <a:pt x="0" y="0"/>
                  </a:moveTo>
                  <a:lnTo>
                    <a:pt x="1335" y="25418"/>
                  </a:lnTo>
                  <a:cubicBezTo>
                    <a:pt x="1368" y="25518"/>
                    <a:pt x="1401" y="25618"/>
                    <a:pt x="1502" y="25652"/>
                  </a:cubicBezTo>
                  <a:cubicBezTo>
                    <a:pt x="1642" y="25740"/>
                    <a:pt x="1802" y="25781"/>
                    <a:pt x="1960" y="25781"/>
                  </a:cubicBezTo>
                  <a:cubicBezTo>
                    <a:pt x="2102" y="25781"/>
                    <a:pt x="2243" y="25748"/>
                    <a:pt x="2369" y="25685"/>
                  </a:cubicBezTo>
                  <a:cubicBezTo>
                    <a:pt x="2502" y="25652"/>
                    <a:pt x="2569" y="25552"/>
                    <a:pt x="2569" y="25452"/>
                  </a:cubicBezTo>
                  <a:lnTo>
                    <a:pt x="2569" y="25418"/>
                  </a:lnTo>
                  <a:lnTo>
                    <a:pt x="2469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2001896" y="2987480"/>
              <a:ext cx="105809" cy="416054"/>
            </a:xfrm>
            <a:custGeom>
              <a:avLst/>
              <a:gdLst/>
              <a:ahLst/>
              <a:cxnLst/>
              <a:rect l="l" t="t" r="r" b="b"/>
              <a:pathLst>
                <a:path w="6439" h="25319" extrusionOk="0">
                  <a:moveTo>
                    <a:pt x="3970" y="0"/>
                  </a:moveTo>
                  <a:lnTo>
                    <a:pt x="0" y="24918"/>
                  </a:lnTo>
                  <a:cubicBezTo>
                    <a:pt x="0" y="25051"/>
                    <a:pt x="67" y="25151"/>
                    <a:pt x="167" y="25218"/>
                  </a:cubicBezTo>
                  <a:cubicBezTo>
                    <a:pt x="301" y="25285"/>
                    <a:pt x="451" y="25318"/>
                    <a:pt x="605" y="25318"/>
                  </a:cubicBezTo>
                  <a:cubicBezTo>
                    <a:pt x="759" y="25318"/>
                    <a:pt x="918" y="25285"/>
                    <a:pt x="1068" y="25218"/>
                  </a:cubicBezTo>
                  <a:cubicBezTo>
                    <a:pt x="1135" y="25151"/>
                    <a:pt x="1201" y="25085"/>
                    <a:pt x="1235" y="24985"/>
                  </a:cubicBezTo>
                  <a:lnTo>
                    <a:pt x="643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1747012" y="2604865"/>
              <a:ext cx="696705" cy="743209"/>
            </a:xfrm>
            <a:custGeom>
              <a:avLst/>
              <a:gdLst/>
              <a:ahLst/>
              <a:cxnLst/>
              <a:rect l="l" t="t" r="r" b="b"/>
              <a:pathLst>
                <a:path w="42398" h="45228" extrusionOk="0">
                  <a:moveTo>
                    <a:pt x="16879" y="1"/>
                  </a:moveTo>
                  <a:lnTo>
                    <a:pt x="1268" y="3770"/>
                  </a:lnTo>
                  <a:cubicBezTo>
                    <a:pt x="701" y="5171"/>
                    <a:pt x="367" y="6639"/>
                    <a:pt x="267" y="8107"/>
                  </a:cubicBezTo>
                  <a:cubicBezTo>
                    <a:pt x="0" y="11442"/>
                    <a:pt x="1101" y="22283"/>
                    <a:pt x="1802" y="27087"/>
                  </a:cubicBezTo>
                  <a:cubicBezTo>
                    <a:pt x="2769" y="35193"/>
                    <a:pt x="4003" y="35193"/>
                    <a:pt x="5738" y="36527"/>
                  </a:cubicBezTo>
                  <a:cubicBezTo>
                    <a:pt x="8740" y="38862"/>
                    <a:pt x="17413" y="43432"/>
                    <a:pt x="20248" y="44566"/>
                  </a:cubicBezTo>
                  <a:cubicBezTo>
                    <a:pt x="21447" y="45035"/>
                    <a:pt x="22595" y="45227"/>
                    <a:pt x="23689" y="45227"/>
                  </a:cubicBezTo>
                  <a:cubicBezTo>
                    <a:pt x="27345" y="45227"/>
                    <a:pt x="30411" y="43078"/>
                    <a:pt x="32824" y="41897"/>
                  </a:cubicBezTo>
                  <a:cubicBezTo>
                    <a:pt x="35726" y="40430"/>
                    <a:pt x="38528" y="38762"/>
                    <a:pt x="41196" y="36927"/>
                  </a:cubicBezTo>
                  <a:cubicBezTo>
                    <a:pt x="41997" y="36360"/>
                    <a:pt x="42397" y="35793"/>
                    <a:pt x="42397" y="35159"/>
                  </a:cubicBezTo>
                  <a:lnTo>
                    <a:pt x="42397" y="33658"/>
                  </a:lnTo>
                  <a:cubicBezTo>
                    <a:pt x="42397" y="32891"/>
                    <a:pt x="41697" y="32057"/>
                    <a:pt x="40262" y="31123"/>
                  </a:cubicBezTo>
                  <a:cubicBezTo>
                    <a:pt x="37594" y="29388"/>
                    <a:pt x="27920" y="23751"/>
                    <a:pt x="24151" y="21650"/>
                  </a:cubicBezTo>
                  <a:lnTo>
                    <a:pt x="24118" y="21650"/>
                  </a:lnTo>
                  <a:cubicBezTo>
                    <a:pt x="21249" y="19882"/>
                    <a:pt x="19514" y="7973"/>
                    <a:pt x="17513" y="1669"/>
                  </a:cubicBezTo>
                  <a:cubicBezTo>
                    <a:pt x="17480" y="1502"/>
                    <a:pt x="17446" y="1402"/>
                    <a:pt x="17379" y="1235"/>
                  </a:cubicBezTo>
                  <a:cubicBezTo>
                    <a:pt x="17346" y="1101"/>
                    <a:pt x="17313" y="1035"/>
                    <a:pt x="17279" y="935"/>
                  </a:cubicBezTo>
                  <a:cubicBezTo>
                    <a:pt x="17146" y="601"/>
                    <a:pt x="17013" y="301"/>
                    <a:pt x="16879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1747012" y="2547943"/>
              <a:ext cx="696705" cy="799885"/>
            </a:xfrm>
            <a:custGeom>
              <a:avLst/>
              <a:gdLst/>
              <a:ahLst/>
              <a:cxnLst/>
              <a:rect l="l" t="t" r="r" b="b"/>
              <a:pathLst>
                <a:path w="42398" h="48677" extrusionOk="0">
                  <a:moveTo>
                    <a:pt x="12105" y="1"/>
                  </a:moveTo>
                  <a:cubicBezTo>
                    <a:pt x="10423" y="1"/>
                    <a:pt x="8390" y="1114"/>
                    <a:pt x="6005" y="2431"/>
                  </a:cubicBezTo>
                  <a:cubicBezTo>
                    <a:pt x="4003" y="3498"/>
                    <a:pt x="2302" y="4799"/>
                    <a:pt x="1268" y="7234"/>
                  </a:cubicBezTo>
                  <a:cubicBezTo>
                    <a:pt x="701" y="8602"/>
                    <a:pt x="367" y="10069"/>
                    <a:pt x="267" y="11571"/>
                  </a:cubicBezTo>
                  <a:cubicBezTo>
                    <a:pt x="0" y="14906"/>
                    <a:pt x="1101" y="25714"/>
                    <a:pt x="1802" y="30551"/>
                  </a:cubicBezTo>
                  <a:cubicBezTo>
                    <a:pt x="2769" y="38623"/>
                    <a:pt x="4003" y="38657"/>
                    <a:pt x="5738" y="39991"/>
                  </a:cubicBezTo>
                  <a:cubicBezTo>
                    <a:pt x="8740" y="42326"/>
                    <a:pt x="17413" y="46896"/>
                    <a:pt x="20248" y="47997"/>
                  </a:cubicBezTo>
                  <a:cubicBezTo>
                    <a:pt x="21461" y="48479"/>
                    <a:pt x="22622" y="48676"/>
                    <a:pt x="23728" y="48676"/>
                  </a:cubicBezTo>
                  <a:cubicBezTo>
                    <a:pt x="27367" y="48676"/>
                    <a:pt x="30419" y="46538"/>
                    <a:pt x="32824" y="45361"/>
                  </a:cubicBezTo>
                  <a:cubicBezTo>
                    <a:pt x="35726" y="43894"/>
                    <a:pt x="38528" y="42226"/>
                    <a:pt x="41196" y="40391"/>
                  </a:cubicBezTo>
                  <a:cubicBezTo>
                    <a:pt x="41997" y="39824"/>
                    <a:pt x="42397" y="39224"/>
                    <a:pt x="42397" y="38623"/>
                  </a:cubicBezTo>
                  <a:cubicBezTo>
                    <a:pt x="42397" y="38390"/>
                    <a:pt x="42397" y="37389"/>
                    <a:pt x="42397" y="37122"/>
                  </a:cubicBezTo>
                  <a:cubicBezTo>
                    <a:pt x="42397" y="36355"/>
                    <a:pt x="41697" y="35521"/>
                    <a:pt x="40262" y="34554"/>
                  </a:cubicBezTo>
                  <a:cubicBezTo>
                    <a:pt x="37594" y="32819"/>
                    <a:pt x="27920" y="27182"/>
                    <a:pt x="24151" y="25114"/>
                  </a:cubicBezTo>
                  <a:cubicBezTo>
                    <a:pt x="24151" y="25114"/>
                    <a:pt x="24151" y="25080"/>
                    <a:pt x="24118" y="25080"/>
                  </a:cubicBezTo>
                  <a:cubicBezTo>
                    <a:pt x="21249" y="23346"/>
                    <a:pt x="19514" y="11437"/>
                    <a:pt x="17513" y="5099"/>
                  </a:cubicBezTo>
                  <a:cubicBezTo>
                    <a:pt x="17379" y="4699"/>
                    <a:pt x="17246" y="4332"/>
                    <a:pt x="17113" y="3932"/>
                  </a:cubicBezTo>
                  <a:lnTo>
                    <a:pt x="17046" y="3865"/>
                  </a:lnTo>
                  <a:lnTo>
                    <a:pt x="16946" y="3598"/>
                  </a:lnTo>
                  <a:cubicBezTo>
                    <a:pt x="16912" y="3565"/>
                    <a:pt x="16912" y="3498"/>
                    <a:pt x="16879" y="3465"/>
                  </a:cubicBezTo>
                  <a:cubicBezTo>
                    <a:pt x="16579" y="2731"/>
                    <a:pt x="16112" y="2097"/>
                    <a:pt x="15545" y="1530"/>
                  </a:cubicBezTo>
                  <a:cubicBezTo>
                    <a:pt x="15345" y="1363"/>
                    <a:pt x="15145" y="1196"/>
                    <a:pt x="14911" y="1096"/>
                  </a:cubicBezTo>
                  <a:lnTo>
                    <a:pt x="13710" y="429"/>
                  </a:lnTo>
                  <a:cubicBezTo>
                    <a:pt x="13216" y="131"/>
                    <a:pt x="12682" y="1"/>
                    <a:pt x="12105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1747012" y="2547943"/>
              <a:ext cx="696705" cy="799885"/>
            </a:xfrm>
            <a:custGeom>
              <a:avLst/>
              <a:gdLst/>
              <a:ahLst/>
              <a:cxnLst/>
              <a:rect l="l" t="t" r="r" b="b"/>
              <a:pathLst>
                <a:path w="42398" h="48677" extrusionOk="0">
                  <a:moveTo>
                    <a:pt x="12105" y="1"/>
                  </a:moveTo>
                  <a:cubicBezTo>
                    <a:pt x="10423" y="1"/>
                    <a:pt x="8390" y="1114"/>
                    <a:pt x="6005" y="2431"/>
                  </a:cubicBezTo>
                  <a:cubicBezTo>
                    <a:pt x="4003" y="3498"/>
                    <a:pt x="2302" y="4799"/>
                    <a:pt x="1268" y="7234"/>
                  </a:cubicBezTo>
                  <a:cubicBezTo>
                    <a:pt x="701" y="8602"/>
                    <a:pt x="367" y="10069"/>
                    <a:pt x="267" y="11571"/>
                  </a:cubicBezTo>
                  <a:cubicBezTo>
                    <a:pt x="0" y="14906"/>
                    <a:pt x="1101" y="25714"/>
                    <a:pt x="1802" y="30551"/>
                  </a:cubicBezTo>
                  <a:cubicBezTo>
                    <a:pt x="2769" y="38623"/>
                    <a:pt x="4003" y="38657"/>
                    <a:pt x="5738" y="39991"/>
                  </a:cubicBezTo>
                  <a:cubicBezTo>
                    <a:pt x="8740" y="42326"/>
                    <a:pt x="17413" y="46896"/>
                    <a:pt x="20248" y="47997"/>
                  </a:cubicBezTo>
                  <a:cubicBezTo>
                    <a:pt x="21461" y="48479"/>
                    <a:pt x="22622" y="48676"/>
                    <a:pt x="23728" y="48676"/>
                  </a:cubicBezTo>
                  <a:cubicBezTo>
                    <a:pt x="27367" y="48676"/>
                    <a:pt x="30419" y="46538"/>
                    <a:pt x="32824" y="45361"/>
                  </a:cubicBezTo>
                  <a:cubicBezTo>
                    <a:pt x="35726" y="43894"/>
                    <a:pt x="38528" y="42226"/>
                    <a:pt x="41196" y="40391"/>
                  </a:cubicBezTo>
                  <a:cubicBezTo>
                    <a:pt x="41997" y="39824"/>
                    <a:pt x="42397" y="39224"/>
                    <a:pt x="42397" y="38623"/>
                  </a:cubicBezTo>
                  <a:cubicBezTo>
                    <a:pt x="42397" y="38390"/>
                    <a:pt x="42397" y="37389"/>
                    <a:pt x="42397" y="37122"/>
                  </a:cubicBezTo>
                  <a:cubicBezTo>
                    <a:pt x="42397" y="36355"/>
                    <a:pt x="41697" y="35521"/>
                    <a:pt x="40262" y="34554"/>
                  </a:cubicBezTo>
                  <a:cubicBezTo>
                    <a:pt x="37594" y="32819"/>
                    <a:pt x="27920" y="27182"/>
                    <a:pt x="24151" y="25114"/>
                  </a:cubicBezTo>
                  <a:cubicBezTo>
                    <a:pt x="24151" y="25114"/>
                    <a:pt x="24151" y="25080"/>
                    <a:pt x="24118" y="25080"/>
                  </a:cubicBezTo>
                  <a:cubicBezTo>
                    <a:pt x="21249" y="23346"/>
                    <a:pt x="19514" y="11437"/>
                    <a:pt x="17513" y="5099"/>
                  </a:cubicBezTo>
                  <a:cubicBezTo>
                    <a:pt x="17379" y="4699"/>
                    <a:pt x="17246" y="4332"/>
                    <a:pt x="17113" y="3932"/>
                  </a:cubicBezTo>
                  <a:lnTo>
                    <a:pt x="17046" y="3865"/>
                  </a:lnTo>
                  <a:lnTo>
                    <a:pt x="16946" y="3598"/>
                  </a:lnTo>
                  <a:cubicBezTo>
                    <a:pt x="16912" y="3565"/>
                    <a:pt x="16912" y="3498"/>
                    <a:pt x="16879" y="3465"/>
                  </a:cubicBezTo>
                  <a:cubicBezTo>
                    <a:pt x="16579" y="2731"/>
                    <a:pt x="16112" y="2097"/>
                    <a:pt x="15545" y="1530"/>
                  </a:cubicBezTo>
                  <a:cubicBezTo>
                    <a:pt x="15345" y="1363"/>
                    <a:pt x="15145" y="1196"/>
                    <a:pt x="14911" y="1096"/>
                  </a:cubicBezTo>
                  <a:lnTo>
                    <a:pt x="13710" y="429"/>
                  </a:lnTo>
                  <a:cubicBezTo>
                    <a:pt x="13216" y="131"/>
                    <a:pt x="12682" y="1"/>
                    <a:pt x="1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1807303" y="2941978"/>
              <a:ext cx="646274" cy="381185"/>
            </a:xfrm>
            <a:custGeom>
              <a:avLst/>
              <a:gdLst/>
              <a:ahLst/>
              <a:cxnLst/>
              <a:rect l="l" t="t" r="r" b="b"/>
              <a:pathLst>
                <a:path w="39329" h="23197" extrusionOk="0">
                  <a:moveTo>
                    <a:pt x="18447" y="0"/>
                  </a:moveTo>
                  <a:cubicBezTo>
                    <a:pt x="18447" y="0"/>
                    <a:pt x="1" y="10875"/>
                    <a:pt x="801" y="12876"/>
                  </a:cubicBezTo>
                  <a:cubicBezTo>
                    <a:pt x="1602" y="14911"/>
                    <a:pt x="13010" y="21116"/>
                    <a:pt x="16579" y="22517"/>
                  </a:cubicBezTo>
                  <a:cubicBezTo>
                    <a:pt x="17792" y="22999"/>
                    <a:pt x="18953" y="23196"/>
                    <a:pt x="20059" y="23196"/>
                  </a:cubicBezTo>
                  <a:cubicBezTo>
                    <a:pt x="23698" y="23196"/>
                    <a:pt x="26750" y="21058"/>
                    <a:pt x="29155" y="19881"/>
                  </a:cubicBezTo>
                  <a:cubicBezTo>
                    <a:pt x="32057" y="18414"/>
                    <a:pt x="34859" y="16746"/>
                    <a:pt x="37527" y="14911"/>
                  </a:cubicBezTo>
                  <a:cubicBezTo>
                    <a:pt x="39329" y="13610"/>
                    <a:pt x="39162" y="12276"/>
                    <a:pt x="36593" y="10608"/>
                  </a:cubicBezTo>
                  <a:cubicBezTo>
                    <a:pt x="33024" y="8273"/>
                    <a:pt x="18447" y="0"/>
                    <a:pt x="18447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1807303" y="2941978"/>
              <a:ext cx="646274" cy="381185"/>
            </a:xfrm>
            <a:custGeom>
              <a:avLst/>
              <a:gdLst/>
              <a:ahLst/>
              <a:cxnLst/>
              <a:rect l="l" t="t" r="r" b="b"/>
              <a:pathLst>
                <a:path w="39329" h="23197" extrusionOk="0">
                  <a:moveTo>
                    <a:pt x="18447" y="0"/>
                  </a:moveTo>
                  <a:cubicBezTo>
                    <a:pt x="18447" y="0"/>
                    <a:pt x="1" y="10875"/>
                    <a:pt x="801" y="12876"/>
                  </a:cubicBezTo>
                  <a:cubicBezTo>
                    <a:pt x="1602" y="14911"/>
                    <a:pt x="13010" y="21116"/>
                    <a:pt x="16579" y="22517"/>
                  </a:cubicBezTo>
                  <a:cubicBezTo>
                    <a:pt x="17792" y="22999"/>
                    <a:pt x="18953" y="23196"/>
                    <a:pt x="20059" y="23196"/>
                  </a:cubicBezTo>
                  <a:cubicBezTo>
                    <a:pt x="23698" y="23196"/>
                    <a:pt x="26750" y="21058"/>
                    <a:pt x="29155" y="19881"/>
                  </a:cubicBezTo>
                  <a:cubicBezTo>
                    <a:pt x="32057" y="18414"/>
                    <a:pt x="34859" y="16746"/>
                    <a:pt x="37527" y="14911"/>
                  </a:cubicBezTo>
                  <a:cubicBezTo>
                    <a:pt x="39329" y="13610"/>
                    <a:pt x="39162" y="12276"/>
                    <a:pt x="36593" y="10608"/>
                  </a:cubicBezTo>
                  <a:cubicBezTo>
                    <a:pt x="33024" y="8273"/>
                    <a:pt x="18447" y="0"/>
                    <a:pt x="18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1767832" y="2548255"/>
              <a:ext cx="224221" cy="131181"/>
            </a:xfrm>
            <a:custGeom>
              <a:avLst/>
              <a:gdLst/>
              <a:ahLst/>
              <a:cxnLst/>
              <a:rect l="l" t="t" r="r" b="b"/>
              <a:pathLst>
                <a:path w="13645" h="7983" extrusionOk="0">
                  <a:moveTo>
                    <a:pt x="13617" y="1063"/>
                  </a:moveTo>
                  <a:lnTo>
                    <a:pt x="13644" y="1077"/>
                  </a:lnTo>
                  <a:cubicBezTo>
                    <a:pt x="13635" y="1072"/>
                    <a:pt x="13626" y="1068"/>
                    <a:pt x="13617" y="1063"/>
                  </a:cubicBezTo>
                  <a:close/>
                  <a:moveTo>
                    <a:pt x="10825" y="0"/>
                  </a:moveTo>
                  <a:cubicBezTo>
                    <a:pt x="9146" y="0"/>
                    <a:pt x="7117" y="1123"/>
                    <a:pt x="4738" y="2412"/>
                  </a:cubicBezTo>
                  <a:cubicBezTo>
                    <a:pt x="2736" y="3512"/>
                    <a:pt x="1035" y="4813"/>
                    <a:pt x="1" y="7215"/>
                  </a:cubicBezTo>
                  <a:lnTo>
                    <a:pt x="1335" y="7982"/>
                  </a:lnTo>
                  <a:cubicBezTo>
                    <a:pt x="2369" y="5547"/>
                    <a:pt x="4071" y="4246"/>
                    <a:pt x="6039" y="3179"/>
                  </a:cubicBezTo>
                  <a:cubicBezTo>
                    <a:pt x="8433" y="1854"/>
                    <a:pt x="10477" y="724"/>
                    <a:pt x="12171" y="724"/>
                  </a:cubicBezTo>
                  <a:cubicBezTo>
                    <a:pt x="12685" y="724"/>
                    <a:pt x="13167" y="829"/>
                    <a:pt x="13617" y="1063"/>
                  </a:cubicBezTo>
                  <a:lnTo>
                    <a:pt x="13617" y="1063"/>
                  </a:lnTo>
                  <a:lnTo>
                    <a:pt x="12443" y="444"/>
                  </a:lnTo>
                  <a:cubicBezTo>
                    <a:pt x="11946" y="135"/>
                    <a:pt x="11406" y="0"/>
                    <a:pt x="10825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1767237" y="2547660"/>
              <a:ext cx="224221" cy="131181"/>
            </a:xfrm>
            <a:custGeom>
              <a:avLst/>
              <a:gdLst/>
              <a:ahLst/>
              <a:cxnLst/>
              <a:rect l="l" t="t" r="r" b="b"/>
              <a:pathLst>
                <a:path w="13645" h="7983" extrusionOk="0">
                  <a:moveTo>
                    <a:pt x="13617" y="1063"/>
                  </a:moveTo>
                  <a:lnTo>
                    <a:pt x="13644" y="1077"/>
                  </a:lnTo>
                  <a:cubicBezTo>
                    <a:pt x="13635" y="1072"/>
                    <a:pt x="13626" y="1068"/>
                    <a:pt x="13617" y="1063"/>
                  </a:cubicBezTo>
                  <a:close/>
                  <a:moveTo>
                    <a:pt x="10825" y="0"/>
                  </a:moveTo>
                  <a:cubicBezTo>
                    <a:pt x="9146" y="0"/>
                    <a:pt x="7117" y="1123"/>
                    <a:pt x="4738" y="2412"/>
                  </a:cubicBezTo>
                  <a:cubicBezTo>
                    <a:pt x="2736" y="3512"/>
                    <a:pt x="1035" y="4813"/>
                    <a:pt x="1" y="7215"/>
                  </a:cubicBezTo>
                  <a:lnTo>
                    <a:pt x="1335" y="7982"/>
                  </a:lnTo>
                  <a:cubicBezTo>
                    <a:pt x="2369" y="5547"/>
                    <a:pt x="4071" y="4246"/>
                    <a:pt x="6039" y="3179"/>
                  </a:cubicBezTo>
                  <a:cubicBezTo>
                    <a:pt x="8433" y="1854"/>
                    <a:pt x="10477" y="724"/>
                    <a:pt x="12171" y="724"/>
                  </a:cubicBezTo>
                  <a:cubicBezTo>
                    <a:pt x="12685" y="724"/>
                    <a:pt x="13167" y="829"/>
                    <a:pt x="13617" y="1063"/>
                  </a:cubicBezTo>
                  <a:lnTo>
                    <a:pt x="13617" y="1063"/>
                  </a:lnTo>
                  <a:lnTo>
                    <a:pt x="12443" y="444"/>
                  </a:lnTo>
                  <a:cubicBezTo>
                    <a:pt x="11946" y="135"/>
                    <a:pt x="11406" y="0"/>
                    <a:pt x="1082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1765646" y="2560432"/>
              <a:ext cx="377685" cy="604108"/>
            </a:xfrm>
            <a:custGeom>
              <a:avLst/>
              <a:gdLst/>
              <a:ahLst/>
              <a:cxnLst/>
              <a:rect l="l" t="t" r="r" b="b"/>
              <a:pathLst>
                <a:path w="22984" h="36763" extrusionOk="0">
                  <a:moveTo>
                    <a:pt x="12425" y="0"/>
                  </a:moveTo>
                  <a:cubicBezTo>
                    <a:pt x="12387" y="0"/>
                    <a:pt x="12348" y="1"/>
                    <a:pt x="12309" y="3"/>
                  </a:cubicBezTo>
                  <a:cubicBezTo>
                    <a:pt x="10608" y="3"/>
                    <a:pt x="8573" y="1104"/>
                    <a:pt x="6172" y="2404"/>
                  </a:cubicBezTo>
                  <a:cubicBezTo>
                    <a:pt x="5971" y="2538"/>
                    <a:pt x="5805" y="2638"/>
                    <a:pt x="5605" y="2738"/>
                  </a:cubicBezTo>
                  <a:lnTo>
                    <a:pt x="5371" y="2871"/>
                  </a:lnTo>
                  <a:cubicBezTo>
                    <a:pt x="5271" y="2938"/>
                    <a:pt x="5204" y="3005"/>
                    <a:pt x="5104" y="3038"/>
                  </a:cubicBezTo>
                  <a:lnTo>
                    <a:pt x="4904" y="3172"/>
                  </a:lnTo>
                  <a:cubicBezTo>
                    <a:pt x="4504" y="3439"/>
                    <a:pt x="4103" y="3739"/>
                    <a:pt x="3703" y="4072"/>
                  </a:cubicBezTo>
                  <a:lnTo>
                    <a:pt x="3536" y="4239"/>
                  </a:lnTo>
                  <a:cubicBezTo>
                    <a:pt x="3303" y="4473"/>
                    <a:pt x="3069" y="4706"/>
                    <a:pt x="2869" y="4973"/>
                  </a:cubicBezTo>
                  <a:cubicBezTo>
                    <a:pt x="2803" y="5006"/>
                    <a:pt x="2769" y="5040"/>
                    <a:pt x="2736" y="5106"/>
                  </a:cubicBezTo>
                  <a:lnTo>
                    <a:pt x="2602" y="5273"/>
                  </a:lnTo>
                  <a:lnTo>
                    <a:pt x="2469" y="5440"/>
                  </a:lnTo>
                  <a:cubicBezTo>
                    <a:pt x="2436" y="5473"/>
                    <a:pt x="2402" y="5540"/>
                    <a:pt x="2336" y="5607"/>
                  </a:cubicBezTo>
                  <a:cubicBezTo>
                    <a:pt x="2169" y="5840"/>
                    <a:pt x="2002" y="6107"/>
                    <a:pt x="1869" y="6374"/>
                  </a:cubicBezTo>
                  <a:lnTo>
                    <a:pt x="1802" y="6474"/>
                  </a:lnTo>
                  <a:lnTo>
                    <a:pt x="1702" y="6674"/>
                  </a:lnTo>
                  <a:cubicBezTo>
                    <a:pt x="1635" y="6808"/>
                    <a:pt x="1602" y="6908"/>
                    <a:pt x="1535" y="7008"/>
                  </a:cubicBezTo>
                  <a:cubicBezTo>
                    <a:pt x="935" y="8475"/>
                    <a:pt x="568" y="10010"/>
                    <a:pt x="468" y="11611"/>
                  </a:cubicBezTo>
                  <a:cubicBezTo>
                    <a:pt x="1" y="17082"/>
                    <a:pt x="1902" y="35195"/>
                    <a:pt x="3770" y="36762"/>
                  </a:cubicBezTo>
                  <a:cubicBezTo>
                    <a:pt x="3770" y="36762"/>
                    <a:pt x="3470" y="34994"/>
                    <a:pt x="7272" y="32593"/>
                  </a:cubicBezTo>
                  <a:cubicBezTo>
                    <a:pt x="9841" y="30958"/>
                    <a:pt x="11676" y="29624"/>
                    <a:pt x="14411" y="28256"/>
                  </a:cubicBezTo>
                  <a:cubicBezTo>
                    <a:pt x="21116" y="24954"/>
                    <a:pt x="22984" y="24354"/>
                    <a:pt x="22984" y="24354"/>
                  </a:cubicBezTo>
                  <a:cubicBezTo>
                    <a:pt x="20115" y="22619"/>
                    <a:pt x="18380" y="10677"/>
                    <a:pt x="16379" y="4373"/>
                  </a:cubicBezTo>
                  <a:cubicBezTo>
                    <a:pt x="16346" y="4206"/>
                    <a:pt x="15678" y="1904"/>
                    <a:pt x="14411" y="803"/>
                  </a:cubicBezTo>
                  <a:cubicBezTo>
                    <a:pt x="13872" y="297"/>
                    <a:pt x="13153" y="0"/>
                    <a:pt x="12425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1765646" y="2560432"/>
              <a:ext cx="377685" cy="604108"/>
            </a:xfrm>
            <a:custGeom>
              <a:avLst/>
              <a:gdLst/>
              <a:ahLst/>
              <a:cxnLst/>
              <a:rect l="l" t="t" r="r" b="b"/>
              <a:pathLst>
                <a:path w="22984" h="36763" extrusionOk="0">
                  <a:moveTo>
                    <a:pt x="12425" y="0"/>
                  </a:moveTo>
                  <a:cubicBezTo>
                    <a:pt x="12387" y="0"/>
                    <a:pt x="12348" y="1"/>
                    <a:pt x="12309" y="3"/>
                  </a:cubicBezTo>
                  <a:cubicBezTo>
                    <a:pt x="10608" y="3"/>
                    <a:pt x="8573" y="1104"/>
                    <a:pt x="6172" y="2404"/>
                  </a:cubicBezTo>
                  <a:cubicBezTo>
                    <a:pt x="5971" y="2538"/>
                    <a:pt x="5805" y="2638"/>
                    <a:pt x="5605" y="2738"/>
                  </a:cubicBezTo>
                  <a:lnTo>
                    <a:pt x="5371" y="2871"/>
                  </a:lnTo>
                  <a:cubicBezTo>
                    <a:pt x="5271" y="2938"/>
                    <a:pt x="5204" y="3005"/>
                    <a:pt x="5104" y="3038"/>
                  </a:cubicBezTo>
                  <a:lnTo>
                    <a:pt x="4904" y="3172"/>
                  </a:lnTo>
                  <a:cubicBezTo>
                    <a:pt x="4504" y="3439"/>
                    <a:pt x="4103" y="3739"/>
                    <a:pt x="3703" y="4072"/>
                  </a:cubicBezTo>
                  <a:lnTo>
                    <a:pt x="3536" y="4239"/>
                  </a:lnTo>
                  <a:cubicBezTo>
                    <a:pt x="3303" y="4473"/>
                    <a:pt x="3069" y="4706"/>
                    <a:pt x="2869" y="4973"/>
                  </a:cubicBezTo>
                  <a:cubicBezTo>
                    <a:pt x="2803" y="5006"/>
                    <a:pt x="2769" y="5040"/>
                    <a:pt x="2736" y="5106"/>
                  </a:cubicBezTo>
                  <a:lnTo>
                    <a:pt x="2602" y="5273"/>
                  </a:lnTo>
                  <a:lnTo>
                    <a:pt x="2469" y="5440"/>
                  </a:lnTo>
                  <a:cubicBezTo>
                    <a:pt x="2436" y="5473"/>
                    <a:pt x="2402" y="5540"/>
                    <a:pt x="2336" y="5607"/>
                  </a:cubicBezTo>
                  <a:cubicBezTo>
                    <a:pt x="2169" y="5840"/>
                    <a:pt x="2002" y="6107"/>
                    <a:pt x="1869" y="6374"/>
                  </a:cubicBezTo>
                  <a:lnTo>
                    <a:pt x="1802" y="6474"/>
                  </a:lnTo>
                  <a:lnTo>
                    <a:pt x="1702" y="6674"/>
                  </a:lnTo>
                  <a:cubicBezTo>
                    <a:pt x="1635" y="6808"/>
                    <a:pt x="1602" y="6908"/>
                    <a:pt x="1535" y="7008"/>
                  </a:cubicBezTo>
                  <a:cubicBezTo>
                    <a:pt x="935" y="8475"/>
                    <a:pt x="568" y="10010"/>
                    <a:pt x="468" y="11611"/>
                  </a:cubicBezTo>
                  <a:cubicBezTo>
                    <a:pt x="1" y="17082"/>
                    <a:pt x="1902" y="35195"/>
                    <a:pt x="3770" y="36762"/>
                  </a:cubicBezTo>
                  <a:cubicBezTo>
                    <a:pt x="3770" y="36762"/>
                    <a:pt x="3470" y="34994"/>
                    <a:pt x="7272" y="32593"/>
                  </a:cubicBezTo>
                  <a:cubicBezTo>
                    <a:pt x="9841" y="30958"/>
                    <a:pt x="11676" y="29624"/>
                    <a:pt x="14411" y="28256"/>
                  </a:cubicBezTo>
                  <a:cubicBezTo>
                    <a:pt x="21116" y="24954"/>
                    <a:pt x="22984" y="24354"/>
                    <a:pt x="22984" y="24354"/>
                  </a:cubicBezTo>
                  <a:cubicBezTo>
                    <a:pt x="20115" y="22619"/>
                    <a:pt x="18380" y="10677"/>
                    <a:pt x="16379" y="4373"/>
                  </a:cubicBezTo>
                  <a:cubicBezTo>
                    <a:pt x="16346" y="4206"/>
                    <a:pt x="15678" y="1904"/>
                    <a:pt x="14411" y="803"/>
                  </a:cubicBezTo>
                  <a:cubicBezTo>
                    <a:pt x="13872" y="297"/>
                    <a:pt x="13153" y="0"/>
                    <a:pt x="12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2152632" y="3210025"/>
              <a:ext cx="200099" cy="177060"/>
            </a:xfrm>
            <a:custGeom>
              <a:avLst/>
              <a:gdLst/>
              <a:ahLst/>
              <a:cxnLst/>
              <a:rect l="l" t="t" r="r" b="b"/>
              <a:pathLst>
                <a:path w="12177" h="10775" extrusionOk="0">
                  <a:moveTo>
                    <a:pt x="6672" y="0"/>
                  </a:moveTo>
                  <a:lnTo>
                    <a:pt x="3136" y="4603"/>
                  </a:lnTo>
                  <a:cubicBezTo>
                    <a:pt x="2169" y="4970"/>
                    <a:pt x="1" y="5971"/>
                    <a:pt x="201" y="7706"/>
                  </a:cubicBezTo>
                  <a:cubicBezTo>
                    <a:pt x="401" y="9440"/>
                    <a:pt x="3503" y="10774"/>
                    <a:pt x="3503" y="10774"/>
                  </a:cubicBezTo>
                  <a:cubicBezTo>
                    <a:pt x="4504" y="9574"/>
                    <a:pt x="8507" y="6505"/>
                    <a:pt x="12176" y="4036"/>
                  </a:cubicBezTo>
                  <a:lnTo>
                    <a:pt x="6672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2071505" y="3307042"/>
              <a:ext cx="85531" cy="236266"/>
            </a:xfrm>
            <a:custGeom>
              <a:avLst/>
              <a:gdLst/>
              <a:ahLst/>
              <a:cxnLst/>
              <a:rect l="l" t="t" r="r" b="b"/>
              <a:pathLst>
                <a:path w="5205" h="14378" extrusionOk="0">
                  <a:moveTo>
                    <a:pt x="4070" y="0"/>
                  </a:moveTo>
                  <a:cubicBezTo>
                    <a:pt x="3737" y="134"/>
                    <a:pt x="3437" y="367"/>
                    <a:pt x="3203" y="634"/>
                  </a:cubicBezTo>
                  <a:cubicBezTo>
                    <a:pt x="2936" y="901"/>
                    <a:pt x="2736" y="2435"/>
                    <a:pt x="2403" y="3069"/>
                  </a:cubicBezTo>
                  <a:cubicBezTo>
                    <a:pt x="2069" y="3736"/>
                    <a:pt x="1869" y="3903"/>
                    <a:pt x="1402" y="4704"/>
                  </a:cubicBezTo>
                  <a:cubicBezTo>
                    <a:pt x="835" y="5604"/>
                    <a:pt x="1" y="6372"/>
                    <a:pt x="301" y="9007"/>
                  </a:cubicBezTo>
                  <a:cubicBezTo>
                    <a:pt x="601" y="11609"/>
                    <a:pt x="1635" y="13043"/>
                    <a:pt x="2536" y="13844"/>
                  </a:cubicBezTo>
                  <a:cubicBezTo>
                    <a:pt x="2903" y="14110"/>
                    <a:pt x="3303" y="14277"/>
                    <a:pt x="3737" y="14377"/>
                  </a:cubicBezTo>
                  <a:cubicBezTo>
                    <a:pt x="3737" y="14377"/>
                    <a:pt x="5205" y="14110"/>
                    <a:pt x="5138" y="13276"/>
                  </a:cubicBezTo>
                  <a:cubicBezTo>
                    <a:pt x="5104" y="12409"/>
                    <a:pt x="4070" y="0"/>
                    <a:pt x="40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2080279" y="3282689"/>
              <a:ext cx="149667" cy="256906"/>
            </a:xfrm>
            <a:custGeom>
              <a:avLst/>
              <a:gdLst/>
              <a:ahLst/>
              <a:cxnLst/>
              <a:rect l="l" t="t" r="r" b="b"/>
              <a:pathLst>
                <a:path w="9108" h="15634" extrusionOk="0">
                  <a:moveTo>
                    <a:pt x="7298" y="1"/>
                  </a:moveTo>
                  <a:cubicBezTo>
                    <a:pt x="7135" y="1"/>
                    <a:pt x="6934" y="114"/>
                    <a:pt x="6672" y="215"/>
                  </a:cubicBezTo>
                  <a:cubicBezTo>
                    <a:pt x="6272" y="348"/>
                    <a:pt x="5371" y="482"/>
                    <a:pt x="4971" y="648"/>
                  </a:cubicBezTo>
                  <a:cubicBezTo>
                    <a:pt x="4437" y="815"/>
                    <a:pt x="3937" y="1115"/>
                    <a:pt x="3536" y="1482"/>
                  </a:cubicBezTo>
                  <a:cubicBezTo>
                    <a:pt x="2903" y="2183"/>
                    <a:pt x="2702" y="3884"/>
                    <a:pt x="2302" y="4751"/>
                  </a:cubicBezTo>
                  <a:cubicBezTo>
                    <a:pt x="1869" y="5619"/>
                    <a:pt x="1201" y="6286"/>
                    <a:pt x="601" y="7387"/>
                  </a:cubicBezTo>
                  <a:cubicBezTo>
                    <a:pt x="1" y="8487"/>
                    <a:pt x="67" y="11189"/>
                    <a:pt x="834" y="12657"/>
                  </a:cubicBezTo>
                  <a:cubicBezTo>
                    <a:pt x="2047" y="14998"/>
                    <a:pt x="3099" y="15634"/>
                    <a:pt x="3824" y="15634"/>
                  </a:cubicBezTo>
                  <a:cubicBezTo>
                    <a:pt x="3977" y="15634"/>
                    <a:pt x="4115" y="15606"/>
                    <a:pt x="4237" y="15559"/>
                  </a:cubicBezTo>
                  <a:cubicBezTo>
                    <a:pt x="6605" y="14492"/>
                    <a:pt x="5438" y="12190"/>
                    <a:pt x="6972" y="8421"/>
                  </a:cubicBezTo>
                  <a:cubicBezTo>
                    <a:pt x="7272" y="7553"/>
                    <a:pt x="7706" y="6753"/>
                    <a:pt x="8306" y="6086"/>
                  </a:cubicBezTo>
                  <a:cubicBezTo>
                    <a:pt x="8507" y="5919"/>
                    <a:pt x="8940" y="5585"/>
                    <a:pt x="9007" y="5352"/>
                  </a:cubicBezTo>
                  <a:cubicBezTo>
                    <a:pt x="9107" y="5085"/>
                    <a:pt x="8974" y="4785"/>
                    <a:pt x="8340" y="3917"/>
                  </a:cubicBezTo>
                  <a:cubicBezTo>
                    <a:pt x="7706" y="3083"/>
                    <a:pt x="7606" y="3083"/>
                    <a:pt x="7106" y="2883"/>
                  </a:cubicBezTo>
                  <a:cubicBezTo>
                    <a:pt x="7023" y="2852"/>
                    <a:pt x="6947" y="2838"/>
                    <a:pt x="6873" y="2838"/>
                  </a:cubicBezTo>
                  <a:cubicBezTo>
                    <a:pt x="6472" y="2838"/>
                    <a:pt x="6179" y="3266"/>
                    <a:pt x="5671" y="3717"/>
                  </a:cubicBezTo>
                  <a:cubicBezTo>
                    <a:pt x="5905" y="3217"/>
                    <a:pt x="6105" y="2683"/>
                    <a:pt x="6238" y="2149"/>
                  </a:cubicBezTo>
                  <a:cubicBezTo>
                    <a:pt x="6305" y="1649"/>
                    <a:pt x="6138" y="1482"/>
                    <a:pt x="7006" y="648"/>
                  </a:cubicBezTo>
                  <a:lnTo>
                    <a:pt x="7573" y="181"/>
                  </a:lnTo>
                  <a:cubicBezTo>
                    <a:pt x="7493" y="49"/>
                    <a:pt x="7404" y="1"/>
                    <a:pt x="7298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2080279" y="3282689"/>
              <a:ext cx="149667" cy="256906"/>
            </a:xfrm>
            <a:custGeom>
              <a:avLst/>
              <a:gdLst/>
              <a:ahLst/>
              <a:cxnLst/>
              <a:rect l="l" t="t" r="r" b="b"/>
              <a:pathLst>
                <a:path w="9108" h="15634" extrusionOk="0">
                  <a:moveTo>
                    <a:pt x="7298" y="1"/>
                  </a:moveTo>
                  <a:cubicBezTo>
                    <a:pt x="7135" y="1"/>
                    <a:pt x="6934" y="114"/>
                    <a:pt x="6672" y="215"/>
                  </a:cubicBezTo>
                  <a:cubicBezTo>
                    <a:pt x="6272" y="348"/>
                    <a:pt x="5371" y="482"/>
                    <a:pt x="4971" y="648"/>
                  </a:cubicBezTo>
                  <a:cubicBezTo>
                    <a:pt x="4437" y="815"/>
                    <a:pt x="3937" y="1115"/>
                    <a:pt x="3536" y="1482"/>
                  </a:cubicBezTo>
                  <a:cubicBezTo>
                    <a:pt x="2903" y="2183"/>
                    <a:pt x="2702" y="3884"/>
                    <a:pt x="2302" y="4751"/>
                  </a:cubicBezTo>
                  <a:cubicBezTo>
                    <a:pt x="1869" y="5619"/>
                    <a:pt x="1201" y="6286"/>
                    <a:pt x="601" y="7387"/>
                  </a:cubicBezTo>
                  <a:cubicBezTo>
                    <a:pt x="1" y="8487"/>
                    <a:pt x="67" y="11189"/>
                    <a:pt x="834" y="12657"/>
                  </a:cubicBezTo>
                  <a:cubicBezTo>
                    <a:pt x="2047" y="14998"/>
                    <a:pt x="3099" y="15634"/>
                    <a:pt x="3824" y="15634"/>
                  </a:cubicBezTo>
                  <a:cubicBezTo>
                    <a:pt x="3977" y="15634"/>
                    <a:pt x="4115" y="15606"/>
                    <a:pt x="4237" y="15559"/>
                  </a:cubicBezTo>
                  <a:cubicBezTo>
                    <a:pt x="6605" y="14492"/>
                    <a:pt x="5438" y="12190"/>
                    <a:pt x="6972" y="8421"/>
                  </a:cubicBezTo>
                  <a:cubicBezTo>
                    <a:pt x="7272" y="7553"/>
                    <a:pt x="7706" y="6753"/>
                    <a:pt x="8306" y="6086"/>
                  </a:cubicBezTo>
                  <a:cubicBezTo>
                    <a:pt x="8507" y="5919"/>
                    <a:pt x="8940" y="5585"/>
                    <a:pt x="9007" y="5352"/>
                  </a:cubicBezTo>
                  <a:cubicBezTo>
                    <a:pt x="9107" y="5085"/>
                    <a:pt x="8974" y="4785"/>
                    <a:pt x="8340" y="3917"/>
                  </a:cubicBezTo>
                  <a:cubicBezTo>
                    <a:pt x="7706" y="3083"/>
                    <a:pt x="7606" y="3083"/>
                    <a:pt x="7106" y="2883"/>
                  </a:cubicBezTo>
                  <a:cubicBezTo>
                    <a:pt x="7023" y="2852"/>
                    <a:pt x="6947" y="2838"/>
                    <a:pt x="6873" y="2838"/>
                  </a:cubicBezTo>
                  <a:cubicBezTo>
                    <a:pt x="6472" y="2838"/>
                    <a:pt x="6179" y="3266"/>
                    <a:pt x="5671" y="3717"/>
                  </a:cubicBezTo>
                  <a:cubicBezTo>
                    <a:pt x="5905" y="3217"/>
                    <a:pt x="6105" y="2683"/>
                    <a:pt x="6238" y="2149"/>
                  </a:cubicBezTo>
                  <a:cubicBezTo>
                    <a:pt x="6305" y="1649"/>
                    <a:pt x="6138" y="1482"/>
                    <a:pt x="7006" y="648"/>
                  </a:cubicBezTo>
                  <a:lnTo>
                    <a:pt x="7573" y="181"/>
                  </a:lnTo>
                  <a:cubicBezTo>
                    <a:pt x="7493" y="49"/>
                    <a:pt x="7404" y="1"/>
                    <a:pt x="7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2080279" y="3386526"/>
              <a:ext cx="95391" cy="153069"/>
            </a:xfrm>
            <a:custGeom>
              <a:avLst/>
              <a:gdLst/>
              <a:ahLst/>
              <a:cxnLst/>
              <a:rect l="l" t="t" r="r" b="b"/>
              <a:pathLst>
                <a:path w="5805" h="9315" extrusionOk="0">
                  <a:moveTo>
                    <a:pt x="1268" y="0"/>
                  </a:moveTo>
                  <a:lnTo>
                    <a:pt x="1268" y="0"/>
                  </a:lnTo>
                  <a:cubicBezTo>
                    <a:pt x="1035" y="334"/>
                    <a:pt x="801" y="701"/>
                    <a:pt x="601" y="1068"/>
                  </a:cubicBezTo>
                  <a:cubicBezTo>
                    <a:pt x="1" y="2135"/>
                    <a:pt x="67" y="4870"/>
                    <a:pt x="834" y="6305"/>
                  </a:cubicBezTo>
                  <a:cubicBezTo>
                    <a:pt x="2047" y="8675"/>
                    <a:pt x="3101" y="9315"/>
                    <a:pt x="3825" y="9315"/>
                  </a:cubicBezTo>
                  <a:cubicBezTo>
                    <a:pt x="3978" y="9315"/>
                    <a:pt x="4115" y="9286"/>
                    <a:pt x="4237" y="9240"/>
                  </a:cubicBezTo>
                  <a:cubicBezTo>
                    <a:pt x="5071" y="8873"/>
                    <a:pt x="5671" y="8106"/>
                    <a:pt x="5805" y="7205"/>
                  </a:cubicBezTo>
                  <a:cubicBezTo>
                    <a:pt x="5738" y="7139"/>
                    <a:pt x="5671" y="7038"/>
                    <a:pt x="5605" y="6972"/>
                  </a:cubicBezTo>
                  <a:cubicBezTo>
                    <a:pt x="5471" y="6672"/>
                    <a:pt x="5404" y="6371"/>
                    <a:pt x="5404" y="6071"/>
                  </a:cubicBezTo>
                  <a:cubicBezTo>
                    <a:pt x="5404" y="5771"/>
                    <a:pt x="5471" y="5504"/>
                    <a:pt x="5605" y="5237"/>
                  </a:cubicBezTo>
                  <a:cubicBezTo>
                    <a:pt x="5605" y="5237"/>
                    <a:pt x="5638" y="5070"/>
                    <a:pt x="4804" y="4270"/>
                  </a:cubicBezTo>
                  <a:cubicBezTo>
                    <a:pt x="4337" y="3836"/>
                    <a:pt x="3803" y="3503"/>
                    <a:pt x="3236" y="3269"/>
                  </a:cubicBezTo>
                  <a:cubicBezTo>
                    <a:pt x="3236" y="3269"/>
                    <a:pt x="3036" y="3703"/>
                    <a:pt x="2936" y="3870"/>
                  </a:cubicBezTo>
                  <a:cubicBezTo>
                    <a:pt x="2769" y="4270"/>
                    <a:pt x="2369" y="4503"/>
                    <a:pt x="1969" y="4503"/>
                  </a:cubicBezTo>
                  <a:cubicBezTo>
                    <a:pt x="1301" y="4337"/>
                    <a:pt x="1001" y="3002"/>
                    <a:pt x="901" y="2502"/>
                  </a:cubicBezTo>
                  <a:cubicBezTo>
                    <a:pt x="768" y="1868"/>
                    <a:pt x="834" y="1234"/>
                    <a:pt x="1035" y="667"/>
                  </a:cubicBezTo>
                  <a:cubicBezTo>
                    <a:pt x="1068" y="500"/>
                    <a:pt x="1101" y="367"/>
                    <a:pt x="1168" y="200"/>
                  </a:cubicBezTo>
                  <a:cubicBezTo>
                    <a:pt x="1201" y="134"/>
                    <a:pt x="1235" y="67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2167487" y="3406804"/>
              <a:ext cx="33407" cy="76329"/>
            </a:xfrm>
            <a:custGeom>
              <a:avLst/>
              <a:gdLst/>
              <a:ahLst/>
              <a:cxnLst/>
              <a:rect l="l" t="t" r="r" b="b"/>
              <a:pathLst>
                <a:path w="2033" h="4645" extrusionOk="0">
                  <a:moveTo>
                    <a:pt x="2032" y="0"/>
                  </a:moveTo>
                  <a:lnTo>
                    <a:pt x="2032" y="0"/>
                  </a:lnTo>
                  <a:cubicBezTo>
                    <a:pt x="1165" y="1702"/>
                    <a:pt x="64" y="3736"/>
                    <a:pt x="31" y="4270"/>
                  </a:cubicBezTo>
                  <a:cubicBezTo>
                    <a:pt x="0" y="4499"/>
                    <a:pt x="54" y="4645"/>
                    <a:pt x="172" y="4645"/>
                  </a:cubicBezTo>
                  <a:cubicBezTo>
                    <a:pt x="312" y="4645"/>
                    <a:pt x="542" y="4442"/>
                    <a:pt x="831" y="3936"/>
                  </a:cubicBezTo>
                  <a:cubicBezTo>
                    <a:pt x="998" y="2869"/>
                    <a:pt x="1265" y="1835"/>
                    <a:pt x="1665" y="834"/>
                  </a:cubicBezTo>
                  <a:cubicBezTo>
                    <a:pt x="1765" y="567"/>
                    <a:pt x="1899" y="301"/>
                    <a:pt x="2032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2125420" y="3282657"/>
              <a:ext cx="79303" cy="167611"/>
            </a:xfrm>
            <a:custGeom>
              <a:avLst/>
              <a:gdLst/>
              <a:ahLst/>
              <a:cxnLst/>
              <a:rect l="l" t="t" r="r" b="b"/>
              <a:pathLst>
                <a:path w="4826" h="10200" extrusionOk="0">
                  <a:moveTo>
                    <a:pt x="4553" y="1"/>
                  </a:moveTo>
                  <a:cubicBezTo>
                    <a:pt x="4398" y="1"/>
                    <a:pt x="4203" y="104"/>
                    <a:pt x="3925" y="183"/>
                  </a:cubicBezTo>
                  <a:lnTo>
                    <a:pt x="3658" y="283"/>
                  </a:lnTo>
                  <a:cubicBezTo>
                    <a:pt x="3291" y="650"/>
                    <a:pt x="3058" y="1117"/>
                    <a:pt x="2991" y="1651"/>
                  </a:cubicBezTo>
                  <a:cubicBezTo>
                    <a:pt x="2991" y="2352"/>
                    <a:pt x="2457" y="3386"/>
                    <a:pt x="1857" y="4353"/>
                  </a:cubicBezTo>
                  <a:cubicBezTo>
                    <a:pt x="1256" y="5287"/>
                    <a:pt x="289" y="7355"/>
                    <a:pt x="122" y="8656"/>
                  </a:cubicBezTo>
                  <a:cubicBezTo>
                    <a:pt x="1" y="9869"/>
                    <a:pt x="321" y="10200"/>
                    <a:pt x="580" y="10200"/>
                  </a:cubicBezTo>
                  <a:cubicBezTo>
                    <a:pt x="606" y="10200"/>
                    <a:pt x="632" y="10197"/>
                    <a:pt x="656" y="10191"/>
                  </a:cubicBezTo>
                  <a:cubicBezTo>
                    <a:pt x="889" y="10157"/>
                    <a:pt x="789" y="8990"/>
                    <a:pt x="1256" y="7422"/>
                  </a:cubicBezTo>
                  <a:cubicBezTo>
                    <a:pt x="1723" y="5854"/>
                    <a:pt x="2224" y="5354"/>
                    <a:pt x="2924" y="3719"/>
                  </a:cubicBezTo>
                  <a:cubicBezTo>
                    <a:pt x="3158" y="3219"/>
                    <a:pt x="3358" y="2685"/>
                    <a:pt x="3491" y="2151"/>
                  </a:cubicBezTo>
                  <a:cubicBezTo>
                    <a:pt x="3558" y="1618"/>
                    <a:pt x="3391" y="1451"/>
                    <a:pt x="4259" y="617"/>
                  </a:cubicBezTo>
                  <a:lnTo>
                    <a:pt x="4826" y="183"/>
                  </a:lnTo>
                  <a:cubicBezTo>
                    <a:pt x="4745" y="48"/>
                    <a:pt x="4658" y="1"/>
                    <a:pt x="4553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2130169" y="3437286"/>
              <a:ext cx="45534" cy="39290"/>
            </a:xfrm>
            <a:custGeom>
              <a:avLst/>
              <a:gdLst/>
              <a:ahLst/>
              <a:cxnLst/>
              <a:rect l="l" t="t" r="r" b="b"/>
              <a:pathLst>
                <a:path w="2771" h="2391" extrusionOk="0">
                  <a:moveTo>
                    <a:pt x="179" y="1"/>
                  </a:moveTo>
                  <a:cubicBezTo>
                    <a:pt x="121" y="1"/>
                    <a:pt x="58" y="38"/>
                    <a:pt x="33" y="113"/>
                  </a:cubicBezTo>
                  <a:cubicBezTo>
                    <a:pt x="0" y="147"/>
                    <a:pt x="33" y="213"/>
                    <a:pt x="67" y="247"/>
                  </a:cubicBezTo>
                  <a:cubicBezTo>
                    <a:pt x="67" y="280"/>
                    <a:pt x="100" y="314"/>
                    <a:pt x="133" y="314"/>
                  </a:cubicBezTo>
                  <a:cubicBezTo>
                    <a:pt x="1134" y="647"/>
                    <a:pt x="1968" y="1348"/>
                    <a:pt x="2435" y="2315"/>
                  </a:cubicBezTo>
                  <a:cubicBezTo>
                    <a:pt x="2467" y="2368"/>
                    <a:pt x="2515" y="2391"/>
                    <a:pt x="2563" y="2391"/>
                  </a:cubicBezTo>
                  <a:cubicBezTo>
                    <a:pt x="2667" y="2391"/>
                    <a:pt x="2770" y="2285"/>
                    <a:pt x="2702" y="2148"/>
                  </a:cubicBezTo>
                  <a:cubicBezTo>
                    <a:pt x="2202" y="1147"/>
                    <a:pt x="1301" y="380"/>
                    <a:pt x="234" y="13"/>
                  </a:cubicBezTo>
                  <a:cubicBezTo>
                    <a:pt x="217" y="5"/>
                    <a:pt x="198" y="1"/>
                    <a:pt x="17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2137054" y="3415678"/>
              <a:ext cx="47934" cy="42166"/>
            </a:xfrm>
            <a:custGeom>
              <a:avLst/>
              <a:gdLst/>
              <a:ahLst/>
              <a:cxnLst/>
              <a:rect l="l" t="t" r="r" b="b"/>
              <a:pathLst>
                <a:path w="2917" h="2566" extrusionOk="0">
                  <a:moveTo>
                    <a:pt x="205" y="0"/>
                  </a:moveTo>
                  <a:cubicBezTo>
                    <a:pt x="95" y="0"/>
                    <a:pt x="0" y="153"/>
                    <a:pt x="81" y="261"/>
                  </a:cubicBezTo>
                  <a:cubicBezTo>
                    <a:pt x="115" y="294"/>
                    <a:pt x="115" y="328"/>
                    <a:pt x="148" y="328"/>
                  </a:cubicBezTo>
                  <a:cubicBezTo>
                    <a:pt x="1216" y="695"/>
                    <a:pt x="2083" y="1495"/>
                    <a:pt x="2550" y="2496"/>
                  </a:cubicBezTo>
                  <a:cubicBezTo>
                    <a:pt x="2591" y="2537"/>
                    <a:pt x="2645" y="2566"/>
                    <a:pt x="2696" y="2566"/>
                  </a:cubicBezTo>
                  <a:cubicBezTo>
                    <a:pt x="2728" y="2566"/>
                    <a:pt x="2758" y="2555"/>
                    <a:pt x="2783" y="2529"/>
                  </a:cubicBezTo>
                  <a:cubicBezTo>
                    <a:pt x="2883" y="2496"/>
                    <a:pt x="2917" y="2396"/>
                    <a:pt x="2850" y="2296"/>
                  </a:cubicBezTo>
                  <a:cubicBezTo>
                    <a:pt x="2316" y="1262"/>
                    <a:pt x="1416" y="428"/>
                    <a:pt x="282" y="27"/>
                  </a:cubicBezTo>
                  <a:cubicBezTo>
                    <a:pt x="256" y="9"/>
                    <a:pt x="230" y="0"/>
                    <a:pt x="20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2141671" y="3390700"/>
              <a:ext cx="52715" cy="46833"/>
            </a:xfrm>
            <a:custGeom>
              <a:avLst/>
              <a:gdLst/>
              <a:ahLst/>
              <a:cxnLst/>
              <a:rect l="l" t="t" r="r" b="b"/>
              <a:pathLst>
                <a:path w="3208" h="2850" extrusionOk="0">
                  <a:moveTo>
                    <a:pt x="207" y="0"/>
                  </a:moveTo>
                  <a:cubicBezTo>
                    <a:pt x="140" y="0"/>
                    <a:pt x="59" y="38"/>
                    <a:pt x="34" y="113"/>
                  </a:cubicBezTo>
                  <a:cubicBezTo>
                    <a:pt x="1" y="180"/>
                    <a:pt x="1" y="246"/>
                    <a:pt x="67" y="313"/>
                  </a:cubicBezTo>
                  <a:cubicBezTo>
                    <a:pt x="67" y="313"/>
                    <a:pt x="101" y="347"/>
                    <a:pt x="134" y="380"/>
                  </a:cubicBezTo>
                  <a:cubicBezTo>
                    <a:pt x="1301" y="814"/>
                    <a:pt x="2269" y="1681"/>
                    <a:pt x="2836" y="2782"/>
                  </a:cubicBezTo>
                  <a:cubicBezTo>
                    <a:pt x="2874" y="2829"/>
                    <a:pt x="2924" y="2850"/>
                    <a:pt x="2972" y="2850"/>
                  </a:cubicBezTo>
                  <a:cubicBezTo>
                    <a:pt x="3092" y="2850"/>
                    <a:pt x="3207" y="2724"/>
                    <a:pt x="3136" y="2581"/>
                  </a:cubicBezTo>
                  <a:cubicBezTo>
                    <a:pt x="2536" y="1414"/>
                    <a:pt x="1535" y="480"/>
                    <a:pt x="267" y="13"/>
                  </a:cubicBezTo>
                  <a:cubicBezTo>
                    <a:pt x="251" y="5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2149345" y="3370965"/>
              <a:ext cx="50990" cy="45929"/>
            </a:xfrm>
            <a:custGeom>
              <a:avLst/>
              <a:gdLst/>
              <a:ahLst/>
              <a:cxnLst/>
              <a:rect l="l" t="t" r="r" b="b"/>
              <a:pathLst>
                <a:path w="3103" h="2795" extrusionOk="0">
                  <a:moveTo>
                    <a:pt x="193" y="1"/>
                  </a:moveTo>
                  <a:cubicBezTo>
                    <a:pt x="121" y="1"/>
                    <a:pt x="59" y="38"/>
                    <a:pt x="34" y="113"/>
                  </a:cubicBezTo>
                  <a:cubicBezTo>
                    <a:pt x="1" y="147"/>
                    <a:pt x="1" y="213"/>
                    <a:pt x="34" y="280"/>
                  </a:cubicBezTo>
                  <a:cubicBezTo>
                    <a:pt x="67" y="313"/>
                    <a:pt x="67" y="313"/>
                    <a:pt x="101" y="347"/>
                  </a:cubicBezTo>
                  <a:cubicBezTo>
                    <a:pt x="1268" y="780"/>
                    <a:pt x="2202" y="1614"/>
                    <a:pt x="2736" y="2715"/>
                  </a:cubicBezTo>
                  <a:cubicBezTo>
                    <a:pt x="2785" y="2764"/>
                    <a:pt x="2851" y="2795"/>
                    <a:pt x="2923" y="2795"/>
                  </a:cubicBezTo>
                  <a:cubicBezTo>
                    <a:pt x="2949" y="2795"/>
                    <a:pt x="2976" y="2791"/>
                    <a:pt x="3003" y="2782"/>
                  </a:cubicBezTo>
                  <a:cubicBezTo>
                    <a:pt x="3069" y="2715"/>
                    <a:pt x="3103" y="2615"/>
                    <a:pt x="3069" y="2515"/>
                  </a:cubicBezTo>
                  <a:cubicBezTo>
                    <a:pt x="2469" y="1381"/>
                    <a:pt x="1468" y="480"/>
                    <a:pt x="267" y="13"/>
                  </a:cubicBezTo>
                  <a:cubicBezTo>
                    <a:pt x="242" y="5"/>
                    <a:pt x="217" y="1"/>
                    <a:pt x="19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2160864" y="3352330"/>
              <a:ext cx="50990" cy="45732"/>
            </a:xfrm>
            <a:custGeom>
              <a:avLst/>
              <a:gdLst/>
              <a:ahLst/>
              <a:cxnLst/>
              <a:rect l="l" t="t" r="r" b="b"/>
              <a:pathLst>
                <a:path w="3103" h="2783" extrusionOk="0">
                  <a:moveTo>
                    <a:pt x="192" y="0"/>
                  </a:moveTo>
                  <a:cubicBezTo>
                    <a:pt x="119" y="0"/>
                    <a:pt x="50" y="38"/>
                    <a:pt x="0" y="113"/>
                  </a:cubicBezTo>
                  <a:cubicBezTo>
                    <a:pt x="0" y="146"/>
                    <a:pt x="0" y="213"/>
                    <a:pt x="33" y="280"/>
                  </a:cubicBezTo>
                  <a:cubicBezTo>
                    <a:pt x="33" y="280"/>
                    <a:pt x="67" y="313"/>
                    <a:pt x="100" y="347"/>
                  </a:cubicBezTo>
                  <a:cubicBezTo>
                    <a:pt x="1234" y="747"/>
                    <a:pt x="2202" y="1614"/>
                    <a:pt x="2735" y="2682"/>
                  </a:cubicBezTo>
                  <a:cubicBezTo>
                    <a:pt x="2778" y="2746"/>
                    <a:pt x="2835" y="2783"/>
                    <a:pt x="2897" y="2783"/>
                  </a:cubicBezTo>
                  <a:cubicBezTo>
                    <a:pt x="2931" y="2783"/>
                    <a:pt x="2967" y="2772"/>
                    <a:pt x="3002" y="2748"/>
                  </a:cubicBezTo>
                  <a:cubicBezTo>
                    <a:pt x="3069" y="2715"/>
                    <a:pt x="3102" y="2581"/>
                    <a:pt x="3069" y="2515"/>
                  </a:cubicBezTo>
                  <a:cubicBezTo>
                    <a:pt x="2468" y="1347"/>
                    <a:pt x="1468" y="480"/>
                    <a:pt x="267" y="13"/>
                  </a:cubicBezTo>
                  <a:cubicBezTo>
                    <a:pt x="242" y="5"/>
                    <a:pt x="217" y="0"/>
                    <a:pt x="19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2079179" y="2945264"/>
              <a:ext cx="479648" cy="382614"/>
            </a:xfrm>
            <a:custGeom>
              <a:avLst/>
              <a:gdLst/>
              <a:ahLst/>
              <a:cxnLst/>
              <a:rect l="l" t="t" r="r" b="b"/>
              <a:pathLst>
                <a:path w="29189" h="23284" extrusionOk="0">
                  <a:moveTo>
                    <a:pt x="4704" y="1"/>
                  </a:moveTo>
                  <a:lnTo>
                    <a:pt x="1" y="11442"/>
                  </a:lnTo>
                  <a:lnTo>
                    <a:pt x="1502" y="13243"/>
                  </a:lnTo>
                  <a:lnTo>
                    <a:pt x="12043" y="14544"/>
                  </a:lnTo>
                  <a:lnTo>
                    <a:pt x="9107" y="18647"/>
                  </a:lnTo>
                  <a:cubicBezTo>
                    <a:pt x="9341" y="21416"/>
                    <a:pt x="12343" y="23284"/>
                    <a:pt x="12343" y="23284"/>
                  </a:cubicBezTo>
                  <a:cubicBezTo>
                    <a:pt x="12343" y="23284"/>
                    <a:pt x="22951" y="15979"/>
                    <a:pt x="26687" y="12042"/>
                  </a:cubicBezTo>
                  <a:cubicBezTo>
                    <a:pt x="28621" y="9974"/>
                    <a:pt x="29188" y="5905"/>
                    <a:pt x="23951" y="4504"/>
                  </a:cubicBezTo>
                  <a:cubicBezTo>
                    <a:pt x="18814" y="3103"/>
                    <a:pt x="4704" y="1"/>
                    <a:pt x="47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2228829" y="3200149"/>
              <a:ext cx="101964" cy="127188"/>
            </a:xfrm>
            <a:custGeom>
              <a:avLst/>
              <a:gdLst/>
              <a:ahLst/>
              <a:cxnLst/>
              <a:rect l="l" t="t" r="r" b="b"/>
              <a:pathLst>
                <a:path w="6205" h="7740" extrusionOk="0">
                  <a:moveTo>
                    <a:pt x="2202" y="1"/>
                  </a:moveTo>
                  <a:lnTo>
                    <a:pt x="0" y="3136"/>
                  </a:lnTo>
                  <a:cubicBezTo>
                    <a:pt x="234" y="5905"/>
                    <a:pt x="3236" y="7740"/>
                    <a:pt x="3236" y="7740"/>
                  </a:cubicBezTo>
                  <a:cubicBezTo>
                    <a:pt x="3236" y="7740"/>
                    <a:pt x="4470" y="6906"/>
                    <a:pt x="6205" y="5671"/>
                  </a:cubicBezTo>
                  <a:cubicBezTo>
                    <a:pt x="6005" y="4938"/>
                    <a:pt x="5771" y="4204"/>
                    <a:pt x="5471" y="3503"/>
                  </a:cubicBezTo>
                  <a:cubicBezTo>
                    <a:pt x="4704" y="1769"/>
                    <a:pt x="4070" y="1235"/>
                    <a:pt x="2202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2092883" y="3024748"/>
              <a:ext cx="289442" cy="159527"/>
            </a:xfrm>
            <a:custGeom>
              <a:avLst/>
              <a:gdLst/>
              <a:ahLst/>
              <a:cxnLst/>
              <a:rect l="l" t="t" r="r" b="b"/>
              <a:pathLst>
                <a:path w="17614" h="9708" extrusionOk="0">
                  <a:moveTo>
                    <a:pt x="3003" y="0"/>
                  </a:moveTo>
                  <a:lnTo>
                    <a:pt x="3003" y="0"/>
                  </a:lnTo>
                  <a:cubicBezTo>
                    <a:pt x="2836" y="1768"/>
                    <a:pt x="2036" y="3203"/>
                    <a:pt x="1202" y="3903"/>
                  </a:cubicBezTo>
                  <a:lnTo>
                    <a:pt x="301" y="4504"/>
                  </a:lnTo>
                  <a:lnTo>
                    <a:pt x="1" y="7272"/>
                  </a:lnTo>
                  <a:lnTo>
                    <a:pt x="501" y="8373"/>
                  </a:lnTo>
                  <a:lnTo>
                    <a:pt x="11209" y="9707"/>
                  </a:lnTo>
                  <a:cubicBezTo>
                    <a:pt x="14144" y="5871"/>
                    <a:pt x="15178" y="4137"/>
                    <a:pt x="17613" y="3836"/>
                  </a:cubicBezTo>
                  <a:cubicBezTo>
                    <a:pt x="17613" y="3836"/>
                    <a:pt x="17386" y="3759"/>
                    <a:pt x="16976" y="3759"/>
                  </a:cubicBezTo>
                  <a:cubicBezTo>
                    <a:pt x="16210" y="3759"/>
                    <a:pt x="14803" y="4028"/>
                    <a:pt x="13043" y="5571"/>
                  </a:cubicBezTo>
                  <a:cubicBezTo>
                    <a:pt x="12109" y="6372"/>
                    <a:pt x="11309" y="7105"/>
                    <a:pt x="10608" y="7806"/>
                  </a:cubicBezTo>
                  <a:cubicBezTo>
                    <a:pt x="10258" y="8173"/>
                    <a:pt x="9674" y="8356"/>
                    <a:pt x="8999" y="8356"/>
                  </a:cubicBezTo>
                  <a:cubicBezTo>
                    <a:pt x="8323" y="8356"/>
                    <a:pt x="7556" y="8173"/>
                    <a:pt x="6839" y="7806"/>
                  </a:cubicBezTo>
                  <a:cubicBezTo>
                    <a:pt x="5038" y="6939"/>
                    <a:pt x="3103" y="5404"/>
                    <a:pt x="2002" y="4537"/>
                  </a:cubicBezTo>
                  <a:cubicBezTo>
                    <a:pt x="3637" y="2702"/>
                    <a:pt x="3003" y="1"/>
                    <a:pt x="3003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2218411" y="3421051"/>
              <a:ext cx="153496" cy="239931"/>
            </a:xfrm>
            <a:custGeom>
              <a:avLst/>
              <a:gdLst/>
              <a:ahLst/>
              <a:cxnLst/>
              <a:rect l="l" t="t" r="r" b="b"/>
              <a:pathLst>
                <a:path w="9341" h="14601" extrusionOk="0">
                  <a:moveTo>
                    <a:pt x="6472" y="1"/>
                  </a:moveTo>
                  <a:lnTo>
                    <a:pt x="1" y="2402"/>
                  </a:lnTo>
                  <a:lnTo>
                    <a:pt x="3436" y="11309"/>
                  </a:lnTo>
                  <a:lnTo>
                    <a:pt x="3603" y="11809"/>
                  </a:lnTo>
                  <a:cubicBezTo>
                    <a:pt x="3670" y="12843"/>
                    <a:pt x="4137" y="14244"/>
                    <a:pt x="5871" y="14578"/>
                  </a:cubicBezTo>
                  <a:cubicBezTo>
                    <a:pt x="5961" y="14593"/>
                    <a:pt x="6051" y="14601"/>
                    <a:pt x="6140" y="14601"/>
                  </a:cubicBezTo>
                  <a:cubicBezTo>
                    <a:pt x="7754" y="14601"/>
                    <a:pt x="9341" y="12176"/>
                    <a:pt x="9341" y="12176"/>
                  </a:cubicBezTo>
                  <a:cubicBezTo>
                    <a:pt x="8340" y="10575"/>
                    <a:pt x="7306" y="4571"/>
                    <a:pt x="6472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2280904" y="3668262"/>
              <a:ext cx="226949" cy="105431"/>
            </a:xfrm>
            <a:custGeom>
              <a:avLst/>
              <a:gdLst/>
              <a:ahLst/>
              <a:cxnLst/>
              <a:rect l="l" t="t" r="r" b="b"/>
              <a:pathLst>
                <a:path w="13811" h="6416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68"/>
                    <a:pt x="200" y="701"/>
                    <a:pt x="367" y="1001"/>
                  </a:cubicBezTo>
                  <a:cubicBezTo>
                    <a:pt x="567" y="1335"/>
                    <a:pt x="1935" y="2002"/>
                    <a:pt x="2469" y="2502"/>
                  </a:cubicBezTo>
                  <a:cubicBezTo>
                    <a:pt x="2969" y="3003"/>
                    <a:pt x="3102" y="3236"/>
                    <a:pt x="3703" y="3937"/>
                  </a:cubicBezTo>
                  <a:cubicBezTo>
                    <a:pt x="4403" y="4737"/>
                    <a:pt x="4904" y="5771"/>
                    <a:pt x="7506" y="6238"/>
                  </a:cubicBezTo>
                  <a:cubicBezTo>
                    <a:pt x="8191" y="6361"/>
                    <a:pt x="8809" y="6415"/>
                    <a:pt x="9367" y="6415"/>
                  </a:cubicBezTo>
                  <a:cubicBezTo>
                    <a:pt x="10927" y="6415"/>
                    <a:pt x="12014" y="5996"/>
                    <a:pt x="12776" y="5505"/>
                  </a:cubicBezTo>
                  <a:cubicBezTo>
                    <a:pt x="13143" y="5238"/>
                    <a:pt x="13443" y="4904"/>
                    <a:pt x="13643" y="4504"/>
                  </a:cubicBezTo>
                  <a:cubicBezTo>
                    <a:pt x="13643" y="4504"/>
                    <a:pt x="13810" y="3036"/>
                    <a:pt x="13010" y="2836"/>
                  </a:cubicBezTo>
                  <a:cubicBezTo>
                    <a:pt x="12176" y="263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2274314" y="3599393"/>
              <a:ext cx="232438" cy="166478"/>
            </a:xfrm>
            <a:custGeom>
              <a:avLst/>
              <a:gdLst/>
              <a:ahLst/>
              <a:cxnLst/>
              <a:rect l="l" t="t" r="r" b="b"/>
              <a:pathLst>
                <a:path w="14145" h="10131" extrusionOk="0">
                  <a:moveTo>
                    <a:pt x="5415" y="1"/>
                  </a:moveTo>
                  <a:cubicBezTo>
                    <a:pt x="5172" y="1"/>
                    <a:pt x="4789" y="105"/>
                    <a:pt x="4137" y="322"/>
                  </a:cubicBezTo>
                  <a:cubicBezTo>
                    <a:pt x="3137" y="689"/>
                    <a:pt x="3137" y="756"/>
                    <a:pt x="2803" y="1190"/>
                  </a:cubicBezTo>
                  <a:cubicBezTo>
                    <a:pt x="2436" y="1623"/>
                    <a:pt x="2836" y="2057"/>
                    <a:pt x="3170" y="2791"/>
                  </a:cubicBezTo>
                  <a:cubicBezTo>
                    <a:pt x="2770" y="2424"/>
                    <a:pt x="2303" y="2090"/>
                    <a:pt x="1836" y="1823"/>
                  </a:cubicBezTo>
                  <a:cubicBezTo>
                    <a:pt x="1369" y="1590"/>
                    <a:pt x="535" y="1690"/>
                    <a:pt x="1" y="622"/>
                  </a:cubicBezTo>
                  <a:lnTo>
                    <a:pt x="1" y="622"/>
                  </a:lnTo>
                  <a:cubicBezTo>
                    <a:pt x="1" y="623"/>
                    <a:pt x="1" y="2157"/>
                    <a:pt x="34" y="2591"/>
                  </a:cubicBezTo>
                  <a:cubicBezTo>
                    <a:pt x="34" y="3158"/>
                    <a:pt x="168" y="3691"/>
                    <a:pt x="401" y="4192"/>
                  </a:cubicBezTo>
                  <a:cubicBezTo>
                    <a:pt x="868" y="5026"/>
                    <a:pt x="2469" y="5693"/>
                    <a:pt x="3170" y="6327"/>
                  </a:cubicBezTo>
                  <a:cubicBezTo>
                    <a:pt x="3870" y="6994"/>
                    <a:pt x="4304" y="7828"/>
                    <a:pt x="5205" y="8728"/>
                  </a:cubicBezTo>
                  <a:cubicBezTo>
                    <a:pt x="5937" y="9489"/>
                    <a:pt x="7908" y="10131"/>
                    <a:pt x="9487" y="10131"/>
                  </a:cubicBezTo>
                  <a:cubicBezTo>
                    <a:pt x="9777" y="10131"/>
                    <a:pt x="10055" y="10109"/>
                    <a:pt x="10308" y="10063"/>
                  </a:cubicBezTo>
                  <a:cubicBezTo>
                    <a:pt x="13444" y="9462"/>
                    <a:pt x="14144" y="8361"/>
                    <a:pt x="14078" y="7627"/>
                  </a:cubicBezTo>
                  <a:cubicBezTo>
                    <a:pt x="13744" y="5026"/>
                    <a:pt x="11209" y="5493"/>
                    <a:pt x="8040" y="2924"/>
                  </a:cubicBezTo>
                  <a:cubicBezTo>
                    <a:pt x="7306" y="2390"/>
                    <a:pt x="6672" y="1723"/>
                    <a:pt x="6205" y="956"/>
                  </a:cubicBezTo>
                  <a:cubicBezTo>
                    <a:pt x="6072" y="656"/>
                    <a:pt x="5905" y="322"/>
                    <a:pt x="5705" y="89"/>
                  </a:cubicBezTo>
                  <a:cubicBezTo>
                    <a:pt x="5635" y="31"/>
                    <a:pt x="5545" y="1"/>
                    <a:pt x="5415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2274314" y="3599393"/>
              <a:ext cx="232438" cy="166478"/>
            </a:xfrm>
            <a:custGeom>
              <a:avLst/>
              <a:gdLst/>
              <a:ahLst/>
              <a:cxnLst/>
              <a:rect l="l" t="t" r="r" b="b"/>
              <a:pathLst>
                <a:path w="14145" h="10131" extrusionOk="0">
                  <a:moveTo>
                    <a:pt x="5415" y="1"/>
                  </a:moveTo>
                  <a:cubicBezTo>
                    <a:pt x="5172" y="1"/>
                    <a:pt x="4789" y="105"/>
                    <a:pt x="4137" y="322"/>
                  </a:cubicBezTo>
                  <a:cubicBezTo>
                    <a:pt x="3137" y="689"/>
                    <a:pt x="3137" y="756"/>
                    <a:pt x="2803" y="1190"/>
                  </a:cubicBezTo>
                  <a:cubicBezTo>
                    <a:pt x="2436" y="1623"/>
                    <a:pt x="2836" y="2057"/>
                    <a:pt x="3170" y="2791"/>
                  </a:cubicBezTo>
                  <a:cubicBezTo>
                    <a:pt x="2770" y="2424"/>
                    <a:pt x="2303" y="2090"/>
                    <a:pt x="1836" y="1823"/>
                  </a:cubicBezTo>
                  <a:cubicBezTo>
                    <a:pt x="1369" y="1590"/>
                    <a:pt x="535" y="1690"/>
                    <a:pt x="1" y="622"/>
                  </a:cubicBezTo>
                  <a:lnTo>
                    <a:pt x="1" y="622"/>
                  </a:lnTo>
                  <a:cubicBezTo>
                    <a:pt x="1" y="623"/>
                    <a:pt x="1" y="2157"/>
                    <a:pt x="34" y="2591"/>
                  </a:cubicBezTo>
                  <a:cubicBezTo>
                    <a:pt x="34" y="3158"/>
                    <a:pt x="168" y="3691"/>
                    <a:pt x="401" y="4192"/>
                  </a:cubicBezTo>
                  <a:cubicBezTo>
                    <a:pt x="868" y="5026"/>
                    <a:pt x="2469" y="5693"/>
                    <a:pt x="3170" y="6327"/>
                  </a:cubicBezTo>
                  <a:cubicBezTo>
                    <a:pt x="3870" y="6994"/>
                    <a:pt x="4304" y="7828"/>
                    <a:pt x="5205" y="8728"/>
                  </a:cubicBezTo>
                  <a:cubicBezTo>
                    <a:pt x="5937" y="9489"/>
                    <a:pt x="7908" y="10131"/>
                    <a:pt x="9487" y="10131"/>
                  </a:cubicBezTo>
                  <a:cubicBezTo>
                    <a:pt x="9777" y="10131"/>
                    <a:pt x="10055" y="10109"/>
                    <a:pt x="10308" y="10063"/>
                  </a:cubicBezTo>
                  <a:cubicBezTo>
                    <a:pt x="13444" y="9462"/>
                    <a:pt x="14144" y="8361"/>
                    <a:pt x="14078" y="7627"/>
                  </a:cubicBezTo>
                  <a:cubicBezTo>
                    <a:pt x="13744" y="5026"/>
                    <a:pt x="11209" y="5493"/>
                    <a:pt x="8040" y="2924"/>
                  </a:cubicBezTo>
                  <a:cubicBezTo>
                    <a:pt x="7306" y="2390"/>
                    <a:pt x="6672" y="1723"/>
                    <a:pt x="6205" y="956"/>
                  </a:cubicBezTo>
                  <a:cubicBezTo>
                    <a:pt x="6072" y="656"/>
                    <a:pt x="5905" y="322"/>
                    <a:pt x="5705" y="89"/>
                  </a:cubicBezTo>
                  <a:cubicBezTo>
                    <a:pt x="5635" y="31"/>
                    <a:pt x="5545" y="1"/>
                    <a:pt x="5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2346124" y="3684053"/>
              <a:ext cx="160628" cy="81637"/>
            </a:xfrm>
            <a:custGeom>
              <a:avLst/>
              <a:gdLst/>
              <a:ahLst/>
              <a:cxnLst/>
              <a:rect l="l" t="t" r="r" b="b"/>
              <a:pathLst>
                <a:path w="9775" h="4968" extrusionOk="0">
                  <a:moveTo>
                    <a:pt x="6203" y="0"/>
                  </a:moveTo>
                  <a:cubicBezTo>
                    <a:pt x="6123" y="0"/>
                    <a:pt x="5869" y="55"/>
                    <a:pt x="5104" y="474"/>
                  </a:cubicBezTo>
                  <a:cubicBezTo>
                    <a:pt x="4571" y="808"/>
                    <a:pt x="4104" y="1208"/>
                    <a:pt x="3670" y="1708"/>
                  </a:cubicBezTo>
                  <a:cubicBezTo>
                    <a:pt x="3670" y="1708"/>
                    <a:pt x="4070" y="2008"/>
                    <a:pt x="4204" y="2142"/>
                  </a:cubicBezTo>
                  <a:cubicBezTo>
                    <a:pt x="4504" y="2442"/>
                    <a:pt x="4637" y="2876"/>
                    <a:pt x="4504" y="3276"/>
                  </a:cubicBezTo>
                  <a:cubicBezTo>
                    <a:pt x="4288" y="3664"/>
                    <a:pt x="3640" y="3746"/>
                    <a:pt x="3064" y="3746"/>
                  </a:cubicBezTo>
                  <a:cubicBezTo>
                    <a:pt x="2750" y="3746"/>
                    <a:pt x="2458" y="3721"/>
                    <a:pt x="2269" y="3710"/>
                  </a:cubicBezTo>
                  <a:cubicBezTo>
                    <a:pt x="1635" y="3643"/>
                    <a:pt x="1068" y="3409"/>
                    <a:pt x="568" y="3043"/>
                  </a:cubicBezTo>
                  <a:cubicBezTo>
                    <a:pt x="434" y="2976"/>
                    <a:pt x="301" y="2876"/>
                    <a:pt x="168" y="2776"/>
                  </a:cubicBezTo>
                  <a:cubicBezTo>
                    <a:pt x="101" y="2742"/>
                    <a:pt x="67" y="2676"/>
                    <a:pt x="1" y="2642"/>
                  </a:cubicBezTo>
                  <a:lnTo>
                    <a:pt x="1" y="2642"/>
                  </a:lnTo>
                  <a:cubicBezTo>
                    <a:pt x="234" y="2976"/>
                    <a:pt x="534" y="3276"/>
                    <a:pt x="835" y="3576"/>
                  </a:cubicBezTo>
                  <a:cubicBezTo>
                    <a:pt x="1575" y="4345"/>
                    <a:pt x="3579" y="4968"/>
                    <a:pt x="5167" y="4968"/>
                  </a:cubicBezTo>
                  <a:cubicBezTo>
                    <a:pt x="5439" y="4968"/>
                    <a:pt x="5699" y="4950"/>
                    <a:pt x="5938" y="4911"/>
                  </a:cubicBezTo>
                  <a:cubicBezTo>
                    <a:pt x="9074" y="4310"/>
                    <a:pt x="9774" y="3209"/>
                    <a:pt x="9674" y="2475"/>
                  </a:cubicBezTo>
                  <a:cubicBezTo>
                    <a:pt x="9608" y="1575"/>
                    <a:pt x="9041" y="774"/>
                    <a:pt x="8207" y="374"/>
                  </a:cubicBezTo>
                  <a:cubicBezTo>
                    <a:pt x="8140" y="441"/>
                    <a:pt x="8040" y="474"/>
                    <a:pt x="7940" y="507"/>
                  </a:cubicBezTo>
                  <a:cubicBezTo>
                    <a:pt x="7818" y="520"/>
                    <a:pt x="7700" y="527"/>
                    <a:pt x="7585" y="527"/>
                  </a:cubicBezTo>
                  <a:cubicBezTo>
                    <a:pt x="7386" y="527"/>
                    <a:pt x="7196" y="504"/>
                    <a:pt x="7006" y="441"/>
                  </a:cubicBezTo>
                  <a:cubicBezTo>
                    <a:pt x="6739" y="341"/>
                    <a:pt x="6472" y="207"/>
                    <a:pt x="6239" y="7"/>
                  </a:cubicBezTo>
                  <a:cubicBezTo>
                    <a:pt x="6239" y="7"/>
                    <a:pt x="6232" y="0"/>
                    <a:pt x="6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2394913" y="3637566"/>
              <a:ext cx="65746" cy="53143"/>
            </a:xfrm>
            <a:custGeom>
              <a:avLst/>
              <a:gdLst/>
              <a:ahLst/>
              <a:cxnLst/>
              <a:rect l="l" t="t" r="r" b="b"/>
              <a:pathLst>
                <a:path w="4001" h="3234" extrusionOk="0">
                  <a:moveTo>
                    <a:pt x="1" y="1"/>
                  </a:moveTo>
                  <a:lnTo>
                    <a:pt x="1" y="1"/>
                  </a:lnTo>
                  <a:cubicBezTo>
                    <a:pt x="39" y="39"/>
                    <a:pt x="78" y="77"/>
                    <a:pt x="116" y="114"/>
                  </a:cubicBezTo>
                  <a:lnTo>
                    <a:pt x="116" y="114"/>
                  </a:lnTo>
                  <a:cubicBezTo>
                    <a:pt x="78" y="76"/>
                    <a:pt x="39" y="38"/>
                    <a:pt x="1" y="1"/>
                  </a:cubicBezTo>
                  <a:close/>
                  <a:moveTo>
                    <a:pt x="116" y="114"/>
                  </a:moveTo>
                  <a:cubicBezTo>
                    <a:pt x="1459" y="1426"/>
                    <a:pt x="3016" y="2975"/>
                    <a:pt x="3470" y="3170"/>
                  </a:cubicBezTo>
                  <a:cubicBezTo>
                    <a:pt x="3575" y="3212"/>
                    <a:pt x="3666" y="3233"/>
                    <a:pt x="3737" y="3233"/>
                  </a:cubicBezTo>
                  <a:cubicBezTo>
                    <a:pt x="4000" y="3233"/>
                    <a:pt x="3982" y="2934"/>
                    <a:pt x="3403" y="2302"/>
                  </a:cubicBezTo>
                  <a:cubicBezTo>
                    <a:pt x="2436" y="1835"/>
                    <a:pt x="1535" y="1268"/>
                    <a:pt x="701" y="601"/>
                  </a:cubicBezTo>
                  <a:cubicBezTo>
                    <a:pt x="506" y="462"/>
                    <a:pt x="311" y="300"/>
                    <a:pt x="116" y="114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2271028" y="3606870"/>
              <a:ext cx="146923" cy="111215"/>
            </a:xfrm>
            <a:custGeom>
              <a:avLst/>
              <a:gdLst/>
              <a:ahLst/>
              <a:cxnLst/>
              <a:rect l="l" t="t" r="r" b="b"/>
              <a:pathLst>
                <a:path w="8941" h="6768" extrusionOk="0">
                  <a:moveTo>
                    <a:pt x="234" y="1"/>
                  </a:moveTo>
                  <a:cubicBezTo>
                    <a:pt x="134" y="268"/>
                    <a:pt x="1" y="868"/>
                    <a:pt x="234" y="1068"/>
                  </a:cubicBezTo>
                  <a:cubicBezTo>
                    <a:pt x="568" y="1368"/>
                    <a:pt x="968" y="1568"/>
                    <a:pt x="1435" y="1669"/>
                  </a:cubicBezTo>
                  <a:cubicBezTo>
                    <a:pt x="2069" y="1935"/>
                    <a:pt x="2903" y="2736"/>
                    <a:pt x="3670" y="3570"/>
                  </a:cubicBezTo>
                  <a:cubicBezTo>
                    <a:pt x="4404" y="4404"/>
                    <a:pt x="6105" y="5972"/>
                    <a:pt x="7306" y="6472"/>
                  </a:cubicBezTo>
                  <a:cubicBezTo>
                    <a:pt x="7779" y="6688"/>
                    <a:pt x="8127" y="6768"/>
                    <a:pt x="8375" y="6768"/>
                  </a:cubicBezTo>
                  <a:cubicBezTo>
                    <a:pt x="8738" y="6768"/>
                    <a:pt x="8887" y="6597"/>
                    <a:pt x="8907" y="6439"/>
                  </a:cubicBezTo>
                  <a:cubicBezTo>
                    <a:pt x="8941" y="6205"/>
                    <a:pt x="7806" y="5972"/>
                    <a:pt x="6439" y="5038"/>
                  </a:cubicBezTo>
                  <a:cubicBezTo>
                    <a:pt x="5071" y="4104"/>
                    <a:pt x="4738" y="3503"/>
                    <a:pt x="3370" y="2369"/>
                  </a:cubicBezTo>
                  <a:cubicBezTo>
                    <a:pt x="2970" y="1969"/>
                    <a:pt x="2503" y="1635"/>
                    <a:pt x="2036" y="1368"/>
                  </a:cubicBezTo>
                  <a:cubicBezTo>
                    <a:pt x="1435" y="1168"/>
                    <a:pt x="901" y="901"/>
                    <a:pt x="401" y="534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2403688" y="3681933"/>
              <a:ext cx="50809" cy="32947"/>
            </a:xfrm>
            <a:custGeom>
              <a:avLst/>
              <a:gdLst/>
              <a:ahLst/>
              <a:cxnLst/>
              <a:rect l="l" t="t" r="r" b="b"/>
              <a:pathLst>
                <a:path w="3092" h="2005" extrusionOk="0">
                  <a:moveTo>
                    <a:pt x="2866" y="0"/>
                  </a:moveTo>
                  <a:cubicBezTo>
                    <a:pt x="2856" y="0"/>
                    <a:pt x="2846" y="1"/>
                    <a:pt x="2836" y="3"/>
                  </a:cubicBezTo>
                  <a:cubicBezTo>
                    <a:pt x="1701" y="203"/>
                    <a:pt x="701" y="803"/>
                    <a:pt x="67" y="1737"/>
                  </a:cubicBezTo>
                  <a:cubicBezTo>
                    <a:pt x="0" y="1804"/>
                    <a:pt x="34" y="1904"/>
                    <a:pt x="100" y="1971"/>
                  </a:cubicBezTo>
                  <a:cubicBezTo>
                    <a:pt x="134" y="2004"/>
                    <a:pt x="200" y="2004"/>
                    <a:pt x="234" y="2004"/>
                  </a:cubicBezTo>
                  <a:cubicBezTo>
                    <a:pt x="267" y="1971"/>
                    <a:pt x="300" y="1971"/>
                    <a:pt x="334" y="1937"/>
                  </a:cubicBezTo>
                  <a:cubicBezTo>
                    <a:pt x="934" y="1070"/>
                    <a:pt x="1835" y="503"/>
                    <a:pt x="2902" y="336"/>
                  </a:cubicBezTo>
                  <a:cubicBezTo>
                    <a:pt x="3092" y="273"/>
                    <a:pt x="3042" y="0"/>
                    <a:pt x="286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2385053" y="3667571"/>
              <a:ext cx="53176" cy="33966"/>
            </a:xfrm>
            <a:custGeom>
              <a:avLst/>
              <a:gdLst/>
              <a:ahLst/>
              <a:cxnLst/>
              <a:rect l="l" t="t" r="r" b="b"/>
              <a:pathLst>
                <a:path w="3236" h="2067" extrusionOk="0">
                  <a:moveTo>
                    <a:pt x="3074" y="1"/>
                  </a:moveTo>
                  <a:cubicBezTo>
                    <a:pt x="3060" y="1"/>
                    <a:pt x="3047" y="3"/>
                    <a:pt x="3036" y="9"/>
                  </a:cubicBezTo>
                  <a:cubicBezTo>
                    <a:pt x="1868" y="209"/>
                    <a:pt x="801" y="843"/>
                    <a:pt x="67" y="1777"/>
                  </a:cubicBezTo>
                  <a:cubicBezTo>
                    <a:pt x="0" y="1844"/>
                    <a:pt x="0" y="1944"/>
                    <a:pt x="67" y="2011"/>
                  </a:cubicBezTo>
                  <a:cubicBezTo>
                    <a:pt x="106" y="2050"/>
                    <a:pt x="145" y="2066"/>
                    <a:pt x="184" y="2066"/>
                  </a:cubicBezTo>
                  <a:cubicBezTo>
                    <a:pt x="212" y="2066"/>
                    <a:pt x="239" y="2058"/>
                    <a:pt x="267" y="2044"/>
                  </a:cubicBezTo>
                  <a:cubicBezTo>
                    <a:pt x="300" y="2044"/>
                    <a:pt x="300" y="2011"/>
                    <a:pt x="334" y="2011"/>
                  </a:cubicBezTo>
                  <a:cubicBezTo>
                    <a:pt x="1001" y="1110"/>
                    <a:pt x="2002" y="510"/>
                    <a:pt x="3102" y="343"/>
                  </a:cubicBezTo>
                  <a:cubicBezTo>
                    <a:pt x="3202" y="310"/>
                    <a:pt x="3236" y="209"/>
                    <a:pt x="3236" y="143"/>
                  </a:cubicBezTo>
                  <a:cubicBezTo>
                    <a:pt x="3208" y="60"/>
                    <a:pt x="3136" y="1"/>
                    <a:pt x="307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2362573" y="3652782"/>
              <a:ext cx="59223" cy="37647"/>
            </a:xfrm>
            <a:custGeom>
              <a:avLst/>
              <a:gdLst/>
              <a:ahLst/>
              <a:cxnLst/>
              <a:rect l="l" t="t" r="r" b="b"/>
              <a:pathLst>
                <a:path w="3604" h="2291" extrusionOk="0">
                  <a:moveTo>
                    <a:pt x="3422" y="0"/>
                  </a:moveTo>
                  <a:cubicBezTo>
                    <a:pt x="3405" y="0"/>
                    <a:pt x="3387" y="3"/>
                    <a:pt x="3370" y="9"/>
                  </a:cubicBezTo>
                  <a:cubicBezTo>
                    <a:pt x="2069" y="209"/>
                    <a:pt x="901" y="943"/>
                    <a:pt x="67" y="1977"/>
                  </a:cubicBezTo>
                  <a:cubicBezTo>
                    <a:pt x="0" y="2043"/>
                    <a:pt x="34" y="2177"/>
                    <a:pt x="101" y="2244"/>
                  </a:cubicBezTo>
                  <a:cubicBezTo>
                    <a:pt x="124" y="2267"/>
                    <a:pt x="164" y="2291"/>
                    <a:pt x="210" y="2291"/>
                  </a:cubicBezTo>
                  <a:cubicBezTo>
                    <a:pt x="228" y="2291"/>
                    <a:pt x="248" y="2287"/>
                    <a:pt x="267" y="2277"/>
                  </a:cubicBezTo>
                  <a:cubicBezTo>
                    <a:pt x="301" y="2277"/>
                    <a:pt x="334" y="2244"/>
                    <a:pt x="367" y="2210"/>
                  </a:cubicBezTo>
                  <a:cubicBezTo>
                    <a:pt x="1135" y="1243"/>
                    <a:pt x="2235" y="576"/>
                    <a:pt x="3470" y="342"/>
                  </a:cubicBezTo>
                  <a:cubicBezTo>
                    <a:pt x="3570" y="342"/>
                    <a:pt x="3603" y="242"/>
                    <a:pt x="3603" y="142"/>
                  </a:cubicBezTo>
                  <a:cubicBezTo>
                    <a:pt x="3576" y="60"/>
                    <a:pt x="3503" y="0"/>
                    <a:pt x="34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3"/>
            <p:cNvSpPr/>
            <p:nvPr/>
          </p:nvSpPr>
          <p:spPr>
            <a:xfrm>
              <a:off x="2345254" y="3640310"/>
              <a:ext cx="58450" cy="36957"/>
            </a:xfrm>
            <a:custGeom>
              <a:avLst/>
              <a:gdLst/>
              <a:ahLst/>
              <a:cxnLst/>
              <a:rect l="l" t="t" r="r" b="b"/>
              <a:pathLst>
                <a:path w="3557" h="2249" extrusionOk="0">
                  <a:moveTo>
                    <a:pt x="3323" y="0"/>
                  </a:moveTo>
                  <a:cubicBezTo>
                    <a:pt x="2055" y="234"/>
                    <a:pt x="888" y="934"/>
                    <a:pt x="87" y="1969"/>
                  </a:cubicBezTo>
                  <a:cubicBezTo>
                    <a:pt x="1" y="2084"/>
                    <a:pt x="88" y="2249"/>
                    <a:pt x="221" y="2249"/>
                  </a:cubicBezTo>
                  <a:cubicBezTo>
                    <a:pt x="242" y="2249"/>
                    <a:pt x="264" y="2245"/>
                    <a:pt x="287" y="2235"/>
                  </a:cubicBezTo>
                  <a:cubicBezTo>
                    <a:pt x="321" y="2235"/>
                    <a:pt x="354" y="2235"/>
                    <a:pt x="354" y="2202"/>
                  </a:cubicBezTo>
                  <a:cubicBezTo>
                    <a:pt x="1121" y="1235"/>
                    <a:pt x="2189" y="568"/>
                    <a:pt x="3389" y="367"/>
                  </a:cubicBezTo>
                  <a:cubicBezTo>
                    <a:pt x="3490" y="334"/>
                    <a:pt x="3556" y="234"/>
                    <a:pt x="3523" y="134"/>
                  </a:cubicBezTo>
                  <a:cubicBezTo>
                    <a:pt x="3523" y="34"/>
                    <a:pt x="3423" y="0"/>
                    <a:pt x="332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3"/>
            <p:cNvSpPr/>
            <p:nvPr/>
          </p:nvSpPr>
          <p:spPr>
            <a:xfrm>
              <a:off x="2330777" y="3623746"/>
              <a:ext cx="58943" cy="37417"/>
            </a:xfrm>
            <a:custGeom>
              <a:avLst/>
              <a:gdLst/>
              <a:ahLst/>
              <a:cxnLst/>
              <a:rect l="l" t="t" r="r" b="b"/>
              <a:pathLst>
                <a:path w="3587" h="2277" extrusionOk="0">
                  <a:moveTo>
                    <a:pt x="3344" y="1"/>
                  </a:moveTo>
                  <a:cubicBezTo>
                    <a:pt x="3331" y="1"/>
                    <a:pt x="3317" y="3"/>
                    <a:pt x="3303" y="8"/>
                  </a:cubicBezTo>
                  <a:cubicBezTo>
                    <a:pt x="2036" y="241"/>
                    <a:pt x="868" y="942"/>
                    <a:pt x="67" y="1976"/>
                  </a:cubicBezTo>
                  <a:cubicBezTo>
                    <a:pt x="1" y="2043"/>
                    <a:pt x="1" y="2143"/>
                    <a:pt x="67" y="2209"/>
                  </a:cubicBezTo>
                  <a:cubicBezTo>
                    <a:pt x="134" y="2276"/>
                    <a:pt x="201" y="2276"/>
                    <a:pt x="268" y="2276"/>
                  </a:cubicBezTo>
                  <a:cubicBezTo>
                    <a:pt x="301" y="2243"/>
                    <a:pt x="334" y="2243"/>
                    <a:pt x="368" y="2209"/>
                  </a:cubicBezTo>
                  <a:cubicBezTo>
                    <a:pt x="1102" y="1242"/>
                    <a:pt x="2169" y="575"/>
                    <a:pt x="3370" y="375"/>
                  </a:cubicBezTo>
                  <a:cubicBezTo>
                    <a:pt x="3587" y="375"/>
                    <a:pt x="3516" y="1"/>
                    <a:pt x="334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3"/>
            <p:cNvSpPr/>
            <p:nvPr/>
          </p:nvSpPr>
          <p:spPr>
            <a:xfrm>
              <a:off x="1822651" y="2926384"/>
              <a:ext cx="533908" cy="654786"/>
            </a:xfrm>
            <a:custGeom>
              <a:avLst/>
              <a:gdLst/>
              <a:ahLst/>
              <a:cxnLst/>
              <a:rect l="l" t="t" r="r" b="b"/>
              <a:pathLst>
                <a:path w="32491" h="39847" extrusionOk="0">
                  <a:moveTo>
                    <a:pt x="7146" y="0"/>
                  </a:moveTo>
                  <a:cubicBezTo>
                    <a:pt x="3687" y="0"/>
                    <a:pt x="821" y="754"/>
                    <a:pt x="568" y="3184"/>
                  </a:cubicBezTo>
                  <a:cubicBezTo>
                    <a:pt x="1" y="8421"/>
                    <a:pt x="701" y="12858"/>
                    <a:pt x="5038" y="16060"/>
                  </a:cubicBezTo>
                  <a:cubicBezTo>
                    <a:pt x="11075" y="20597"/>
                    <a:pt x="17480" y="23132"/>
                    <a:pt x="21082" y="24900"/>
                  </a:cubicBezTo>
                  <a:cubicBezTo>
                    <a:pt x="21583" y="28703"/>
                    <a:pt x="22250" y="29970"/>
                    <a:pt x="23417" y="32705"/>
                  </a:cubicBezTo>
                  <a:cubicBezTo>
                    <a:pt x="25552" y="37609"/>
                    <a:pt x="26720" y="39844"/>
                    <a:pt x="26720" y="39844"/>
                  </a:cubicBezTo>
                  <a:cubicBezTo>
                    <a:pt x="26720" y="39844"/>
                    <a:pt x="26790" y="39846"/>
                    <a:pt x="26915" y="39846"/>
                  </a:cubicBezTo>
                  <a:cubicBezTo>
                    <a:pt x="27746" y="39846"/>
                    <a:pt x="31012" y="39745"/>
                    <a:pt x="32491" y="38209"/>
                  </a:cubicBezTo>
                  <a:cubicBezTo>
                    <a:pt x="32491" y="38209"/>
                    <a:pt x="30856" y="29703"/>
                    <a:pt x="29188" y="21764"/>
                  </a:cubicBezTo>
                  <a:cubicBezTo>
                    <a:pt x="28621" y="19062"/>
                    <a:pt x="28054" y="18762"/>
                    <a:pt x="26887" y="17895"/>
                  </a:cubicBezTo>
                  <a:cubicBezTo>
                    <a:pt x="24318" y="15960"/>
                    <a:pt x="16746" y="10490"/>
                    <a:pt x="16746" y="10490"/>
                  </a:cubicBezTo>
                  <a:cubicBezTo>
                    <a:pt x="19114" y="8922"/>
                    <a:pt x="18814" y="5486"/>
                    <a:pt x="20048" y="2017"/>
                  </a:cubicBezTo>
                  <a:cubicBezTo>
                    <a:pt x="20048" y="2017"/>
                    <a:pt x="12804" y="0"/>
                    <a:pt x="7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3"/>
            <p:cNvSpPr/>
            <p:nvPr/>
          </p:nvSpPr>
          <p:spPr>
            <a:xfrm>
              <a:off x="1859377" y="2961713"/>
              <a:ext cx="422627" cy="619407"/>
            </a:xfrm>
            <a:custGeom>
              <a:avLst/>
              <a:gdLst/>
              <a:ahLst/>
              <a:cxnLst/>
              <a:rect l="l" t="t" r="r" b="b"/>
              <a:pathLst>
                <a:path w="25719" h="37694" extrusionOk="0">
                  <a:moveTo>
                    <a:pt x="1435" y="0"/>
                  </a:moveTo>
                  <a:cubicBezTo>
                    <a:pt x="1" y="4804"/>
                    <a:pt x="835" y="8840"/>
                    <a:pt x="3870" y="11675"/>
                  </a:cubicBezTo>
                  <a:cubicBezTo>
                    <a:pt x="6639" y="14277"/>
                    <a:pt x="14611" y="18347"/>
                    <a:pt x="17913" y="19948"/>
                  </a:cubicBezTo>
                  <a:cubicBezTo>
                    <a:pt x="18514" y="20281"/>
                    <a:pt x="18981" y="20482"/>
                    <a:pt x="19148" y="20582"/>
                  </a:cubicBezTo>
                  <a:cubicBezTo>
                    <a:pt x="19881" y="20982"/>
                    <a:pt x="20115" y="22850"/>
                    <a:pt x="20549" y="24418"/>
                  </a:cubicBezTo>
                  <a:cubicBezTo>
                    <a:pt x="20682" y="24985"/>
                    <a:pt x="21182" y="27053"/>
                    <a:pt x="21449" y="27787"/>
                  </a:cubicBezTo>
                  <a:cubicBezTo>
                    <a:pt x="22216" y="30088"/>
                    <a:pt x="24185" y="35292"/>
                    <a:pt x="25385" y="37694"/>
                  </a:cubicBezTo>
                  <a:lnTo>
                    <a:pt x="25719" y="37661"/>
                  </a:lnTo>
                  <a:cubicBezTo>
                    <a:pt x="24418" y="35225"/>
                    <a:pt x="22450" y="29955"/>
                    <a:pt x="21716" y="27687"/>
                  </a:cubicBezTo>
                  <a:cubicBezTo>
                    <a:pt x="21483" y="26953"/>
                    <a:pt x="20982" y="24885"/>
                    <a:pt x="20849" y="24318"/>
                  </a:cubicBezTo>
                  <a:cubicBezTo>
                    <a:pt x="20148" y="21582"/>
                    <a:pt x="20048" y="20582"/>
                    <a:pt x="19314" y="20348"/>
                  </a:cubicBezTo>
                  <a:cubicBezTo>
                    <a:pt x="19114" y="20281"/>
                    <a:pt x="18714" y="20015"/>
                    <a:pt x="18047" y="19714"/>
                  </a:cubicBezTo>
                  <a:cubicBezTo>
                    <a:pt x="14778" y="18080"/>
                    <a:pt x="6805" y="14044"/>
                    <a:pt x="4070" y="11475"/>
                  </a:cubicBezTo>
                  <a:lnTo>
                    <a:pt x="3837" y="11242"/>
                  </a:lnTo>
                  <a:cubicBezTo>
                    <a:pt x="5238" y="10441"/>
                    <a:pt x="5671" y="8306"/>
                    <a:pt x="5171" y="6838"/>
                  </a:cubicBezTo>
                  <a:cubicBezTo>
                    <a:pt x="4637" y="5237"/>
                    <a:pt x="4671" y="2335"/>
                    <a:pt x="5505" y="1134"/>
                  </a:cubicBezTo>
                  <a:lnTo>
                    <a:pt x="5271" y="968"/>
                  </a:lnTo>
                  <a:cubicBezTo>
                    <a:pt x="4270" y="2335"/>
                    <a:pt x="4370" y="5404"/>
                    <a:pt x="4871" y="6905"/>
                  </a:cubicBezTo>
                  <a:cubicBezTo>
                    <a:pt x="5338" y="8340"/>
                    <a:pt x="4904" y="10341"/>
                    <a:pt x="3637" y="11008"/>
                  </a:cubicBezTo>
                  <a:cubicBezTo>
                    <a:pt x="1068" y="8273"/>
                    <a:pt x="401" y="4537"/>
                    <a:pt x="1735" y="100"/>
                  </a:cubicBezTo>
                  <a:lnTo>
                    <a:pt x="14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3"/>
            <p:cNvSpPr/>
            <p:nvPr/>
          </p:nvSpPr>
          <p:spPr>
            <a:xfrm>
              <a:off x="2342296" y="3439143"/>
              <a:ext cx="67439" cy="623252"/>
            </a:xfrm>
            <a:custGeom>
              <a:avLst/>
              <a:gdLst/>
              <a:ahLst/>
              <a:cxnLst/>
              <a:rect l="l" t="t" r="r" b="b"/>
              <a:pathLst>
                <a:path w="4104" h="37928" extrusionOk="0">
                  <a:moveTo>
                    <a:pt x="2969" y="0"/>
                  </a:moveTo>
                  <a:lnTo>
                    <a:pt x="0" y="37260"/>
                  </a:lnTo>
                  <a:lnTo>
                    <a:pt x="1134" y="37928"/>
                  </a:lnTo>
                  <a:lnTo>
                    <a:pt x="4103" y="634"/>
                  </a:lnTo>
                  <a:lnTo>
                    <a:pt x="29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3"/>
            <p:cNvSpPr/>
            <p:nvPr/>
          </p:nvSpPr>
          <p:spPr>
            <a:xfrm>
              <a:off x="2360930" y="3433655"/>
              <a:ext cx="76756" cy="628740"/>
            </a:xfrm>
            <a:custGeom>
              <a:avLst/>
              <a:gdLst/>
              <a:ahLst/>
              <a:cxnLst/>
              <a:rect l="l" t="t" r="r" b="b"/>
              <a:pathLst>
                <a:path w="4671" h="38262" extrusionOk="0">
                  <a:moveTo>
                    <a:pt x="4670" y="1"/>
                  </a:moveTo>
                  <a:lnTo>
                    <a:pt x="2969" y="968"/>
                  </a:lnTo>
                  <a:lnTo>
                    <a:pt x="0" y="38262"/>
                  </a:lnTo>
                  <a:lnTo>
                    <a:pt x="1135" y="37594"/>
                  </a:lnTo>
                  <a:lnTo>
                    <a:pt x="46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2924959" y="3130541"/>
              <a:ext cx="76756" cy="561860"/>
            </a:xfrm>
            <a:custGeom>
              <a:avLst/>
              <a:gdLst/>
              <a:ahLst/>
              <a:cxnLst/>
              <a:rect l="l" t="t" r="r" b="b"/>
              <a:pathLst>
                <a:path w="4671" h="34192" extrusionOk="0">
                  <a:moveTo>
                    <a:pt x="1" y="0"/>
                  </a:moveTo>
                  <a:lnTo>
                    <a:pt x="3537" y="33524"/>
                  </a:lnTo>
                  <a:lnTo>
                    <a:pt x="4671" y="34191"/>
                  </a:lnTo>
                  <a:lnTo>
                    <a:pt x="4671" y="34191"/>
                  </a:lnTo>
                  <a:lnTo>
                    <a:pt x="1135" y="6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3"/>
            <p:cNvSpPr/>
            <p:nvPr/>
          </p:nvSpPr>
          <p:spPr>
            <a:xfrm>
              <a:off x="2943610" y="3125052"/>
              <a:ext cx="76756" cy="567348"/>
            </a:xfrm>
            <a:custGeom>
              <a:avLst/>
              <a:gdLst/>
              <a:ahLst/>
              <a:cxnLst/>
              <a:rect l="l" t="t" r="r" b="b"/>
              <a:pathLst>
                <a:path w="4671" h="34526" extrusionOk="0">
                  <a:moveTo>
                    <a:pt x="1735" y="1"/>
                  </a:moveTo>
                  <a:lnTo>
                    <a:pt x="0" y="1001"/>
                  </a:lnTo>
                  <a:lnTo>
                    <a:pt x="3536" y="34525"/>
                  </a:lnTo>
                  <a:lnTo>
                    <a:pt x="4670" y="33858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3"/>
            <p:cNvSpPr/>
            <p:nvPr/>
          </p:nvSpPr>
          <p:spPr>
            <a:xfrm>
              <a:off x="1928985" y="3200691"/>
              <a:ext cx="67439" cy="623268"/>
            </a:xfrm>
            <a:custGeom>
              <a:avLst/>
              <a:gdLst/>
              <a:ahLst/>
              <a:cxnLst/>
              <a:rect l="l" t="t" r="r" b="b"/>
              <a:pathLst>
                <a:path w="4104" h="37929" extrusionOk="0">
                  <a:moveTo>
                    <a:pt x="2970" y="1"/>
                  </a:moveTo>
                  <a:lnTo>
                    <a:pt x="1" y="37261"/>
                  </a:lnTo>
                  <a:lnTo>
                    <a:pt x="1168" y="37928"/>
                  </a:lnTo>
                  <a:lnTo>
                    <a:pt x="4104" y="635"/>
                  </a:lnTo>
                  <a:lnTo>
                    <a:pt x="2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1948179" y="3195219"/>
              <a:ext cx="76214" cy="628740"/>
            </a:xfrm>
            <a:custGeom>
              <a:avLst/>
              <a:gdLst/>
              <a:ahLst/>
              <a:cxnLst/>
              <a:rect l="l" t="t" r="r" b="b"/>
              <a:pathLst>
                <a:path w="4638" h="38262" extrusionOk="0">
                  <a:moveTo>
                    <a:pt x="4637" y="0"/>
                  </a:moveTo>
                  <a:lnTo>
                    <a:pt x="2936" y="968"/>
                  </a:lnTo>
                  <a:lnTo>
                    <a:pt x="0" y="38261"/>
                  </a:lnTo>
                  <a:lnTo>
                    <a:pt x="1135" y="37594"/>
                  </a:lnTo>
                  <a:lnTo>
                    <a:pt x="46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2512208" y="2892089"/>
              <a:ext cx="76756" cy="561876"/>
            </a:xfrm>
            <a:custGeom>
              <a:avLst/>
              <a:gdLst/>
              <a:ahLst/>
              <a:cxnLst/>
              <a:rect l="l" t="t" r="r" b="b"/>
              <a:pathLst>
                <a:path w="4671" h="34193" extrusionOk="0">
                  <a:moveTo>
                    <a:pt x="1" y="1"/>
                  </a:moveTo>
                  <a:lnTo>
                    <a:pt x="3503" y="33525"/>
                  </a:lnTo>
                  <a:lnTo>
                    <a:pt x="4671" y="34192"/>
                  </a:lnTo>
                  <a:lnTo>
                    <a:pt x="1135" y="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2530859" y="2886617"/>
              <a:ext cx="76756" cy="567348"/>
            </a:xfrm>
            <a:custGeom>
              <a:avLst/>
              <a:gdLst/>
              <a:ahLst/>
              <a:cxnLst/>
              <a:rect l="l" t="t" r="r" b="b"/>
              <a:pathLst>
                <a:path w="4671" h="34526" extrusionOk="0">
                  <a:moveTo>
                    <a:pt x="1701" y="0"/>
                  </a:moveTo>
                  <a:lnTo>
                    <a:pt x="0" y="1001"/>
                  </a:lnTo>
                  <a:lnTo>
                    <a:pt x="3536" y="34525"/>
                  </a:lnTo>
                  <a:lnTo>
                    <a:pt x="4670" y="33858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738237" y="2712712"/>
              <a:ext cx="1448755" cy="868967"/>
            </a:xfrm>
            <a:custGeom>
              <a:avLst/>
              <a:gdLst/>
              <a:ahLst/>
              <a:cxnLst/>
              <a:rect l="l" t="t" r="r" b="b"/>
              <a:pathLst>
                <a:path w="88164" h="52881" extrusionOk="0">
                  <a:moveTo>
                    <a:pt x="53756" y="1"/>
                  </a:moveTo>
                  <a:cubicBezTo>
                    <a:pt x="53639" y="1"/>
                    <a:pt x="53522" y="26"/>
                    <a:pt x="53405" y="76"/>
                  </a:cubicBezTo>
                  <a:lnTo>
                    <a:pt x="334" y="30731"/>
                  </a:lnTo>
                  <a:cubicBezTo>
                    <a:pt x="134" y="30864"/>
                    <a:pt x="1" y="31098"/>
                    <a:pt x="1" y="31331"/>
                  </a:cubicBezTo>
                  <a:lnTo>
                    <a:pt x="1" y="32699"/>
                  </a:lnTo>
                  <a:cubicBezTo>
                    <a:pt x="1" y="32933"/>
                    <a:pt x="134" y="33166"/>
                    <a:pt x="334" y="33300"/>
                  </a:cubicBezTo>
                  <a:lnTo>
                    <a:pt x="34058" y="52780"/>
                  </a:lnTo>
                  <a:cubicBezTo>
                    <a:pt x="34158" y="52847"/>
                    <a:pt x="34275" y="52880"/>
                    <a:pt x="34396" y="52880"/>
                  </a:cubicBezTo>
                  <a:cubicBezTo>
                    <a:pt x="34517" y="52880"/>
                    <a:pt x="34642" y="52847"/>
                    <a:pt x="34759" y="52780"/>
                  </a:cubicBezTo>
                  <a:lnTo>
                    <a:pt x="87830" y="22158"/>
                  </a:lnTo>
                  <a:cubicBezTo>
                    <a:pt x="88030" y="22025"/>
                    <a:pt x="88164" y="21791"/>
                    <a:pt x="88164" y="21558"/>
                  </a:cubicBezTo>
                  <a:lnTo>
                    <a:pt x="88164" y="20190"/>
                  </a:lnTo>
                  <a:cubicBezTo>
                    <a:pt x="88164" y="19957"/>
                    <a:pt x="88030" y="19723"/>
                    <a:pt x="87830" y="19590"/>
                  </a:cubicBezTo>
                  <a:lnTo>
                    <a:pt x="54106" y="76"/>
                  </a:lnTo>
                  <a:cubicBezTo>
                    <a:pt x="53989" y="26"/>
                    <a:pt x="53872" y="1"/>
                    <a:pt x="53756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738237" y="2712712"/>
              <a:ext cx="1448755" cy="868967"/>
            </a:xfrm>
            <a:custGeom>
              <a:avLst/>
              <a:gdLst/>
              <a:ahLst/>
              <a:cxnLst/>
              <a:rect l="l" t="t" r="r" b="b"/>
              <a:pathLst>
                <a:path w="88164" h="52881" extrusionOk="0">
                  <a:moveTo>
                    <a:pt x="53756" y="1"/>
                  </a:moveTo>
                  <a:cubicBezTo>
                    <a:pt x="53639" y="1"/>
                    <a:pt x="53522" y="26"/>
                    <a:pt x="53405" y="76"/>
                  </a:cubicBezTo>
                  <a:lnTo>
                    <a:pt x="334" y="30731"/>
                  </a:lnTo>
                  <a:cubicBezTo>
                    <a:pt x="134" y="30864"/>
                    <a:pt x="1" y="31098"/>
                    <a:pt x="1" y="31331"/>
                  </a:cubicBezTo>
                  <a:lnTo>
                    <a:pt x="1" y="32699"/>
                  </a:lnTo>
                  <a:cubicBezTo>
                    <a:pt x="1" y="32933"/>
                    <a:pt x="134" y="33166"/>
                    <a:pt x="334" y="33300"/>
                  </a:cubicBezTo>
                  <a:lnTo>
                    <a:pt x="34058" y="52780"/>
                  </a:lnTo>
                  <a:cubicBezTo>
                    <a:pt x="34158" y="52847"/>
                    <a:pt x="34275" y="52880"/>
                    <a:pt x="34396" y="52880"/>
                  </a:cubicBezTo>
                  <a:cubicBezTo>
                    <a:pt x="34517" y="52880"/>
                    <a:pt x="34642" y="52847"/>
                    <a:pt x="34759" y="52780"/>
                  </a:cubicBezTo>
                  <a:lnTo>
                    <a:pt x="87830" y="22158"/>
                  </a:lnTo>
                  <a:cubicBezTo>
                    <a:pt x="88030" y="22025"/>
                    <a:pt x="88164" y="21791"/>
                    <a:pt x="88164" y="21558"/>
                  </a:cubicBezTo>
                  <a:lnTo>
                    <a:pt x="88164" y="20190"/>
                  </a:lnTo>
                  <a:cubicBezTo>
                    <a:pt x="88164" y="19957"/>
                    <a:pt x="88030" y="19723"/>
                    <a:pt x="87830" y="19590"/>
                  </a:cubicBezTo>
                  <a:lnTo>
                    <a:pt x="54106" y="76"/>
                  </a:lnTo>
                  <a:cubicBezTo>
                    <a:pt x="53989" y="26"/>
                    <a:pt x="53872" y="1"/>
                    <a:pt x="537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738237" y="3218783"/>
              <a:ext cx="565147" cy="362895"/>
            </a:xfrm>
            <a:custGeom>
              <a:avLst/>
              <a:gdLst/>
              <a:ahLst/>
              <a:cxnLst/>
              <a:rect l="l" t="t" r="r" b="b"/>
              <a:pathLst>
                <a:path w="34392" h="22084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01" y="134"/>
                    <a:pt x="1" y="334"/>
                    <a:pt x="1" y="534"/>
                  </a:cubicBezTo>
                  <a:lnTo>
                    <a:pt x="1" y="1902"/>
                  </a:lnTo>
                  <a:cubicBezTo>
                    <a:pt x="1" y="2136"/>
                    <a:pt x="134" y="2369"/>
                    <a:pt x="334" y="2503"/>
                  </a:cubicBezTo>
                  <a:lnTo>
                    <a:pt x="34058" y="22017"/>
                  </a:lnTo>
                  <a:cubicBezTo>
                    <a:pt x="34158" y="22050"/>
                    <a:pt x="34292" y="22083"/>
                    <a:pt x="34392" y="22083"/>
                  </a:cubicBezTo>
                  <a:lnTo>
                    <a:pt x="34392" y="19915"/>
                  </a:lnTo>
                  <a:cubicBezTo>
                    <a:pt x="34365" y="19924"/>
                    <a:pt x="34336" y="19928"/>
                    <a:pt x="34306" y="19928"/>
                  </a:cubicBezTo>
                  <a:cubicBezTo>
                    <a:pt x="34223" y="19928"/>
                    <a:pt x="34132" y="19897"/>
                    <a:pt x="34058" y="19848"/>
                  </a:cubicBezTo>
                  <a:lnTo>
                    <a:pt x="334" y="334"/>
                  </a:lnTo>
                  <a:cubicBezTo>
                    <a:pt x="167" y="234"/>
                    <a:pt x="167" y="10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740439" y="2712712"/>
              <a:ext cx="1444367" cy="833473"/>
            </a:xfrm>
            <a:custGeom>
              <a:avLst/>
              <a:gdLst/>
              <a:ahLst/>
              <a:cxnLst/>
              <a:rect l="l" t="t" r="r" b="b"/>
              <a:pathLst>
                <a:path w="87897" h="50721" extrusionOk="0">
                  <a:moveTo>
                    <a:pt x="53634" y="1"/>
                  </a:moveTo>
                  <a:cubicBezTo>
                    <a:pt x="53513" y="1"/>
                    <a:pt x="53388" y="26"/>
                    <a:pt x="53271" y="76"/>
                  </a:cubicBezTo>
                  <a:lnTo>
                    <a:pt x="234" y="30731"/>
                  </a:lnTo>
                  <a:cubicBezTo>
                    <a:pt x="0" y="30864"/>
                    <a:pt x="0" y="31031"/>
                    <a:pt x="200" y="31131"/>
                  </a:cubicBezTo>
                  <a:lnTo>
                    <a:pt x="33924" y="50645"/>
                  </a:lnTo>
                  <a:cubicBezTo>
                    <a:pt x="34024" y="50695"/>
                    <a:pt x="34141" y="50720"/>
                    <a:pt x="34258" y="50720"/>
                  </a:cubicBezTo>
                  <a:cubicBezTo>
                    <a:pt x="34375" y="50720"/>
                    <a:pt x="34491" y="50695"/>
                    <a:pt x="34591" y="50645"/>
                  </a:cubicBezTo>
                  <a:lnTo>
                    <a:pt x="87696" y="20023"/>
                  </a:lnTo>
                  <a:cubicBezTo>
                    <a:pt x="87896" y="19890"/>
                    <a:pt x="87896" y="19723"/>
                    <a:pt x="87696" y="19590"/>
                  </a:cubicBezTo>
                  <a:lnTo>
                    <a:pt x="53972" y="76"/>
                  </a:lnTo>
                  <a:cubicBezTo>
                    <a:pt x="53872" y="26"/>
                    <a:pt x="53755" y="1"/>
                    <a:pt x="5363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1740439" y="2712712"/>
              <a:ext cx="1444367" cy="833473"/>
            </a:xfrm>
            <a:custGeom>
              <a:avLst/>
              <a:gdLst/>
              <a:ahLst/>
              <a:cxnLst/>
              <a:rect l="l" t="t" r="r" b="b"/>
              <a:pathLst>
                <a:path w="87897" h="50721" extrusionOk="0">
                  <a:moveTo>
                    <a:pt x="53634" y="1"/>
                  </a:moveTo>
                  <a:cubicBezTo>
                    <a:pt x="53513" y="1"/>
                    <a:pt x="53388" y="26"/>
                    <a:pt x="53271" y="76"/>
                  </a:cubicBezTo>
                  <a:lnTo>
                    <a:pt x="234" y="30731"/>
                  </a:lnTo>
                  <a:cubicBezTo>
                    <a:pt x="0" y="30864"/>
                    <a:pt x="0" y="31031"/>
                    <a:pt x="200" y="31131"/>
                  </a:cubicBezTo>
                  <a:lnTo>
                    <a:pt x="33924" y="50645"/>
                  </a:lnTo>
                  <a:cubicBezTo>
                    <a:pt x="34024" y="50695"/>
                    <a:pt x="34141" y="50720"/>
                    <a:pt x="34258" y="50720"/>
                  </a:cubicBezTo>
                  <a:cubicBezTo>
                    <a:pt x="34375" y="50720"/>
                    <a:pt x="34491" y="50695"/>
                    <a:pt x="34591" y="50645"/>
                  </a:cubicBezTo>
                  <a:lnTo>
                    <a:pt x="87696" y="20023"/>
                  </a:lnTo>
                  <a:cubicBezTo>
                    <a:pt x="87896" y="19890"/>
                    <a:pt x="87896" y="19723"/>
                    <a:pt x="87696" y="19590"/>
                  </a:cubicBezTo>
                  <a:lnTo>
                    <a:pt x="53972" y="76"/>
                  </a:lnTo>
                  <a:cubicBezTo>
                    <a:pt x="53872" y="26"/>
                    <a:pt x="53755" y="1"/>
                    <a:pt x="53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2127967" y="2881128"/>
              <a:ext cx="630926" cy="363438"/>
            </a:xfrm>
            <a:custGeom>
              <a:avLst/>
              <a:gdLst/>
              <a:ahLst/>
              <a:cxnLst/>
              <a:rect l="l" t="t" r="r" b="b"/>
              <a:pathLst>
                <a:path w="38395" h="22117" extrusionOk="0">
                  <a:moveTo>
                    <a:pt x="24272" y="1"/>
                  </a:moveTo>
                  <a:cubicBezTo>
                    <a:pt x="24135" y="1"/>
                    <a:pt x="24001" y="34"/>
                    <a:pt x="23884" y="101"/>
                  </a:cubicBezTo>
                  <a:lnTo>
                    <a:pt x="134" y="13811"/>
                  </a:lnTo>
                  <a:cubicBezTo>
                    <a:pt x="1" y="13877"/>
                    <a:pt x="1" y="14044"/>
                    <a:pt x="134" y="14111"/>
                  </a:cubicBezTo>
                  <a:lnTo>
                    <a:pt x="13944" y="22117"/>
                  </a:lnTo>
                  <a:lnTo>
                    <a:pt x="38395" y="8006"/>
                  </a:lnTo>
                  <a:lnTo>
                    <a:pt x="24685" y="101"/>
                  </a:lnTo>
                  <a:cubicBezTo>
                    <a:pt x="24551" y="34"/>
                    <a:pt x="24410" y="1"/>
                    <a:pt x="24272" y="1"/>
                  </a:cubicBezTo>
                  <a:close/>
                </a:path>
              </a:pathLst>
            </a:custGeom>
            <a:solidFill>
              <a:srgbClr val="000000">
                <a:alpha val="4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2147702" y="2994053"/>
              <a:ext cx="578851" cy="225848"/>
            </a:xfrm>
            <a:custGeom>
              <a:avLst/>
              <a:gdLst/>
              <a:ahLst/>
              <a:cxnLst/>
              <a:rect l="l" t="t" r="r" b="b"/>
              <a:pathLst>
                <a:path w="35226" h="13744" extrusionOk="0">
                  <a:moveTo>
                    <a:pt x="35226" y="0"/>
                  </a:moveTo>
                  <a:lnTo>
                    <a:pt x="12776" y="12943"/>
                  </a:lnTo>
                  <a:lnTo>
                    <a:pt x="67" y="5571"/>
                  </a:lnTo>
                  <a:cubicBezTo>
                    <a:pt x="34" y="5571"/>
                    <a:pt x="0" y="5504"/>
                    <a:pt x="0" y="5438"/>
                  </a:cubicBezTo>
                  <a:lnTo>
                    <a:pt x="0" y="5871"/>
                  </a:lnTo>
                  <a:cubicBezTo>
                    <a:pt x="0" y="6305"/>
                    <a:pt x="234" y="6705"/>
                    <a:pt x="601" y="6905"/>
                  </a:cubicBezTo>
                  <a:lnTo>
                    <a:pt x="12176" y="13577"/>
                  </a:lnTo>
                  <a:cubicBezTo>
                    <a:pt x="12376" y="13710"/>
                    <a:pt x="12576" y="13743"/>
                    <a:pt x="12810" y="13743"/>
                  </a:cubicBezTo>
                  <a:cubicBezTo>
                    <a:pt x="13010" y="13743"/>
                    <a:pt x="13210" y="13710"/>
                    <a:pt x="13410" y="13577"/>
                  </a:cubicBezTo>
                  <a:lnTo>
                    <a:pt x="34625" y="1335"/>
                  </a:lnTo>
                  <a:cubicBezTo>
                    <a:pt x="34992" y="1134"/>
                    <a:pt x="35226" y="734"/>
                    <a:pt x="35226" y="301"/>
                  </a:cubicBezTo>
                  <a:lnTo>
                    <a:pt x="35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2147160" y="2872912"/>
              <a:ext cx="579394" cy="333826"/>
            </a:xfrm>
            <a:custGeom>
              <a:avLst/>
              <a:gdLst/>
              <a:ahLst/>
              <a:cxnLst/>
              <a:rect l="l" t="t" r="r" b="b"/>
              <a:pathLst>
                <a:path w="35259" h="20315" extrusionOk="0">
                  <a:moveTo>
                    <a:pt x="22316" y="0"/>
                  </a:moveTo>
                  <a:cubicBezTo>
                    <a:pt x="22191" y="0"/>
                    <a:pt x="22066" y="34"/>
                    <a:pt x="21949" y="100"/>
                  </a:cubicBezTo>
                  <a:lnTo>
                    <a:pt x="134" y="12709"/>
                  </a:lnTo>
                  <a:cubicBezTo>
                    <a:pt x="0" y="12776"/>
                    <a:pt x="0" y="12910"/>
                    <a:pt x="134" y="12976"/>
                  </a:cubicBezTo>
                  <a:lnTo>
                    <a:pt x="12843" y="20315"/>
                  </a:lnTo>
                  <a:lnTo>
                    <a:pt x="35259" y="7372"/>
                  </a:lnTo>
                  <a:lnTo>
                    <a:pt x="22683" y="100"/>
                  </a:lnTo>
                  <a:cubicBezTo>
                    <a:pt x="22566" y="34"/>
                    <a:pt x="22441" y="0"/>
                    <a:pt x="22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2244720" y="2936489"/>
              <a:ext cx="437992" cy="252715"/>
            </a:xfrm>
            <a:custGeom>
              <a:avLst/>
              <a:gdLst/>
              <a:ahLst/>
              <a:cxnLst/>
              <a:rect l="l" t="t" r="r" b="b"/>
              <a:pathLst>
                <a:path w="26654" h="15379" extrusionOk="0">
                  <a:moveTo>
                    <a:pt x="19848" y="1"/>
                  </a:moveTo>
                  <a:lnTo>
                    <a:pt x="1" y="11476"/>
                  </a:lnTo>
                  <a:lnTo>
                    <a:pt x="6772" y="15378"/>
                  </a:lnTo>
                  <a:lnTo>
                    <a:pt x="26653" y="3904"/>
                  </a:lnTo>
                  <a:lnTo>
                    <a:pt x="19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2244720" y="2936489"/>
              <a:ext cx="437992" cy="190781"/>
            </a:xfrm>
            <a:custGeom>
              <a:avLst/>
              <a:gdLst/>
              <a:ahLst/>
              <a:cxnLst/>
              <a:rect l="l" t="t" r="r" b="b"/>
              <a:pathLst>
                <a:path w="26654" h="11610" extrusionOk="0">
                  <a:moveTo>
                    <a:pt x="19848" y="1"/>
                  </a:moveTo>
                  <a:lnTo>
                    <a:pt x="1" y="11476"/>
                  </a:lnTo>
                  <a:lnTo>
                    <a:pt x="234" y="11609"/>
                  </a:lnTo>
                  <a:lnTo>
                    <a:pt x="19848" y="301"/>
                  </a:lnTo>
                  <a:lnTo>
                    <a:pt x="26420" y="4037"/>
                  </a:lnTo>
                  <a:lnTo>
                    <a:pt x="26653" y="3904"/>
                  </a:lnTo>
                  <a:lnTo>
                    <a:pt x="19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2301182" y="2952938"/>
              <a:ext cx="156240" cy="89919"/>
            </a:xfrm>
            <a:custGeom>
              <a:avLst/>
              <a:gdLst/>
              <a:ahLst/>
              <a:cxnLst/>
              <a:rect l="l" t="t" r="r" b="b"/>
              <a:pathLst>
                <a:path w="9508" h="5472" extrusionOk="0">
                  <a:moveTo>
                    <a:pt x="6038" y="1"/>
                  </a:moveTo>
                  <a:lnTo>
                    <a:pt x="0" y="3503"/>
                  </a:lnTo>
                  <a:lnTo>
                    <a:pt x="134" y="3570"/>
                  </a:lnTo>
                  <a:lnTo>
                    <a:pt x="3470" y="5471"/>
                  </a:lnTo>
                  <a:lnTo>
                    <a:pt x="9374" y="2069"/>
                  </a:lnTo>
                  <a:lnTo>
                    <a:pt x="9507" y="2002"/>
                  </a:lnTo>
                  <a:lnTo>
                    <a:pt x="60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2303367" y="2955124"/>
              <a:ext cx="151853" cy="87733"/>
            </a:xfrm>
            <a:custGeom>
              <a:avLst/>
              <a:gdLst/>
              <a:ahLst/>
              <a:cxnLst/>
              <a:rect l="l" t="t" r="r" b="b"/>
              <a:pathLst>
                <a:path w="9241" h="5339" extrusionOk="0">
                  <a:moveTo>
                    <a:pt x="5905" y="1"/>
                  </a:moveTo>
                  <a:lnTo>
                    <a:pt x="1" y="3437"/>
                  </a:lnTo>
                  <a:lnTo>
                    <a:pt x="3337" y="5338"/>
                  </a:lnTo>
                  <a:lnTo>
                    <a:pt x="9241" y="1936"/>
                  </a:lnTo>
                  <a:lnTo>
                    <a:pt x="59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2358186" y="2994053"/>
              <a:ext cx="368367" cy="225848"/>
            </a:xfrm>
            <a:custGeom>
              <a:avLst/>
              <a:gdLst/>
              <a:ahLst/>
              <a:cxnLst/>
              <a:rect l="l" t="t" r="r" b="b"/>
              <a:pathLst>
                <a:path w="22417" h="13744" extrusionOk="0">
                  <a:moveTo>
                    <a:pt x="22417" y="0"/>
                  </a:moveTo>
                  <a:lnTo>
                    <a:pt x="1" y="12943"/>
                  </a:lnTo>
                  <a:lnTo>
                    <a:pt x="1" y="13743"/>
                  </a:lnTo>
                  <a:cubicBezTo>
                    <a:pt x="201" y="13743"/>
                    <a:pt x="401" y="13710"/>
                    <a:pt x="601" y="13610"/>
                  </a:cubicBezTo>
                  <a:lnTo>
                    <a:pt x="21816" y="1335"/>
                  </a:lnTo>
                  <a:cubicBezTo>
                    <a:pt x="22183" y="1134"/>
                    <a:pt x="22417" y="734"/>
                    <a:pt x="22417" y="301"/>
                  </a:cubicBezTo>
                  <a:lnTo>
                    <a:pt x="2241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2045755" y="2568845"/>
              <a:ext cx="451680" cy="432832"/>
            </a:xfrm>
            <a:custGeom>
              <a:avLst/>
              <a:gdLst/>
              <a:ahLst/>
              <a:cxnLst/>
              <a:rect l="l" t="t" r="r" b="b"/>
              <a:pathLst>
                <a:path w="27487" h="26340" extrusionOk="0">
                  <a:moveTo>
                    <a:pt x="578" y="1"/>
                  </a:moveTo>
                  <a:cubicBezTo>
                    <a:pt x="391" y="1"/>
                    <a:pt x="198" y="8"/>
                    <a:pt x="0" y="24"/>
                  </a:cubicBezTo>
                  <a:lnTo>
                    <a:pt x="500" y="8364"/>
                  </a:lnTo>
                  <a:cubicBezTo>
                    <a:pt x="500" y="8364"/>
                    <a:pt x="5604" y="15702"/>
                    <a:pt x="6538" y="16903"/>
                  </a:cubicBezTo>
                  <a:cubicBezTo>
                    <a:pt x="7205" y="17804"/>
                    <a:pt x="7172" y="18071"/>
                    <a:pt x="9040" y="18438"/>
                  </a:cubicBezTo>
                  <a:lnTo>
                    <a:pt x="17713" y="20272"/>
                  </a:lnTo>
                  <a:lnTo>
                    <a:pt x="18080" y="20372"/>
                  </a:lnTo>
                  <a:cubicBezTo>
                    <a:pt x="18313" y="20439"/>
                    <a:pt x="18513" y="20573"/>
                    <a:pt x="18680" y="20806"/>
                  </a:cubicBezTo>
                  <a:cubicBezTo>
                    <a:pt x="18813" y="20973"/>
                    <a:pt x="18947" y="21206"/>
                    <a:pt x="19047" y="21440"/>
                  </a:cubicBezTo>
                  <a:cubicBezTo>
                    <a:pt x="19414" y="22207"/>
                    <a:pt x="19381" y="22474"/>
                    <a:pt x="19781" y="23308"/>
                  </a:cubicBezTo>
                  <a:cubicBezTo>
                    <a:pt x="20148" y="24142"/>
                    <a:pt x="20315" y="24075"/>
                    <a:pt x="20915" y="24709"/>
                  </a:cubicBezTo>
                  <a:cubicBezTo>
                    <a:pt x="21438" y="25293"/>
                    <a:pt x="21649" y="25651"/>
                    <a:pt x="21888" y="25651"/>
                  </a:cubicBezTo>
                  <a:cubicBezTo>
                    <a:pt x="21908" y="25651"/>
                    <a:pt x="21928" y="25648"/>
                    <a:pt x="21949" y="25643"/>
                  </a:cubicBezTo>
                  <a:cubicBezTo>
                    <a:pt x="22216" y="25576"/>
                    <a:pt x="22383" y="24909"/>
                    <a:pt x="22149" y="24342"/>
                  </a:cubicBezTo>
                  <a:cubicBezTo>
                    <a:pt x="21949" y="23775"/>
                    <a:pt x="21415" y="23241"/>
                    <a:pt x="21315" y="23008"/>
                  </a:cubicBezTo>
                  <a:cubicBezTo>
                    <a:pt x="21259" y="22811"/>
                    <a:pt x="21250" y="22543"/>
                    <a:pt x="21647" y="22543"/>
                  </a:cubicBezTo>
                  <a:cubicBezTo>
                    <a:pt x="21722" y="22543"/>
                    <a:pt x="21810" y="22553"/>
                    <a:pt x="21916" y="22574"/>
                  </a:cubicBezTo>
                  <a:cubicBezTo>
                    <a:pt x="22583" y="22707"/>
                    <a:pt x="23984" y="23975"/>
                    <a:pt x="24618" y="24509"/>
                  </a:cubicBezTo>
                  <a:cubicBezTo>
                    <a:pt x="25251" y="25042"/>
                    <a:pt x="25785" y="25876"/>
                    <a:pt x="26352" y="26243"/>
                  </a:cubicBezTo>
                  <a:cubicBezTo>
                    <a:pt x="26466" y="26310"/>
                    <a:pt x="26556" y="26340"/>
                    <a:pt x="26627" y="26340"/>
                  </a:cubicBezTo>
                  <a:cubicBezTo>
                    <a:pt x="26909" y="26340"/>
                    <a:pt x="26893" y="25876"/>
                    <a:pt x="26919" y="25476"/>
                  </a:cubicBezTo>
                  <a:cubicBezTo>
                    <a:pt x="26953" y="24942"/>
                    <a:pt x="27486" y="24175"/>
                    <a:pt x="27486" y="23375"/>
                  </a:cubicBezTo>
                  <a:cubicBezTo>
                    <a:pt x="27486" y="22541"/>
                    <a:pt x="26586" y="20606"/>
                    <a:pt x="25752" y="19939"/>
                  </a:cubicBezTo>
                  <a:cubicBezTo>
                    <a:pt x="24918" y="19272"/>
                    <a:pt x="23350" y="18137"/>
                    <a:pt x="22916" y="17904"/>
                  </a:cubicBezTo>
                  <a:cubicBezTo>
                    <a:pt x="21682" y="17137"/>
                    <a:pt x="20348" y="16503"/>
                    <a:pt x="19014" y="16003"/>
                  </a:cubicBezTo>
                  <a:cubicBezTo>
                    <a:pt x="16912" y="15169"/>
                    <a:pt x="11642" y="12867"/>
                    <a:pt x="11642" y="12867"/>
                  </a:cubicBezTo>
                  <a:cubicBezTo>
                    <a:pt x="11642" y="12867"/>
                    <a:pt x="6905" y="4961"/>
                    <a:pt x="5871" y="3293"/>
                  </a:cubicBezTo>
                  <a:cubicBezTo>
                    <a:pt x="4722" y="1430"/>
                    <a:pt x="3110" y="1"/>
                    <a:pt x="578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3"/>
            <p:cNvSpPr/>
            <p:nvPr/>
          </p:nvSpPr>
          <p:spPr>
            <a:xfrm>
              <a:off x="2041910" y="2566758"/>
              <a:ext cx="177619" cy="246964"/>
            </a:xfrm>
            <a:custGeom>
              <a:avLst/>
              <a:gdLst/>
              <a:ahLst/>
              <a:cxnLst/>
              <a:rect l="l" t="t" r="r" b="b"/>
              <a:pathLst>
                <a:path w="10809" h="15029" extrusionOk="0">
                  <a:moveTo>
                    <a:pt x="925" y="0"/>
                  </a:moveTo>
                  <a:cubicBezTo>
                    <a:pt x="607" y="0"/>
                    <a:pt x="296" y="20"/>
                    <a:pt x="1" y="51"/>
                  </a:cubicBezTo>
                  <a:lnTo>
                    <a:pt x="401" y="8457"/>
                  </a:lnTo>
                  <a:lnTo>
                    <a:pt x="5204" y="15029"/>
                  </a:lnTo>
                  <a:cubicBezTo>
                    <a:pt x="6372" y="14762"/>
                    <a:pt x="7473" y="14328"/>
                    <a:pt x="8507" y="13761"/>
                  </a:cubicBezTo>
                  <a:cubicBezTo>
                    <a:pt x="9541" y="13061"/>
                    <a:pt x="10341" y="12127"/>
                    <a:pt x="10808" y="10993"/>
                  </a:cubicBezTo>
                  <a:cubicBezTo>
                    <a:pt x="10808" y="10993"/>
                    <a:pt x="9841" y="9325"/>
                    <a:pt x="7940" y="6089"/>
                  </a:cubicBezTo>
                  <a:cubicBezTo>
                    <a:pt x="6038" y="2887"/>
                    <a:pt x="5371" y="1986"/>
                    <a:pt x="4103" y="985"/>
                  </a:cubicBezTo>
                  <a:cubicBezTo>
                    <a:pt x="3106" y="218"/>
                    <a:pt x="1972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1794699" y="2567596"/>
              <a:ext cx="367628" cy="520598"/>
            </a:xfrm>
            <a:custGeom>
              <a:avLst/>
              <a:gdLst/>
              <a:ahLst/>
              <a:cxnLst/>
              <a:rect l="l" t="t" r="r" b="b"/>
              <a:pathLst>
                <a:path w="22372" h="31681" extrusionOk="0">
                  <a:moveTo>
                    <a:pt x="15045" y="0"/>
                  </a:moveTo>
                  <a:cubicBezTo>
                    <a:pt x="12976" y="67"/>
                    <a:pt x="10875" y="267"/>
                    <a:pt x="8807" y="601"/>
                  </a:cubicBezTo>
                  <a:cubicBezTo>
                    <a:pt x="6372" y="1135"/>
                    <a:pt x="4070" y="2035"/>
                    <a:pt x="1902" y="3269"/>
                  </a:cubicBezTo>
                  <a:cubicBezTo>
                    <a:pt x="501" y="4170"/>
                    <a:pt x="34" y="6071"/>
                    <a:pt x="0" y="10041"/>
                  </a:cubicBezTo>
                  <a:cubicBezTo>
                    <a:pt x="0" y="13877"/>
                    <a:pt x="267" y="17746"/>
                    <a:pt x="768" y="21549"/>
                  </a:cubicBezTo>
                  <a:cubicBezTo>
                    <a:pt x="1135" y="24885"/>
                    <a:pt x="1802" y="28221"/>
                    <a:pt x="2736" y="31456"/>
                  </a:cubicBezTo>
                  <a:cubicBezTo>
                    <a:pt x="3186" y="31609"/>
                    <a:pt x="3791" y="31681"/>
                    <a:pt x="4508" y="31681"/>
                  </a:cubicBezTo>
                  <a:cubicBezTo>
                    <a:pt x="10061" y="31681"/>
                    <a:pt x="22372" y="27377"/>
                    <a:pt x="22283" y="22917"/>
                  </a:cubicBezTo>
                  <a:cubicBezTo>
                    <a:pt x="21849" y="21783"/>
                    <a:pt x="21149" y="20448"/>
                    <a:pt x="20849" y="18113"/>
                  </a:cubicBezTo>
                  <a:cubicBezTo>
                    <a:pt x="20415" y="14010"/>
                    <a:pt x="20515" y="9474"/>
                    <a:pt x="20348" y="7706"/>
                  </a:cubicBezTo>
                  <a:cubicBezTo>
                    <a:pt x="19848" y="2069"/>
                    <a:pt x="17947" y="201"/>
                    <a:pt x="15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856091" y="2278236"/>
              <a:ext cx="273404" cy="265812"/>
            </a:xfrm>
            <a:custGeom>
              <a:avLst/>
              <a:gdLst/>
              <a:ahLst/>
              <a:cxnLst/>
              <a:rect l="l" t="t" r="r" b="b"/>
              <a:pathLst>
                <a:path w="16638" h="16176" extrusionOk="0">
                  <a:moveTo>
                    <a:pt x="8201" y="0"/>
                  </a:moveTo>
                  <a:cubicBezTo>
                    <a:pt x="7759" y="0"/>
                    <a:pt x="7302" y="151"/>
                    <a:pt x="6939" y="430"/>
                  </a:cubicBezTo>
                  <a:cubicBezTo>
                    <a:pt x="6438" y="797"/>
                    <a:pt x="6272" y="1264"/>
                    <a:pt x="5671" y="1465"/>
                  </a:cubicBezTo>
                  <a:cubicBezTo>
                    <a:pt x="5271" y="1598"/>
                    <a:pt x="4370" y="1765"/>
                    <a:pt x="3937" y="1898"/>
                  </a:cubicBezTo>
                  <a:cubicBezTo>
                    <a:pt x="3003" y="2132"/>
                    <a:pt x="901" y="3099"/>
                    <a:pt x="1335" y="5868"/>
                  </a:cubicBezTo>
                  <a:cubicBezTo>
                    <a:pt x="801" y="6068"/>
                    <a:pt x="267" y="7035"/>
                    <a:pt x="167" y="7769"/>
                  </a:cubicBezTo>
                  <a:cubicBezTo>
                    <a:pt x="0" y="9003"/>
                    <a:pt x="334" y="10004"/>
                    <a:pt x="934" y="11405"/>
                  </a:cubicBezTo>
                  <a:cubicBezTo>
                    <a:pt x="1535" y="12839"/>
                    <a:pt x="3003" y="14574"/>
                    <a:pt x="3169" y="16175"/>
                  </a:cubicBezTo>
                  <a:lnTo>
                    <a:pt x="7039" y="11171"/>
                  </a:lnTo>
                  <a:cubicBezTo>
                    <a:pt x="7106" y="11071"/>
                    <a:pt x="7539" y="11071"/>
                    <a:pt x="7639" y="11071"/>
                  </a:cubicBezTo>
                  <a:lnTo>
                    <a:pt x="9140" y="10871"/>
                  </a:lnTo>
                  <a:cubicBezTo>
                    <a:pt x="10408" y="10704"/>
                    <a:pt x="11709" y="10604"/>
                    <a:pt x="12910" y="10137"/>
                  </a:cubicBezTo>
                  <a:cubicBezTo>
                    <a:pt x="13277" y="9971"/>
                    <a:pt x="13610" y="9704"/>
                    <a:pt x="13844" y="9370"/>
                  </a:cubicBezTo>
                  <a:cubicBezTo>
                    <a:pt x="14077" y="9070"/>
                    <a:pt x="14211" y="8703"/>
                    <a:pt x="14277" y="8303"/>
                  </a:cubicBezTo>
                  <a:cubicBezTo>
                    <a:pt x="14303" y="8304"/>
                    <a:pt x="14328" y="8305"/>
                    <a:pt x="14353" y="8305"/>
                  </a:cubicBezTo>
                  <a:cubicBezTo>
                    <a:pt x="14925" y="8305"/>
                    <a:pt x="15455" y="7945"/>
                    <a:pt x="15678" y="7402"/>
                  </a:cubicBezTo>
                  <a:cubicBezTo>
                    <a:pt x="15845" y="6935"/>
                    <a:pt x="15812" y="6435"/>
                    <a:pt x="15545" y="6034"/>
                  </a:cubicBezTo>
                  <a:lnTo>
                    <a:pt x="15545" y="6034"/>
                  </a:lnTo>
                  <a:cubicBezTo>
                    <a:pt x="15607" y="6043"/>
                    <a:pt x="15667" y="6047"/>
                    <a:pt x="15724" y="6047"/>
                  </a:cubicBezTo>
                  <a:cubicBezTo>
                    <a:pt x="16364" y="6047"/>
                    <a:pt x="16638" y="5544"/>
                    <a:pt x="16546" y="4900"/>
                  </a:cubicBezTo>
                  <a:lnTo>
                    <a:pt x="16546" y="4900"/>
                  </a:lnTo>
                  <a:cubicBezTo>
                    <a:pt x="16461" y="5056"/>
                    <a:pt x="16281" y="5133"/>
                    <a:pt x="16078" y="5133"/>
                  </a:cubicBezTo>
                  <a:cubicBezTo>
                    <a:pt x="15802" y="5133"/>
                    <a:pt x="15485" y="4989"/>
                    <a:pt x="15311" y="4700"/>
                  </a:cubicBezTo>
                  <a:cubicBezTo>
                    <a:pt x="15011" y="4233"/>
                    <a:pt x="15145" y="3833"/>
                    <a:pt x="15111" y="3333"/>
                  </a:cubicBezTo>
                  <a:cubicBezTo>
                    <a:pt x="14940" y="2600"/>
                    <a:pt x="14287" y="2136"/>
                    <a:pt x="13595" y="2136"/>
                  </a:cubicBezTo>
                  <a:cubicBezTo>
                    <a:pt x="13342" y="2136"/>
                    <a:pt x="13084" y="2198"/>
                    <a:pt x="12843" y="2332"/>
                  </a:cubicBezTo>
                  <a:cubicBezTo>
                    <a:pt x="13010" y="1598"/>
                    <a:pt x="12576" y="831"/>
                    <a:pt x="11842" y="597"/>
                  </a:cubicBezTo>
                  <a:cubicBezTo>
                    <a:pt x="11488" y="484"/>
                    <a:pt x="11145" y="406"/>
                    <a:pt x="10825" y="406"/>
                  </a:cubicBezTo>
                  <a:cubicBezTo>
                    <a:pt x="10392" y="406"/>
                    <a:pt x="10000" y="547"/>
                    <a:pt x="9674" y="931"/>
                  </a:cubicBezTo>
                  <a:cubicBezTo>
                    <a:pt x="9403" y="291"/>
                    <a:pt x="8815" y="0"/>
                    <a:pt x="8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854448" y="2365033"/>
              <a:ext cx="241739" cy="271284"/>
            </a:xfrm>
            <a:custGeom>
              <a:avLst/>
              <a:gdLst/>
              <a:ahLst/>
              <a:cxnLst/>
              <a:rect l="l" t="t" r="r" b="b"/>
              <a:pathLst>
                <a:path w="14711" h="16509" extrusionOk="0">
                  <a:moveTo>
                    <a:pt x="10776" y="1"/>
                  </a:moveTo>
                  <a:cubicBezTo>
                    <a:pt x="9576" y="1"/>
                    <a:pt x="8231" y="287"/>
                    <a:pt x="6905" y="986"/>
                  </a:cubicBezTo>
                  <a:cubicBezTo>
                    <a:pt x="7139" y="2721"/>
                    <a:pt x="6372" y="4055"/>
                    <a:pt x="5037" y="4655"/>
                  </a:cubicBezTo>
                  <a:cubicBezTo>
                    <a:pt x="5069" y="5104"/>
                    <a:pt x="5040" y="6229"/>
                    <a:pt x="4358" y="6229"/>
                  </a:cubicBezTo>
                  <a:cubicBezTo>
                    <a:pt x="4330" y="6229"/>
                    <a:pt x="4301" y="6227"/>
                    <a:pt x="4270" y="6223"/>
                  </a:cubicBezTo>
                  <a:cubicBezTo>
                    <a:pt x="3736" y="6190"/>
                    <a:pt x="3736" y="5489"/>
                    <a:pt x="3203" y="4822"/>
                  </a:cubicBezTo>
                  <a:cubicBezTo>
                    <a:pt x="2910" y="4474"/>
                    <a:pt x="2386" y="4237"/>
                    <a:pt x="1873" y="4237"/>
                  </a:cubicBezTo>
                  <a:cubicBezTo>
                    <a:pt x="1452" y="4237"/>
                    <a:pt x="1039" y="4397"/>
                    <a:pt x="768" y="4789"/>
                  </a:cubicBezTo>
                  <a:cubicBezTo>
                    <a:pt x="0" y="6090"/>
                    <a:pt x="301" y="7791"/>
                    <a:pt x="1501" y="8725"/>
                  </a:cubicBezTo>
                  <a:cubicBezTo>
                    <a:pt x="1784" y="8955"/>
                    <a:pt x="2123" y="9072"/>
                    <a:pt x="2464" y="9072"/>
                  </a:cubicBezTo>
                  <a:cubicBezTo>
                    <a:pt x="2766" y="9072"/>
                    <a:pt x="3070" y="8980"/>
                    <a:pt x="3336" y="8792"/>
                  </a:cubicBezTo>
                  <a:lnTo>
                    <a:pt x="3336" y="8792"/>
                  </a:lnTo>
                  <a:lnTo>
                    <a:pt x="2936" y="13962"/>
                  </a:lnTo>
                  <a:cubicBezTo>
                    <a:pt x="3483" y="15733"/>
                    <a:pt x="5902" y="16508"/>
                    <a:pt x="7619" y="16508"/>
                  </a:cubicBezTo>
                  <a:cubicBezTo>
                    <a:pt x="8100" y="16508"/>
                    <a:pt x="8526" y="16447"/>
                    <a:pt x="8840" y="16330"/>
                  </a:cubicBezTo>
                  <a:cubicBezTo>
                    <a:pt x="10274" y="15797"/>
                    <a:pt x="10141" y="14963"/>
                    <a:pt x="9307" y="13662"/>
                  </a:cubicBezTo>
                  <a:lnTo>
                    <a:pt x="9474" y="12828"/>
                  </a:lnTo>
                  <a:cubicBezTo>
                    <a:pt x="9922" y="12851"/>
                    <a:pt x="10353" y="12875"/>
                    <a:pt x="10792" y="12875"/>
                  </a:cubicBezTo>
                  <a:cubicBezTo>
                    <a:pt x="10973" y="12875"/>
                    <a:pt x="11156" y="12871"/>
                    <a:pt x="11342" y="12861"/>
                  </a:cubicBezTo>
                  <a:cubicBezTo>
                    <a:pt x="12609" y="12761"/>
                    <a:pt x="13577" y="11827"/>
                    <a:pt x="14010" y="10526"/>
                  </a:cubicBezTo>
                  <a:cubicBezTo>
                    <a:pt x="14511" y="8825"/>
                    <a:pt x="14711" y="7024"/>
                    <a:pt x="14511" y="5256"/>
                  </a:cubicBezTo>
                  <a:cubicBezTo>
                    <a:pt x="14477" y="4822"/>
                    <a:pt x="14477" y="4388"/>
                    <a:pt x="14544" y="3955"/>
                  </a:cubicBezTo>
                  <a:cubicBezTo>
                    <a:pt x="14678" y="3021"/>
                    <a:pt x="14611" y="2053"/>
                    <a:pt x="14344" y="1153"/>
                  </a:cubicBezTo>
                  <a:cubicBezTo>
                    <a:pt x="13630" y="476"/>
                    <a:pt x="12323" y="1"/>
                    <a:pt x="10776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903778" y="2428364"/>
              <a:ext cx="61951" cy="22496"/>
            </a:xfrm>
            <a:custGeom>
              <a:avLst/>
              <a:gdLst/>
              <a:ahLst/>
              <a:cxnLst/>
              <a:rect l="l" t="t" r="r" b="b"/>
              <a:pathLst>
                <a:path w="3770" h="1369" extrusionOk="0">
                  <a:moveTo>
                    <a:pt x="3737" y="1"/>
                  </a:moveTo>
                  <a:lnTo>
                    <a:pt x="1" y="768"/>
                  </a:lnTo>
                  <a:cubicBezTo>
                    <a:pt x="201" y="901"/>
                    <a:pt x="401" y="1135"/>
                    <a:pt x="501" y="1368"/>
                  </a:cubicBezTo>
                  <a:lnTo>
                    <a:pt x="3770" y="835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959681" y="2420279"/>
              <a:ext cx="152411" cy="67308"/>
            </a:xfrm>
            <a:custGeom>
              <a:avLst/>
              <a:gdLst/>
              <a:ahLst/>
              <a:cxnLst/>
              <a:rect l="l" t="t" r="r" b="b"/>
              <a:pathLst>
                <a:path w="9275" h="4096" extrusionOk="0">
                  <a:moveTo>
                    <a:pt x="7907" y="426"/>
                  </a:moveTo>
                  <a:cubicBezTo>
                    <a:pt x="7973" y="426"/>
                    <a:pt x="8007" y="459"/>
                    <a:pt x="8073" y="459"/>
                  </a:cubicBezTo>
                  <a:lnTo>
                    <a:pt x="8240" y="459"/>
                  </a:lnTo>
                  <a:lnTo>
                    <a:pt x="8340" y="493"/>
                  </a:lnTo>
                  <a:cubicBezTo>
                    <a:pt x="8407" y="526"/>
                    <a:pt x="8474" y="559"/>
                    <a:pt x="8507" y="626"/>
                  </a:cubicBezTo>
                  <a:cubicBezTo>
                    <a:pt x="8640" y="793"/>
                    <a:pt x="8507" y="1560"/>
                    <a:pt x="8407" y="1960"/>
                  </a:cubicBezTo>
                  <a:cubicBezTo>
                    <a:pt x="8307" y="2494"/>
                    <a:pt x="7973" y="2961"/>
                    <a:pt x="7540" y="3261"/>
                  </a:cubicBezTo>
                  <a:cubicBezTo>
                    <a:pt x="7340" y="3361"/>
                    <a:pt x="7139" y="3395"/>
                    <a:pt x="6906" y="3428"/>
                  </a:cubicBezTo>
                  <a:cubicBezTo>
                    <a:pt x="6847" y="3437"/>
                    <a:pt x="6787" y="3441"/>
                    <a:pt x="6728" y="3441"/>
                  </a:cubicBezTo>
                  <a:cubicBezTo>
                    <a:pt x="6324" y="3441"/>
                    <a:pt x="5942" y="3244"/>
                    <a:pt x="5738" y="2894"/>
                  </a:cubicBezTo>
                  <a:lnTo>
                    <a:pt x="5705" y="2861"/>
                  </a:lnTo>
                  <a:cubicBezTo>
                    <a:pt x="5705" y="2828"/>
                    <a:pt x="5705" y="2828"/>
                    <a:pt x="5705" y="2828"/>
                  </a:cubicBezTo>
                  <a:cubicBezTo>
                    <a:pt x="5705" y="2794"/>
                    <a:pt x="5705" y="2794"/>
                    <a:pt x="5705" y="2794"/>
                  </a:cubicBezTo>
                  <a:lnTo>
                    <a:pt x="5705" y="2728"/>
                  </a:lnTo>
                  <a:lnTo>
                    <a:pt x="5672" y="2661"/>
                  </a:lnTo>
                  <a:lnTo>
                    <a:pt x="5672" y="2628"/>
                  </a:lnTo>
                  <a:cubicBezTo>
                    <a:pt x="5672" y="2628"/>
                    <a:pt x="5672" y="2594"/>
                    <a:pt x="5672" y="2594"/>
                  </a:cubicBezTo>
                  <a:cubicBezTo>
                    <a:pt x="5638" y="2494"/>
                    <a:pt x="5605" y="2394"/>
                    <a:pt x="5605" y="2294"/>
                  </a:cubicBezTo>
                  <a:cubicBezTo>
                    <a:pt x="5538" y="1894"/>
                    <a:pt x="5572" y="1493"/>
                    <a:pt x="5738" y="1126"/>
                  </a:cubicBezTo>
                  <a:cubicBezTo>
                    <a:pt x="6139" y="793"/>
                    <a:pt x="6606" y="559"/>
                    <a:pt x="7106" y="493"/>
                  </a:cubicBezTo>
                  <a:cubicBezTo>
                    <a:pt x="7239" y="459"/>
                    <a:pt x="7340" y="459"/>
                    <a:pt x="7473" y="426"/>
                  </a:cubicBezTo>
                  <a:close/>
                  <a:moveTo>
                    <a:pt x="2128" y="676"/>
                  </a:moveTo>
                  <a:cubicBezTo>
                    <a:pt x="2220" y="676"/>
                    <a:pt x="2311" y="681"/>
                    <a:pt x="2403" y="693"/>
                  </a:cubicBezTo>
                  <a:lnTo>
                    <a:pt x="2503" y="693"/>
                  </a:lnTo>
                  <a:cubicBezTo>
                    <a:pt x="2603" y="693"/>
                    <a:pt x="2736" y="726"/>
                    <a:pt x="2836" y="726"/>
                  </a:cubicBezTo>
                  <a:lnTo>
                    <a:pt x="3003" y="760"/>
                  </a:lnTo>
                  <a:cubicBezTo>
                    <a:pt x="3103" y="793"/>
                    <a:pt x="3203" y="826"/>
                    <a:pt x="3337" y="860"/>
                  </a:cubicBezTo>
                  <a:lnTo>
                    <a:pt x="3437" y="893"/>
                  </a:lnTo>
                  <a:lnTo>
                    <a:pt x="3537" y="960"/>
                  </a:lnTo>
                  <a:lnTo>
                    <a:pt x="3570" y="960"/>
                  </a:lnTo>
                  <a:lnTo>
                    <a:pt x="3604" y="993"/>
                  </a:lnTo>
                  <a:cubicBezTo>
                    <a:pt x="3704" y="1026"/>
                    <a:pt x="3770" y="1093"/>
                    <a:pt x="3837" y="1160"/>
                  </a:cubicBezTo>
                  <a:cubicBezTo>
                    <a:pt x="3904" y="1427"/>
                    <a:pt x="3770" y="1960"/>
                    <a:pt x="3637" y="2361"/>
                  </a:cubicBezTo>
                  <a:cubicBezTo>
                    <a:pt x="3537" y="2661"/>
                    <a:pt x="3403" y="2961"/>
                    <a:pt x="3170" y="3195"/>
                  </a:cubicBezTo>
                  <a:cubicBezTo>
                    <a:pt x="2836" y="3528"/>
                    <a:pt x="2403" y="3728"/>
                    <a:pt x="1936" y="3728"/>
                  </a:cubicBezTo>
                  <a:cubicBezTo>
                    <a:pt x="1904" y="3731"/>
                    <a:pt x="1873" y="3732"/>
                    <a:pt x="1842" y="3732"/>
                  </a:cubicBezTo>
                  <a:cubicBezTo>
                    <a:pt x="1440" y="3732"/>
                    <a:pt x="1052" y="3535"/>
                    <a:pt x="835" y="3195"/>
                  </a:cubicBezTo>
                  <a:lnTo>
                    <a:pt x="802" y="3128"/>
                  </a:lnTo>
                  <a:cubicBezTo>
                    <a:pt x="802" y="3128"/>
                    <a:pt x="802" y="3095"/>
                    <a:pt x="802" y="3095"/>
                  </a:cubicBezTo>
                  <a:lnTo>
                    <a:pt x="768" y="3028"/>
                  </a:lnTo>
                  <a:lnTo>
                    <a:pt x="768" y="2994"/>
                  </a:lnTo>
                  <a:lnTo>
                    <a:pt x="768" y="2961"/>
                  </a:lnTo>
                  <a:lnTo>
                    <a:pt x="768" y="2928"/>
                  </a:lnTo>
                  <a:lnTo>
                    <a:pt x="768" y="2861"/>
                  </a:lnTo>
                  <a:cubicBezTo>
                    <a:pt x="768" y="2794"/>
                    <a:pt x="768" y="2761"/>
                    <a:pt x="735" y="2694"/>
                  </a:cubicBezTo>
                  <a:lnTo>
                    <a:pt x="735" y="2594"/>
                  </a:lnTo>
                  <a:lnTo>
                    <a:pt x="735" y="2461"/>
                  </a:lnTo>
                  <a:lnTo>
                    <a:pt x="735" y="2394"/>
                  </a:lnTo>
                  <a:lnTo>
                    <a:pt x="735" y="2361"/>
                  </a:lnTo>
                  <a:cubicBezTo>
                    <a:pt x="701" y="1960"/>
                    <a:pt x="701" y="1227"/>
                    <a:pt x="902" y="1026"/>
                  </a:cubicBezTo>
                  <a:cubicBezTo>
                    <a:pt x="1261" y="805"/>
                    <a:pt x="1689" y="676"/>
                    <a:pt x="2128" y="676"/>
                  </a:cubicBezTo>
                  <a:close/>
                  <a:moveTo>
                    <a:pt x="8149" y="1"/>
                  </a:moveTo>
                  <a:cubicBezTo>
                    <a:pt x="7525" y="1"/>
                    <a:pt x="6906" y="76"/>
                    <a:pt x="6305" y="226"/>
                  </a:cubicBezTo>
                  <a:cubicBezTo>
                    <a:pt x="5505" y="526"/>
                    <a:pt x="5205" y="793"/>
                    <a:pt x="4771" y="826"/>
                  </a:cubicBezTo>
                  <a:cubicBezTo>
                    <a:pt x="4746" y="828"/>
                    <a:pt x="4722" y="829"/>
                    <a:pt x="4697" y="829"/>
                  </a:cubicBezTo>
                  <a:cubicBezTo>
                    <a:pt x="4301" y="829"/>
                    <a:pt x="3991" y="581"/>
                    <a:pt x="3237" y="393"/>
                  </a:cubicBezTo>
                  <a:cubicBezTo>
                    <a:pt x="2875" y="337"/>
                    <a:pt x="2507" y="310"/>
                    <a:pt x="2138" y="310"/>
                  </a:cubicBezTo>
                  <a:cubicBezTo>
                    <a:pt x="1623" y="310"/>
                    <a:pt x="1107" y="362"/>
                    <a:pt x="601" y="459"/>
                  </a:cubicBezTo>
                  <a:lnTo>
                    <a:pt x="335" y="493"/>
                  </a:lnTo>
                  <a:cubicBezTo>
                    <a:pt x="134" y="559"/>
                    <a:pt x="1" y="760"/>
                    <a:pt x="1" y="960"/>
                  </a:cubicBezTo>
                  <a:cubicBezTo>
                    <a:pt x="1" y="1160"/>
                    <a:pt x="68" y="1327"/>
                    <a:pt x="168" y="1493"/>
                  </a:cubicBezTo>
                  <a:cubicBezTo>
                    <a:pt x="201" y="1527"/>
                    <a:pt x="234" y="1627"/>
                    <a:pt x="234" y="1694"/>
                  </a:cubicBezTo>
                  <a:cubicBezTo>
                    <a:pt x="234" y="2194"/>
                    <a:pt x="301" y="2661"/>
                    <a:pt x="368" y="3161"/>
                  </a:cubicBezTo>
                  <a:cubicBezTo>
                    <a:pt x="435" y="3361"/>
                    <a:pt x="535" y="3528"/>
                    <a:pt x="668" y="3695"/>
                  </a:cubicBezTo>
                  <a:cubicBezTo>
                    <a:pt x="701" y="3728"/>
                    <a:pt x="768" y="3795"/>
                    <a:pt x="802" y="3828"/>
                  </a:cubicBezTo>
                  <a:lnTo>
                    <a:pt x="902" y="3895"/>
                  </a:lnTo>
                  <a:cubicBezTo>
                    <a:pt x="1002" y="3962"/>
                    <a:pt x="1102" y="3995"/>
                    <a:pt x="1202" y="4029"/>
                  </a:cubicBezTo>
                  <a:lnTo>
                    <a:pt x="1235" y="4029"/>
                  </a:lnTo>
                  <a:lnTo>
                    <a:pt x="1335" y="4062"/>
                  </a:lnTo>
                  <a:lnTo>
                    <a:pt x="1402" y="4062"/>
                  </a:lnTo>
                  <a:cubicBezTo>
                    <a:pt x="1469" y="4062"/>
                    <a:pt x="1569" y="4095"/>
                    <a:pt x="1669" y="4095"/>
                  </a:cubicBezTo>
                  <a:lnTo>
                    <a:pt x="1902" y="4095"/>
                  </a:lnTo>
                  <a:cubicBezTo>
                    <a:pt x="2736" y="4095"/>
                    <a:pt x="3503" y="3595"/>
                    <a:pt x="3870" y="2861"/>
                  </a:cubicBezTo>
                  <a:cubicBezTo>
                    <a:pt x="4204" y="2294"/>
                    <a:pt x="4204" y="1493"/>
                    <a:pt x="4704" y="1460"/>
                  </a:cubicBezTo>
                  <a:lnTo>
                    <a:pt x="4804" y="1460"/>
                  </a:lnTo>
                  <a:cubicBezTo>
                    <a:pt x="5171" y="1560"/>
                    <a:pt x="5038" y="2261"/>
                    <a:pt x="5205" y="2794"/>
                  </a:cubicBezTo>
                  <a:cubicBezTo>
                    <a:pt x="5271" y="2994"/>
                    <a:pt x="5371" y="3195"/>
                    <a:pt x="5505" y="3361"/>
                  </a:cubicBezTo>
                  <a:lnTo>
                    <a:pt x="5605" y="3428"/>
                  </a:lnTo>
                  <a:lnTo>
                    <a:pt x="5638" y="3461"/>
                  </a:lnTo>
                  <a:lnTo>
                    <a:pt x="5672" y="3528"/>
                  </a:lnTo>
                  <a:lnTo>
                    <a:pt x="5738" y="3562"/>
                  </a:lnTo>
                  <a:lnTo>
                    <a:pt x="5772" y="3595"/>
                  </a:lnTo>
                  <a:lnTo>
                    <a:pt x="5805" y="3595"/>
                  </a:lnTo>
                  <a:cubicBezTo>
                    <a:pt x="5939" y="3662"/>
                    <a:pt x="6072" y="3728"/>
                    <a:pt x="6239" y="3762"/>
                  </a:cubicBezTo>
                  <a:lnTo>
                    <a:pt x="6272" y="3762"/>
                  </a:lnTo>
                  <a:cubicBezTo>
                    <a:pt x="6439" y="3795"/>
                    <a:pt x="6606" y="3795"/>
                    <a:pt x="6806" y="3795"/>
                  </a:cubicBezTo>
                  <a:cubicBezTo>
                    <a:pt x="7506" y="3762"/>
                    <a:pt x="8140" y="3328"/>
                    <a:pt x="8440" y="2661"/>
                  </a:cubicBezTo>
                  <a:cubicBezTo>
                    <a:pt x="8607" y="2161"/>
                    <a:pt x="8741" y="1660"/>
                    <a:pt x="8841" y="1160"/>
                  </a:cubicBezTo>
                  <a:cubicBezTo>
                    <a:pt x="8874" y="1093"/>
                    <a:pt x="8907" y="1026"/>
                    <a:pt x="8941" y="960"/>
                  </a:cubicBezTo>
                  <a:cubicBezTo>
                    <a:pt x="9074" y="826"/>
                    <a:pt x="9174" y="626"/>
                    <a:pt x="9208" y="426"/>
                  </a:cubicBezTo>
                  <a:cubicBezTo>
                    <a:pt x="9274" y="226"/>
                    <a:pt x="9141" y="26"/>
                    <a:pt x="9007" y="26"/>
                  </a:cubicBezTo>
                  <a:lnTo>
                    <a:pt x="8774" y="26"/>
                  </a:lnTo>
                  <a:cubicBezTo>
                    <a:pt x="8565" y="9"/>
                    <a:pt x="8357" y="1"/>
                    <a:pt x="8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2029848" y="2444813"/>
              <a:ext cx="39487" cy="58122"/>
            </a:xfrm>
            <a:custGeom>
              <a:avLst/>
              <a:gdLst/>
              <a:ahLst/>
              <a:cxnLst/>
              <a:rect l="l" t="t" r="r" b="b"/>
              <a:pathLst>
                <a:path w="2403" h="3537" extrusionOk="0">
                  <a:moveTo>
                    <a:pt x="434" y="0"/>
                  </a:moveTo>
                  <a:cubicBezTo>
                    <a:pt x="234" y="0"/>
                    <a:pt x="101" y="167"/>
                    <a:pt x="1" y="367"/>
                  </a:cubicBezTo>
                  <a:lnTo>
                    <a:pt x="501" y="3536"/>
                  </a:lnTo>
                  <a:lnTo>
                    <a:pt x="2402" y="2702"/>
                  </a:lnTo>
                  <a:lnTo>
                    <a:pt x="2169" y="2302"/>
                  </a:lnTo>
                  <a:lnTo>
                    <a:pt x="1869" y="1768"/>
                  </a:lnTo>
                  <a:cubicBezTo>
                    <a:pt x="1669" y="1468"/>
                    <a:pt x="1468" y="1135"/>
                    <a:pt x="1302" y="868"/>
                  </a:cubicBezTo>
                  <a:cubicBezTo>
                    <a:pt x="1101" y="601"/>
                    <a:pt x="901" y="334"/>
                    <a:pt x="668" y="100"/>
                  </a:cubicBezTo>
                  <a:lnTo>
                    <a:pt x="601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1921870" y="2500716"/>
              <a:ext cx="88259" cy="86073"/>
            </a:xfrm>
            <a:custGeom>
              <a:avLst/>
              <a:gdLst/>
              <a:ahLst/>
              <a:cxnLst/>
              <a:rect l="l" t="t" r="r" b="b"/>
              <a:pathLst>
                <a:path w="5371" h="523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035"/>
                    <a:pt x="267" y="2002"/>
                    <a:pt x="634" y="2970"/>
                  </a:cubicBezTo>
                  <a:cubicBezTo>
                    <a:pt x="1068" y="3904"/>
                    <a:pt x="2169" y="4771"/>
                    <a:pt x="5237" y="5238"/>
                  </a:cubicBezTo>
                  <a:lnTo>
                    <a:pt x="5371" y="4571"/>
                  </a:lnTo>
                  <a:cubicBezTo>
                    <a:pt x="3403" y="4204"/>
                    <a:pt x="1935" y="3870"/>
                    <a:pt x="1034" y="2403"/>
                  </a:cubicBezTo>
                  <a:cubicBezTo>
                    <a:pt x="601" y="1635"/>
                    <a:pt x="234" y="835"/>
                    <a:pt x="0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986006" y="2445914"/>
              <a:ext cx="20836" cy="18076"/>
            </a:xfrm>
            <a:custGeom>
              <a:avLst/>
              <a:gdLst/>
              <a:ahLst/>
              <a:cxnLst/>
              <a:rect l="l" t="t" r="r" b="b"/>
              <a:pathLst>
                <a:path w="1268" h="1100" extrusionOk="0">
                  <a:moveTo>
                    <a:pt x="734" y="0"/>
                  </a:moveTo>
                  <a:cubicBezTo>
                    <a:pt x="234" y="0"/>
                    <a:pt x="0" y="567"/>
                    <a:pt x="334" y="934"/>
                  </a:cubicBezTo>
                  <a:cubicBezTo>
                    <a:pt x="436" y="1048"/>
                    <a:pt x="574" y="1100"/>
                    <a:pt x="712" y="1100"/>
                  </a:cubicBezTo>
                  <a:cubicBezTo>
                    <a:pt x="978" y="1100"/>
                    <a:pt x="1246" y="908"/>
                    <a:pt x="1268" y="601"/>
                  </a:cubicBezTo>
                  <a:cubicBezTo>
                    <a:pt x="1268" y="267"/>
                    <a:pt x="1034" y="0"/>
                    <a:pt x="7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981619" y="2405473"/>
              <a:ext cx="23038" cy="14132"/>
            </a:xfrm>
            <a:custGeom>
              <a:avLst/>
              <a:gdLst/>
              <a:ahLst/>
              <a:cxnLst/>
              <a:rect l="l" t="t" r="r" b="b"/>
              <a:pathLst>
                <a:path w="1402" h="860" extrusionOk="0">
                  <a:moveTo>
                    <a:pt x="757" y="0"/>
                  </a:moveTo>
                  <a:cubicBezTo>
                    <a:pt x="695" y="0"/>
                    <a:pt x="631" y="9"/>
                    <a:pt x="567" y="26"/>
                  </a:cubicBezTo>
                  <a:cubicBezTo>
                    <a:pt x="200" y="126"/>
                    <a:pt x="0" y="493"/>
                    <a:pt x="100" y="860"/>
                  </a:cubicBezTo>
                  <a:lnTo>
                    <a:pt x="1401" y="493"/>
                  </a:lnTo>
                  <a:cubicBezTo>
                    <a:pt x="1319" y="190"/>
                    <a:pt x="1053" y="0"/>
                    <a:pt x="7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995866" y="2507848"/>
              <a:ext cx="32898" cy="21181"/>
            </a:xfrm>
            <a:custGeom>
              <a:avLst/>
              <a:gdLst/>
              <a:ahLst/>
              <a:cxnLst/>
              <a:rect l="l" t="t" r="r" b="b"/>
              <a:pathLst>
                <a:path w="2002" h="1289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501"/>
                    <a:pt x="267" y="1068"/>
                    <a:pt x="768" y="1235"/>
                  </a:cubicBezTo>
                  <a:cubicBezTo>
                    <a:pt x="876" y="1271"/>
                    <a:pt x="986" y="1288"/>
                    <a:pt x="1093" y="1288"/>
                  </a:cubicBezTo>
                  <a:cubicBezTo>
                    <a:pt x="1483" y="1288"/>
                    <a:pt x="1845" y="1060"/>
                    <a:pt x="2002" y="66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1997509" y="2512235"/>
              <a:ext cx="19210" cy="17238"/>
            </a:xfrm>
            <a:custGeom>
              <a:avLst/>
              <a:gdLst/>
              <a:ahLst/>
              <a:cxnLst/>
              <a:rect l="l" t="t" r="r" b="b"/>
              <a:pathLst>
                <a:path w="1169" h="1049" extrusionOk="0">
                  <a:moveTo>
                    <a:pt x="34" y="0"/>
                  </a:moveTo>
                  <a:cubicBezTo>
                    <a:pt x="1" y="434"/>
                    <a:pt x="234" y="834"/>
                    <a:pt x="634" y="1001"/>
                  </a:cubicBezTo>
                  <a:cubicBezTo>
                    <a:pt x="752" y="1025"/>
                    <a:pt x="887" y="1048"/>
                    <a:pt x="1015" y="1048"/>
                  </a:cubicBezTo>
                  <a:cubicBezTo>
                    <a:pt x="1068" y="1048"/>
                    <a:pt x="1119" y="1044"/>
                    <a:pt x="1168" y="1034"/>
                  </a:cubicBezTo>
                  <a:cubicBezTo>
                    <a:pt x="1101" y="434"/>
                    <a:pt x="634" y="0"/>
                    <a:pt x="34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2064389" y="2405177"/>
              <a:ext cx="22480" cy="13343"/>
            </a:xfrm>
            <a:custGeom>
              <a:avLst/>
              <a:gdLst/>
              <a:ahLst/>
              <a:cxnLst/>
              <a:rect l="l" t="t" r="r" b="b"/>
              <a:pathLst>
                <a:path w="1368" h="812" extrusionOk="0">
                  <a:moveTo>
                    <a:pt x="645" y="0"/>
                  </a:moveTo>
                  <a:cubicBezTo>
                    <a:pt x="301" y="0"/>
                    <a:pt x="30" y="249"/>
                    <a:pt x="0" y="578"/>
                  </a:cubicBezTo>
                  <a:lnTo>
                    <a:pt x="1334" y="811"/>
                  </a:lnTo>
                  <a:cubicBezTo>
                    <a:pt x="1368" y="444"/>
                    <a:pt x="1134" y="77"/>
                    <a:pt x="767" y="11"/>
                  </a:cubicBezTo>
                  <a:cubicBezTo>
                    <a:pt x="726" y="4"/>
                    <a:pt x="685" y="0"/>
                    <a:pt x="6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2056436" y="2443071"/>
              <a:ext cx="21674" cy="18076"/>
            </a:xfrm>
            <a:custGeom>
              <a:avLst/>
              <a:gdLst/>
              <a:ahLst/>
              <a:cxnLst/>
              <a:rect l="l" t="t" r="r" b="b"/>
              <a:pathLst>
                <a:path w="1319" h="1100" extrusionOk="0">
                  <a:moveTo>
                    <a:pt x="709" y="1"/>
                  </a:moveTo>
                  <a:cubicBezTo>
                    <a:pt x="283" y="1"/>
                    <a:pt x="0" y="527"/>
                    <a:pt x="284" y="874"/>
                  </a:cubicBezTo>
                  <a:cubicBezTo>
                    <a:pt x="401" y="1029"/>
                    <a:pt x="563" y="1099"/>
                    <a:pt x="723" y="1099"/>
                  </a:cubicBezTo>
                  <a:cubicBezTo>
                    <a:pt x="975" y="1099"/>
                    <a:pt x="1224" y="926"/>
                    <a:pt x="1285" y="640"/>
                  </a:cubicBezTo>
                  <a:cubicBezTo>
                    <a:pt x="1318" y="307"/>
                    <a:pt x="1085" y="40"/>
                    <a:pt x="784" y="6"/>
                  </a:cubicBezTo>
                  <a:cubicBezTo>
                    <a:pt x="759" y="3"/>
                    <a:pt x="734" y="1"/>
                    <a:pt x="7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2198676" y="2950063"/>
              <a:ext cx="111840" cy="27820"/>
            </a:xfrm>
            <a:custGeom>
              <a:avLst/>
              <a:gdLst/>
              <a:ahLst/>
              <a:cxnLst/>
              <a:rect l="l" t="t" r="r" b="b"/>
              <a:pathLst>
                <a:path w="6806" h="1693" extrusionOk="0">
                  <a:moveTo>
                    <a:pt x="6037" y="1"/>
                  </a:moveTo>
                  <a:cubicBezTo>
                    <a:pt x="5757" y="1"/>
                    <a:pt x="4929" y="250"/>
                    <a:pt x="3840" y="250"/>
                  </a:cubicBezTo>
                  <a:cubicBezTo>
                    <a:pt x="3731" y="250"/>
                    <a:pt x="3618" y="248"/>
                    <a:pt x="3503" y="242"/>
                  </a:cubicBezTo>
                  <a:cubicBezTo>
                    <a:pt x="3253" y="221"/>
                    <a:pt x="3001" y="210"/>
                    <a:pt x="2749" y="210"/>
                  </a:cubicBezTo>
                  <a:cubicBezTo>
                    <a:pt x="1824" y="210"/>
                    <a:pt x="892" y="354"/>
                    <a:pt x="1" y="643"/>
                  </a:cubicBezTo>
                  <a:cubicBezTo>
                    <a:pt x="1" y="643"/>
                    <a:pt x="2917" y="1692"/>
                    <a:pt x="4360" y="1692"/>
                  </a:cubicBezTo>
                  <a:cubicBezTo>
                    <a:pt x="4460" y="1692"/>
                    <a:pt x="4553" y="1687"/>
                    <a:pt x="4637" y="1677"/>
                  </a:cubicBezTo>
                  <a:cubicBezTo>
                    <a:pt x="6372" y="1476"/>
                    <a:pt x="6806" y="276"/>
                    <a:pt x="6105" y="9"/>
                  </a:cubicBezTo>
                  <a:cubicBezTo>
                    <a:pt x="6088" y="3"/>
                    <a:pt x="6066" y="1"/>
                    <a:pt x="6037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1759073" y="2620213"/>
              <a:ext cx="577750" cy="433309"/>
            </a:xfrm>
            <a:custGeom>
              <a:avLst/>
              <a:gdLst/>
              <a:ahLst/>
              <a:cxnLst/>
              <a:rect l="l" t="t" r="r" b="b"/>
              <a:pathLst>
                <a:path w="35159" h="26369" extrusionOk="0">
                  <a:moveTo>
                    <a:pt x="4437" y="1"/>
                  </a:moveTo>
                  <a:cubicBezTo>
                    <a:pt x="2702" y="668"/>
                    <a:pt x="1101" y="2002"/>
                    <a:pt x="601" y="3770"/>
                  </a:cubicBezTo>
                  <a:cubicBezTo>
                    <a:pt x="0" y="5838"/>
                    <a:pt x="634" y="7706"/>
                    <a:pt x="1835" y="12810"/>
                  </a:cubicBezTo>
                  <a:cubicBezTo>
                    <a:pt x="2736" y="16679"/>
                    <a:pt x="2936" y="17013"/>
                    <a:pt x="4003" y="20649"/>
                  </a:cubicBezTo>
                  <a:cubicBezTo>
                    <a:pt x="4837" y="23651"/>
                    <a:pt x="5137" y="24385"/>
                    <a:pt x="8873" y="24919"/>
                  </a:cubicBezTo>
                  <a:cubicBezTo>
                    <a:pt x="11909" y="25386"/>
                    <a:pt x="20949" y="25752"/>
                    <a:pt x="21382" y="25853"/>
                  </a:cubicBezTo>
                  <a:cubicBezTo>
                    <a:pt x="21582" y="25886"/>
                    <a:pt x="22383" y="26019"/>
                    <a:pt x="22616" y="26053"/>
                  </a:cubicBezTo>
                  <a:cubicBezTo>
                    <a:pt x="23050" y="26119"/>
                    <a:pt x="23484" y="26219"/>
                    <a:pt x="23951" y="26286"/>
                  </a:cubicBezTo>
                  <a:cubicBezTo>
                    <a:pt x="24218" y="26320"/>
                    <a:pt x="24451" y="26353"/>
                    <a:pt x="24718" y="26353"/>
                  </a:cubicBezTo>
                  <a:cubicBezTo>
                    <a:pt x="25352" y="26286"/>
                    <a:pt x="25952" y="26153"/>
                    <a:pt x="26553" y="25986"/>
                  </a:cubicBezTo>
                  <a:cubicBezTo>
                    <a:pt x="26835" y="25905"/>
                    <a:pt x="27130" y="25861"/>
                    <a:pt x="27430" y="25861"/>
                  </a:cubicBezTo>
                  <a:cubicBezTo>
                    <a:pt x="27626" y="25861"/>
                    <a:pt x="27823" y="25880"/>
                    <a:pt x="28020" y="25919"/>
                  </a:cubicBezTo>
                  <a:cubicBezTo>
                    <a:pt x="28621" y="26019"/>
                    <a:pt x="29188" y="26153"/>
                    <a:pt x="29788" y="26286"/>
                  </a:cubicBezTo>
                  <a:cubicBezTo>
                    <a:pt x="29997" y="26342"/>
                    <a:pt x="30206" y="26369"/>
                    <a:pt x="30412" y="26369"/>
                  </a:cubicBezTo>
                  <a:cubicBezTo>
                    <a:pt x="30700" y="26369"/>
                    <a:pt x="30984" y="26317"/>
                    <a:pt x="31256" y="26219"/>
                  </a:cubicBezTo>
                  <a:cubicBezTo>
                    <a:pt x="31423" y="26153"/>
                    <a:pt x="31556" y="26053"/>
                    <a:pt x="31723" y="25953"/>
                  </a:cubicBezTo>
                  <a:cubicBezTo>
                    <a:pt x="31956" y="25886"/>
                    <a:pt x="32190" y="25819"/>
                    <a:pt x="32457" y="25819"/>
                  </a:cubicBezTo>
                  <a:cubicBezTo>
                    <a:pt x="32624" y="25752"/>
                    <a:pt x="32824" y="25686"/>
                    <a:pt x="32957" y="25519"/>
                  </a:cubicBezTo>
                  <a:cubicBezTo>
                    <a:pt x="33024" y="25452"/>
                    <a:pt x="33057" y="25319"/>
                    <a:pt x="33124" y="25219"/>
                  </a:cubicBezTo>
                  <a:cubicBezTo>
                    <a:pt x="33291" y="25152"/>
                    <a:pt x="33457" y="25119"/>
                    <a:pt x="33624" y="25119"/>
                  </a:cubicBezTo>
                  <a:cubicBezTo>
                    <a:pt x="33858" y="25085"/>
                    <a:pt x="34125" y="25052"/>
                    <a:pt x="34358" y="24985"/>
                  </a:cubicBezTo>
                  <a:cubicBezTo>
                    <a:pt x="34692" y="24852"/>
                    <a:pt x="35159" y="24618"/>
                    <a:pt x="35059" y="24218"/>
                  </a:cubicBezTo>
                  <a:cubicBezTo>
                    <a:pt x="35025" y="24018"/>
                    <a:pt x="34858" y="23951"/>
                    <a:pt x="34725" y="23851"/>
                  </a:cubicBezTo>
                  <a:cubicBezTo>
                    <a:pt x="34458" y="23651"/>
                    <a:pt x="34158" y="23484"/>
                    <a:pt x="33891" y="23284"/>
                  </a:cubicBezTo>
                  <a:cubicBezTo>
                    <a:pt x="33324" y="22817"/>
                    <a:pt x="32657" y="22417"/>
                    <a:pt x="32090" y="21950"/>
                  </a:cubicBezTo>
                  <a:cubicBezTo>
                    <a:pt x="31556" y="21549"/>
                    <a:pt x="30922" y="21316"/>
                    <a:pt x="30289" y="21249"/>
                  </a:cubicBezTo>
                  <a:cubicBezTo>
                    <a:pt x="29588" y="21149"/>
                    <a:pt x="28921" y="20982"/>
                    <a:pt x="28220" y="20916"/>
                  </a:cubicBezTo>
                  <a:cubicBezTo>
                    <a:pt x="27797" y="20866"/>
                    <a:pt x="27393" y="20723"/>
                    <a:pt x="26979" y="20723"/>
                  </a:cubicBezTo>
                  <a:cubicBezTo>
                    <a:pt x="26839" y="20723"/>
                    <a:pt x="26697" y="20740"/>
                    <a:pt x="26553" y="20782"/>
                  </a:cubicBezTo>
                  <a:cubicBezTo>
                    <a:pt x="25385" y="21060"/>
                    <a:pt x="24218" y="21547"/>
                    <a:pt x="23011" y="21547"/>
                  </a:cubicBezTo>
                  <a:cubicBezTo>
                    <a:pt x="22770" y="21547"/>
                    <a:pt x="22527" y="21527"/>
                    <a:pt x="22283" y="21483"/>
                  </a:cubicBezTo>
                  <a:cubicBezTo>
                    <a:pt x="20148" y="21049"/>
                    <a:pt x="10741" y="18514"/>
                    <a:pt x="10741" y="18514"/>
                  </a:cubicBezTo>
                  <a:lnTo>
                    <a:pt x="8440" y="9941"/>
                  </a:lnTo>
                  <a:cubicBezTo>
                    <a:pt x="8440" y="9941"/>
                    <a:pt x="6872" y="2269"/>
                    <a:pt x="4437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755228" y="2616927"/>
              <a:ext cx="164456" cy="276148"/>
            </a:xfrm>
            <a:custGeom>
              <a:avLst/>
              <a:gdLst/>
              <a:ahLst/>
              <a:cxnLst/>
              <a:rect l="l" t="t" r="r" b="b"/>
              <a:pathLst>
                <a:path w="10008" h="16805" extrusionOk="0">
                  <a:moveTo>
                    <a:pt x="4804" y="1"/>
                  </a:moveTo>
                  <a:cubicBezTo>
                    <a:pt x="2970" y="834"/>
                    <a:pt x="968" y="1969"/>
                    <a:pt x="501" y="4904"/>
                  </a:cubicBezTo>
                  <a:cubicBezTo>
                    <a:pt x="1" y="7840"/>
                    <a:pt x="2769" y="16779"/>
                    <a:pt x="2769" y="16779"/>
                  </a:cubicBezTo>
                  <a:cubicBezTo>
                    <a:pt x="3013" y="16796"/>
                    <a:pt x="3257" y="16805"/>
                    <a:pt x="3500" y="16805"/>
                  </a:cubicBezTo>
                  <a:cubicBezTo>
                    <a:pt x="4688" y="16805"/>
                    <a:pt x="5865" y="16606"/>
                    <a:pt x="6972" y="16246"/>
                  </a:cubicBezTo>
                  <a:cubicBezTo>
                    <a:pt x="9474" y="15512"/>
                    <a:pt x="10008" y="14378"/>
                    <a:pt x="10008" y="14378"/>
                  </a:cubicBezTo>
                  <a:cubicBezTo>
                    <a:pt x="10008" y="14378"/>
                    <a:pt x="9174" y="10475"/>
                    <a:pt x="8674" y="8673"/>
                  </a:cubicBezTo>
                  <a:cubicBezTo>
                    <a:pt x="8207" y="6872"/>
                    <a:pt x="7239" y="2202"/>
                    <a:pt x="48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2363674" y="2743556"/>
              <a:ext cx="417698" cy="467800"/>
            </a:xfrm>
            <a:custGeom>
              <a:avLst/>
              <a:gdLst/>
              <a:ahLst/>
              <a:cxnLst/>
              <a:rect l="l" t="t" r="r" b="b"/>
              <a:pathLst>
                <a:path w="25419" h="28468" extrusionOk="0">
                  <a:moveTo>
                    <a:pt x="24985" y="0"/>
                  </a:moveTo>
                  <a:lnTo>
                    <a:pt x="3002" y="12709"/>
                  </a:lnTo>
                  <a:cubicBezTo>
                    <a:pt x="2735" y="12876"/>
                    <a:pt x="2535" y="13143"/>
                    <a:pt x="2502" y="13443"/>
                  </a:cubicBezTo>
                  <a:lnTo>
                    <a:pt x="0" y="28387"/>
                  </a:lnTo>
                  <a:cubicBezTo>
                    <a:pt x="160" y="28440"/>
                    <a:pt x="331" y="28467"/>
                    <a:pt x="502" y="28467"/>
                  </a:cubicBezTo>
                  <a:cubicBezTo>
                    <a:pt x="758" y="28467"/>
                    <a:pt x="1014" y="28407"/>
                    <a:pt x="1234" y="28287"/>
                  </a:cubicBezTo>
                  <a:lnTo>
                    <a:pt x="22383" y="16078"/>
                  </a:lnTo>
                  <a:cubicBezTo>
                    <a:pt x="22750" y="15845"/>
                    <a:pt x="23017" y="15478"/>
                    <a:pt x="23083" y="15078"/>
                  </a:cubicBezTo>
                  <a:lnTo>
                    <a:pt x="25385" y="1268"/>
                  </a:lnTo>
                  <a:cubicBezTo>
                    <a:pt x="25418" y="1201"/>
                    <a:pt x="25418" y="1101"/>
                    <a:pt x="25418" y="1034"/>
                  </a:cubicBezTo>
                  <a:cubicBezTo>
                    <a:pt x="25418" y="634"/>
                    <a:pt x="25252" y="267"/>
                    <a:pt x="249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2358186" y="2740253"/>
              <a:ext cx="416054" cy="469789"/>
            </a:xfrm>
            <a:custGeom>
              <a:avLst/>
              <a:gdLst/>
              <a:ahLst/>
              <a:cxnLst/>
              <a:rect l="l" t="t" r="r" b="b"/>
              <a:pathLst>
                <a:path w="25319" h="28589" extrusionOk="0">
                  <a:moveTo>
                    <a:pt x="25018" y="1"/>
                  </a:moveTo>
                  <a:lnTo>
                    <a:pt x="3003" y="12710"/>
                  </a:lnTo>
                  <a:cubicBezTo>
                    <a:pt x="2736" y="12843"/>
                    <a:pt x="2536" y="13110"/>
                    <a:pt x="2502" y="13444"/>
                  </a:cubicBezTo>
                  <a:lnTo>
                    <a:pt x="1" y="28388"/>
                  </a:lnTo>
                  <a:lnTo>
                    <a:pt x="134" y="28488"/>
                  </a:lnTo>
                  <a:cubicBezTo>
                    <a:pt x="201" y="28521"/>
                    <a:pt x="267" y="28555"/>
                    <a:pt x="334" y="28588"/>
                  </a:cubicBezTo>
                  <a:lnTo>
                    <a:pt x="2836" y="13644"/>
                  </a:lnTo>
                  <a:cubicBezTo>
                    <a:pt x="2869" y="13310"/>
                    <a:pt x="3069" y="13044"/>
                    <a:pt x="3336" y="12910"/>
                  </a:cubicBezTo>
                  <a:lnTo>
                    <a:pt x="25319" y="201"/>
                  </a:lnTo>
                  <a:cubicBezTo>
                    <a:pt x="25219" y="134"/>
                    <a:pt x="25119" y="34"/>
                    <a:pt x="2501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2358186" y="2953481"/>
              <a:ext cx="49906" cy="256561"/>
            </a:xfrm>
            <a:custGeom>
              <a:avLst/>
              <a:gdLst/>
              <a:ahLst/>
              <a:cxnLst/>
              <a:rect l="l" t="t" r="r" b="b"/>
              <a:pathLst>
                <a:path w="3037" h="15613" extrusionOk="0">
                  <a:moveTo>
                    <a:pt x="2703" y="1"/>
                  </a:moveTo>
                  <a:cubicBezTo>
                    <a:pt x="2602" y="134"/>
                    <a:pt x="2536" y="301"/>
                    <a:pt x="2502" y="468"/>
                  </a:cubicBezTo>
                  <a:lnTo>
                    <a:pt x="1" y="15412"/>
                  </a:lnTo>
                  <a:lnTo>
                    <a:pt x="134" y="15512"/>
                  </a:lnTo>
                  <a:cubicBezTo>
                    <a:pt x="201" y="15545"/>
                    <a:pt x="267" y="15579"/>
                    <a:pt x="334" y="15612"/>
                  </a:cubicBezTo>
                  <a:lnTo>
                    <a:pt x="2836" y="668"/>
                  </a:lnTo>
                  <a:cubicBezTo>
                    <a:pt x="2869" y="501"/>
                    <a:pt x="2936" y="334"/>
                    <a:pt x="3036" y="201"/>
                  </a:cubicBezTo>
                  <a:lnTo>
                    <a:pt x="2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2557594" y="2950260"/>
              <a:ext cx="64037" cy="65138"/>
            </a:xfrm>
            <a:custGeom>
              <a:avLst/>
              <a:gdLst/>
              <a:ahLst/>
              <a:cxnLst/>
              <a:rect l="l" t="t" r="r" b="b"/>
              <a:pathLst>
                <a:path w="3897" h="3964" extrusionOk="0">
                  <a:moveTo>
                    <a:pt x="3165" y="1"/>
                  </a:moveTo>
                  <a:cubicBezTo>
                    <a:pt x="2911" y="1"/>
                    <a:pt x="2595" y="97"/>
                    <a:pt x="2243" y="297"/>
                  </a:cubicBezTo>
                  <a:cubicBezTo>
                    <a:pt x="1208" y="897"/>
                    <a:pt x="241" y="2132"/>
                    <a:pt x="108" y="3066"/>
                  </a:cubicBezTo>
                  <a:cubicBezTo>
                    <a:pt x="0" y="3646"/>
                    <a:pt x="253" y="3964"/>
                    <a:pt x="724" y="3964"/>
                  </a:cubicBezTo>
                  <a:cubicBezTo>
                    <a:pt x="983" y="3964"/>
                    <a:pt x="1308" y="3867"/>
                    <a:pt x="1675" y="3666"/>
                  </a:cubicBezTo>
                  <a:cubicBezTo>
                    <a:pt x="2676" y="3066"/>
                    <a:pt x="3644" y="1831"/>
                    <a:pt x="3810" y="931"/>
                  </a:cubicBezTo>
                  <a:cubicBezTo>
                    <a:pt x="3897" y="326"/>
                    <a:pt x="3633" y="1"/>
                    <a:pt x="3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1691651" y="2410272"/>
              <a:ext cx="125544" cy="116227"/>
            </a:xfrm>
            <a:custGeom>
              <a:avLst/>
              <a:gdLst/>
              <a:ahLst/>
              <a:cxnLst/>
              <a:rect l="l" t="t" r="r" b="b"/>
              <a:pathLst>
                <a:path w="7640" h="7073" extrusionOk="0">
                  <a:moveTo>
                    <a:pt x="401" y="1"/>
                  </a:moveTo>
                  <a:lnTo>
                    <a:pt x="0" y="5638"/>
                  </a:lnTo>
                  <a:lnTo>
                    <a:pt x="2502" y="7073"/>
                  </a:lnTo>
                  <a:lnTo>
                    <a:pt x="7372" y="2503"/>
                  </a:lnTo>
                  <a:cubicBezTo>
                    <a:pt x="7639" y="2236"/>
                    <a:pt x="7606" y="1802"/>
                    <a:pt x="7306" y="1602"/>
                  </a:cubicBezTo>
                  <a:lnTo>
                    <a:pt x="5204" y="401"/>
                  </a:lnTo>
                  <a:cubicBezTo>
                    <a:pt x="5104" y="334"/>
                    <a:pt x="5004" y="334"/>
                    <a:pt x="4904" y="3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1691651" y="2410272"/>
              <a:ext cx="125544" cy="116227"/>
            </a:xfrm>
            <a:custGeom>
              <a:avLst/>
              <a:gdLst/>
              <a:ahLst/>
              <a:cxnLst/>
              <a:rect l="l" t="t" r="r" b="b"/>
              <a:pathLst>
                <a:path w="7640" h="7073" extrusionOk="0">
                  <a:moveTo>
                    <a:pt x="401" y="1"/>
                  </a:moveTo>
                  <a:lnTo>
                    <a:pt x="0" y="5638"/>
                  </a:lnTo>
                  <a:lnTo>
                    <a:pt x="2502" y="7073"/>
                  </a:lnTo>
                  <a:lnTo>
                    <a:pt x="7372" y="2503"/>
                  </a:lnTo>
                  <a:cubicBezTo>
                    <a:pt x="7639" y="2236"/>
                    <a:pt x="7606" y="1802"/>
                    <a:pt x="7306" y="1602"/>
                  </a:cubicBezTo>
                  <a:lnTo>
                    <a:pt x="5204" y="401"/>
                  </a:lnTo>
                  <a:cubicBezTo>
                    <a:pt x="5104" y="334"/>
                    <a:pt x="5004" y="334"/>
                    <a:pt x="4904" y="33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1508576" y="2443169"/>
              <a:ext cx="37828" cy="262131"/>
            </a:xfrm>
            <a:custGeom>
              <a:avLst/>
              <a:gdLst/>
              <a:ahLst/>
              <a:cxnLst/>
              <a:rect l="l" t="t" r="r" b="b"/>
              <a:pathLst>
                <a:path w="2302" h="15952" extrusionOk="0">
                  <a:moveTo>
                    <a:pt x="2302" y="15845"/>
                  </a:moveTo>
                  <a:cubicBezTo>
                    <a:pt x="2292" y="15849"/>
                    <a:pt x="2282" y="15852"/>
                    <a:pt x="2273" y="15856"/>
                  </a:cubicBezTo>
                  <a:lnTo>
                    <a:pt x="2273" y="15856"/>
                  </a:lnTo>
                  <a:cubicBezTo>
                    <a:pt x="2282" y="15853"/>
                    <a:pt x="2292" y="15849"/>
                    <a:pt x="2302" y="15845"/>
                  </a:cubicBezTo>
                  <a:close/>
                  <a:moveTo>
                    <a:pt x="200" y="0"/>
                  </a:moveTo>
                  <a:cubicBezTo>
                    <a:pt x="67" y="200"/>
                    <a:pt x="0" y="467"/>
                    <a:pt x="0" y="734"/>
                  </a:cubicBezTo>
                  <a:lnTo>
                    <a:pt x="0" y="14377"/>
                  </a:lnTo>
                  <a:cubicBezTo>
                    <a:pt x="33" y="14878"/>
                    <a:pt x="300" y="15378"/>
                    <a:pt x="734" y="15645"/>
                  </a:cubicBezTo>
                  <a:lnTo>
                    <a:pt x="967" y="15778"/>
                  </a:lnTo>
                  <a:cubicBezTo>
                    <a:pt x="1195" y="15892"/>
                    <a:pt x="1454" y="15952"/>
                    <a:pt x="1715" y="15952"/>
                  </a:cubicBezTo>
                  <a:cubicBezTo>
                    <a:pt x="1904" y="15952"/>
                    <a:pt x="2094" y="15921"/>
                    <a:pt x="2273" y="15856"/>
                  </a:cubicBezTo>
                  <a:lnTo>
                    <a:pt x="2273" y="15856"/>
                  </a:lnTo>
                  <a:cubicBezTo>
                    <a:pt x="2214" y="15876"/>
                    <a:pt x="2158" y="15886"/>
                    <a:pt x="2105" y="15886"/>
                  </a:cubicBezTo>
                  <a:cubicBezTo>
                    <a:pt x="1869" y="15886"/>
                    <a:pt x="1701" y="15689"/>
                    <a:pt x="1701" y="15345"/>
                  </a:cubicBezTo>
                  <a:lnTo>
                    <a:pt x="1701" y="1702"/>
                  </a:lnTo>
                  <a:cubicBezTo>
                    <a:pt x="1701" y="1435"/>
                    <a:pt x="1768" y="1201"/>
                    <a:pt x="1901" y="968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1508576" y="2443169"/>
              <a:ext cx="37828" cy="262131"/>
            </a:xfrm>
            <a:custGeom>
              <a:avLst/>
              <a:gdLst/>
              <a:ahLst/>
              <a:cxnLst/>
              <a:rect l="l" t="t" r="r" b="b"/>
              <a:pathLst>
                <a:path w="2302" h="15952" extrusionOk="0">
                  <a:moveTo>
                    <a:pt x="2302" y="15845"/>
                  </a:moveTo>
                  <a:cubicBezTo>
                    <a:pt x="2292" y="15849"/>
                    <a:pt x="2282" y="15852"/>
                    <a:pt x="2273" y="15856"/>
                  </a:cubicBezTo>
                  <a:lnTo>
                    <a:pt x="2273" y="15856"/>
                  </a:lnTo>
                  <a:cubicBezTo>
                    <a:pt x="2282" y="15853"/>
                    <a:pt x="2292" y="15849"/>
                    <a:pt x="2302" y="15845"/>
                  </a:cubicBezTo>
                  <a:close/>
                  <a:moveTo>
                    <a:pt x="200" y="0"/>
                  </a:moveTo>
                  <a:cubicBezTo>
                    <a:pt x="67" y="200"/>
                    <a:pt x="0" y="467"/>
                    <a:pt x="0" y="734"/>
                  </a:cubicBezTo>
                  <a:lnTo>
                    <a:pt x="0" y="14377"/>
                  </a:lnTo>
                  <a:cubicBezTo>
                    <a:pt x="33" y="14878"/>
                    <a:pt x="300" y="15378"/>
                    <a:pt x="734" y="15645"/>
                  </a:cubicBezTo>
                  <a:lnTo>
                    <a:pt x="967" y="15778"/>
                  </a:lnTo>
                  <a:cubicBezTo>
                    <a:pt x="1195" y="15892"/>
                    <a:pt x="1454" y="15952"/>
                    <a:pt x="1715" y="15952"/>
                  </a:cubicBezTo>
                  <a:cubicBezTo>
                    <a:pt x="1904" y="15952"/>
                    <a:pt x="2094" y="15921"/>
                    <a:pt x="2273" y="15856"/>
                  </a:cubicBezTo>
                  <a:lnTo>
                    <a:pt x="2273" y="15856"/>
                  </a:lnTo>
                  <a:cubicBezTo>
                    <a:pt x="2214" y="15876"/>
                    <a:pt x="2158" y="15886"/>
                    <a:pt x="2105" y="15886"/>
                  </a:cubicBezTo>
                  <a:cubicBezTo>
                    <a:pt x="1869" y="15886"/>
                    <a:pt x="1701" y="15689"/>
                    <a:pt x="1701" y="15345"/>
                  </a:cubicBezTo>
                  <a:lnTo>
                    <a:pt x="1701" y="1702"/>
                  </a:lnTo>
                  <a:cubicBezTo>
                    <a:pt x="1701" y="1435"/>
                    <a:pt x="1768" y="1201"/>
                    <a:pt x="1901" y="968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1536528" y="2333532"/>
              <a:ext cx="225306" cy="370569"/>
            </a:xfrm>
            <a:custGeom>
              <a:avLst/>
              <a:gdLst/>
              <a:ahLst/>
              <a:cxnLst/>
              <a:rect l="l" t="t" r="r" b="b"/>
              <a:pathLst>
                <a:path w="13711" h="22551" extrusionOk="0">
                  <a:moveTo>
                    <a:pt x="13210" y="1"/>
                  </a:moveTo>
                  <a:cubicBezTo>
                    <a:pt x="13076" y="1"/>
                    <a:pt x="12976" y="34"/>
                    <a:pt x="12876" y="101"/>
                  </a:cubicBezTo>
                  <a:lnTo>
                    <a:pt x="734" y="7106"/>
                  </a:lnTo>
                  <a:cubicBezTo>
                    <a:pt x="501" y="7239"/>
                    <a:pt x="334" y="7406"/>
                    <a:pt x="200" y="7640"/>
                  </a:cubicBezTo>
                  <a:cubicBezTo>
                    <a:pt x="67" y="7873"/>
                    <a:pt x="0" y="8107"/>
                    <a:pt x="0" y="8374"/>
                  </a:cubicBezTo>
                  <a:lnTo>
                    <a:pt x="0" y="22017"/>
                  </a:lnTo>
                  <a:cubicBezTo>
                    <a:pt x="0" y="22350"/>
                    <a:pt x="167" y="22550"/>
                    <a:pt x="401" y="22550"/>
                  </a:cubicBezTo>
                  <a:cubicBezTo>
                    <a:pt x="467" y="22550"/>
                    <a:pt x="534" y="22550"/>
                    <a:pt x="601" y="22517"/>
                  </a:cubicBezTo>
                  <a:lnTo>
                    <a:pt x="634" y="22517"/>
                  </a:lnTo>
                  <a:cubicBezTo>
                    <a:pt x="667" y="22517"/>
                    <a:pt x="701" y="22484"/>
                    <a:pt x="734" y="22450"/>
                  </a:cubicBezTo>
                  <a:lnTo>
                    <a:pt x="3136" y="21083"/>
                  </a:lnTo>
                  <a:lnTo>
                    <a:pt x="5604" y="19648"/>
                  </a:lnTo>
                  <a:lnTo>
                    <a:pt x="12943" y="15412"/>
                  </a:lnTo>
                  <a:cubicBezTo>
                    <a:pt x="13410" y="15212"/>
                    <a:pt x="13710" y="14711"/>
                    <a:pt x="13610" y="14178"/>
                  </a:cubicBezTo>
                  <a:lnTo>
                    <a:pt x="13610" y="535"/>
                  </a:lnTo>
                  <a:cubicBezTo>
                    <a:pt x="13610" y="468"/>
                    <a:pt x="13610" y="401"/>
                    <a:pt x="13577" y="334"/>
                  </a:cubicBezTo>
                  <a:cubicBezTo>
                    <a:pt x="13543" y="134"/>
                    <a:pt x="13376" y="1"/>
                    <a:pt x="13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1732206" y="2430007"/>
              <a:ext cx="86632" cy="96492"/>
            </a:xfrm>
            <a:custGeom>
              <a:avLst/>
              <a:gdLst/>
              <a:ahLst/>
              <a:cxnLst/>
              <a:rect l="l" t="t" r="r" b="b"/>
              <a:pathLst>
                <a:path w="5272" h="5872" extrusionOk="0">
                  <a:moveTo>
                    <a:pt x="1" y="1"/>
                  </a:moveTo>
                  <a:lnTo>
                    <a:pt x="1" y="5872"/>
                  </a:lnTo>
                  <a:lnTo>
                    <a:pt x="4871" y="1268"/>
                  </a:lnTo>
                  <a:cubicBezTo>
                    <a:pt x="5271" y="968"/>
                    <a:pt x="5038" y="334"/>
                    <a:pt x="4537" y="3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1511863" y="2316409"/>
              <a:ext cx="247769" cy="142667"/>
            </a:xfrm>
            <a:custGeom>
              <a:avLst/>
              <a:gdLst/>
              <a:ahLst/>
              <a:cxnLst/>
              <a:rect l="l" t="t" r="r" b="b"/>
              <a:pathLst>
                <a:path w="15078" h="8682" extrusionOk="0">
                  <a:moveTo>
                    <a:pt x="13397" y="0"/>
                  </a:moveTo>
                  <a:cubicBezTo>
                    <a:pt x="13143" y="0"/>
                    <a:pt x="12893" y="59"/>
                    <a:pt x="12676" y="176"/>
                  </a:cubicBezTo>
                  <a:lnTo>
                    <a:pt x="534" y="7147"/>
                  </a:lnTo>
                  <a:cubicBezTo>
                    <a:pt x="300" y="7281"/>
                    <a:pt x="134" y="7481"/>
                    <a:pt x="0" y="7714"/>
                  </a:cubicBezTo>
                  <a:lnTo>
                    <a:pt x="1701" y="8682"/>
                  </a:lnTo>
                  <a:cubicBezTo>
                    <a:pt x="1835" y="8448"/>
                    <a:pt x="2002" y="8281"/>
                    <a:pt x="2235" y="8148"/>
                  </a:cubicBezTo>
                  <a:lnTo>
                    <a:pt x="14377" y="1143"/>
                  </a:lnTo>
                  <a:cubicBezTo>
                    <a:pt x="14493" y="1074"/>
                    <a:pt x="14600" y="1040"/>
                    <a:pt x="14696" y="1040"/>
                  </a:cubicBezTo>
                  <a:cubicBezTo>
                    <a:pt x="14876" y="1040"/>
                    <a:pt x="15012" y="1159"/>
                    <a:pt x="15078" y="1376"/>
                  </a:cubicBezTo>
                  <a:cubicBezTo>
                    <a:pt x="14978" y="909"/>
                    <a:pt x="14744" y="543"/>
                    <a:pt x="14377" y="309"/>
                  </a:cubicBezTo>
                  <a:lnTo>
                    <a:pt x="14144" y="176"/>
                  </a:lnTo>
                  <a:cubicBezTo>
                    <a:pt x="13910" y="59"/>
                    <a:pt x="13652" y="0"/>
                    <a:pt x="13397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1511863" y="2316409"/>
              <a:ext cx="247769" cy="142667"/>
            </a:xfrm>
            <a:custGeom>
              <a:avLst/>
              <a:gdLst/>
              <a:ahLst/>
              <a:cxnLst/>
              <a:rect l="l" t="t" r="r" b="b"/>
              <a:pathLst>
                <a:path w="15078" h="8682" extrusionOk="0">
                  <a:moveTo>
                    <a:pt x="13397" y="0"/>
                  </a:moveTo>
                  <a:cubicBezTo>
                    <a:pt x="13143" y="0"/>
                    <a:pt x="12893" y="59"/>
                    <a:pt x="12676" y="176"/>
                  </a:cubicBezTo>
                  <a:lnTo>
                    <a:pt x="534" y="7147"/>
                  </a:lnTo>
                  <a:cubicBezTo>
                    <a:pt x="300" y="7281"/>
                    <a:pt x="134" y="7481"/>
                    <a:pt x="0" y="7714"/>
                  </a:cubicBezTo>
                  <a:lnTo>
                    <a:pt x="1701" y="8682"/>
                  </a:lnTo>
                  <a:cubicBezTo>
                    <a:pt x="1835" y="8448"/>
                    <a:pt x="2002" y="8281"/>
                    <a:pt x="2235" y="8148"/>
                  </a:cubicBezTo>
                  <a:lnTo>
                    <a:pt x="14377" y="1143"/>
                  </a:lnTo>
                  <a:cubicBezTo>
                    <a:pt x="14493" y="1074"/>
                    <a:pt x="14600" y="1040"/>
                    <a:pt x="14696" y="1040"/>
                  </a:cubicBezTo>
                  <a:cubicBezTo>
                    <a:pt x="14876" y="1040"/>
                    <a:pt x="15012" y="1159"/>
                    <a:pt x="15078" y="1376"/>
                  </a:cubicBezTo>
                  <a:cubicBezTo>
                    <a:pt x="14978" y="909"/>
                    <a:pt x="14744" y="543"/>
                    <a:pt x="14377" y="309"/>
                  </a:cubicBezTo>
                  <a:lnTo>
                    <a:pt x="14144" y="176"/>
                  </a:lnTo>
                  <a:cubicBezTo>
                    <a:pt x="13910" y="59"/>
                    <a:pt x="13652" y="0"/>
                    <a:pt x="13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1574898" y="2408694"/>
              <a:ext cx="146364" cy="198932"/>
            </a:xfrm>
            <a:custGeom>
              <a:avLst/>
              <a:gdLst/>
              <a:ahLst/>
              <a:cxnLst/>
              <a:rect l="l" t="t" r="r" b="b"/>
              <a:pathLst>
                <a:path w="8907" h="12106" extrusionOk="0">
                  <a:moveTo>
                    <a:pt x="7682" y="1"/>
                  </a:moveTo>
                  <a:cubicBezTo>
                    <a:pt x="7284" y="1"/>
                    <a:pt x="6907" y="212"/>
                    <a:pt x="6738" y="597"/>
                  </a:cubicBezTo>
                  <a:lnTo>
                    <a:pt x="2936" y="9370"/>
                  </a:lnTo>
                  <a:lnTo>
                    <a:pt x="1935" y="8503"/>
                  </a:lnTo>
                  <a:cubicBezTo>
                    <a:pt x="1709" y="8294"/>
                    <a:pt x="1420" y="8185"/>
                    <a:pt x="1133" y="8185"/>
                  </a:cubicBezTo>
                  <a:cubicBezTo>
                    <a:pt x="870" y="8185"/>
                    <a:pt x="608" y="8278"/>
                    <a:pt x="401" y="8470"/>
                  </a:cubicBezTo>
                  <a:cubicBezTo>
                    <a:pt x="0" y="8870"/>
                    <a:pt x="34" y="9504"/>
                    <a:pt x="467" y="9871"/>
                  </a:cubicBezTo>
                  <a:lnTo>
                    <a:pt x="2635" y="11805"/>
                  </a:lnTo>
                  <a:cubicBezTo>
                    <a:pt x="2836" y="11972"/>
                    <a:pt x="3102" y="12072"/>
                    <a:pt x="3369" y="12105"/>
                  </a:cubicBezTo>
                  <a:lnTo>
                    <a:pt x="3603" y="12105"/>
                  </a:lnTo>
                  <a:cubicBezTo>
                    <a:pt x="3936" y="12039"/>
                    <a:pt x="4203" y="11839"/>
                    <a:pt x="4337" y="11538"/>
                  </a:cubicBezTo>
                  <a:lnTo>
                    <a:pt x="8740" y="1398"/>
                  </a:lnTo>
                  <a:cubicBezTo>
                    <a:pt x="8907" y="864"/>
                    <a:pt x="8640" y="297"/>
                    <a:pt x="8139" y="97"/>
                  </a:cubicBezTo>
                  <a:cubicBezTo>
                    <a:pt x="7991" y="32"/>
                    <a:pt x="7835" y="1"/>
                    <a:pt x="7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43"/>
          <p:cNvGrpSpPr/>
          <p:nvPr/>
        </p:nvGrpSpPr>
        <p:grpSpPr>
          <a:xfrm>
            <a:off x="4664716" y="3950185"/>
            <a:ext cx="216300" cy="965800"/>
            <a:chOff x="4664716" y="3950185"/>
            <a:chExt cx="216300" cy="965800"/>
          </a:xfrm>
        </p:grpSpPr>
        <p:sp>
          <p:nvSpPr>
            <p:cNvPr id="801" name="Google Shape;801;p43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43"/>
          <p:cNvGrpSpPr/>
          <p:nvPr/>
        </p:nvGrpSpPr>
        <p:grpSpPr>
          <a:xfrm>
            <a:off x="3387291" y="116735"/>
            <a:ext cx="216300" cy="965800"/>
            <a:chOff x="4664716" y="3950185"/>
            <a:chExt cx="216300" cy="965800"/>
          </a:xfrm>
        </p:grpSpPr>
        <p:sp>
          <p:nvSpPr>
            <p:cNvPr id="804" name="Google Shape;804;p43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24120" r="13815" b="-35"/>
          <a:stretch/>
        </p:blipFill>
        <p:spPr>
          <a:xfrm>
            <a:off x="4500574" y="2357119"/>
            <a:ext cx="3988970" cy="2945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4330" r="3999" b="11448"/>
          <a:stretch/>
        </p:blipFill>
        <p:spPr>
          <a:xfrm>
            <a:off x="683569" y="2355725"/>
            <a:ext cx="4029682" cy="2801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1"/>
          <a:stretch/>
        </p:blipFill>
        <p:spPr>
          <a:xfrm>
            <a:off x="683568" y="-164554"/>
            <a:ext cx="3660577" cy="2574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3" r="8156" b="41409"/>
          <a:stretch/>
        </p:blipFill>
        <p:spPr>
          <a:xfrm>
            <a:off x="4344146" y="-308571"/>
            <a:ext cx="4145398" cy="27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6"/>
          <a:stretch/>
        </p:blipFill>
        <p:spPr>
          <a:xfrm>
            <a:off x="4211961" y="-236562"/>
            <a:ext cx="4229308" cy="3363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/>
          <a:stretch/>
        </p:blipFill>
        <p:spPr>
          <a:xfrm>
            <a:off x="702740" y="-236562"/>
            <a:ext cx="3960726" cy="2880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t="11244"/>
          <a:stretch/>
        </p:blipFill>
        <p:spPr>
          <a:xfrm>
            <a:off x="702740" y="1921933"/>
            <a:ext cx="3257191" cy="43174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1"/>
          <a:stretch/>
        </p:blipFill>
        <p:spPr>
          <a:xfrm>
            <a:off x="3959932" y="1779662"/>
            <a:ext cx="4481336" cy="4119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60" y="1563638"/>
            <a:ext cx="3055695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10294"/>
            <a:ext cx="5184576" cy="3614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860" y="2364192"/>
            <a:ext cx="4987923" cy="3516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r="5210" b="13495"/>
          <a:stretch/>
        </p:blipFill>
        <p:spPr>
          <a:xfrm>
            <a:off x="4224064" y="-380578"/>
            <a:ext cx="4926112" cy="3594339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4" t="9918"/>
          <a:stretch/>
        </p:blipFill>
        <p:spPr>
          <a:xfrm>
            <a:off x="4224063" y="2355726"/>
            <a:ext cx="4933421" cy="3711859"/>
          </a:xfrm>
          <a:prstGeom prst="rect">
            <a:avLst/>
          </a:prstGeom>
          <a:ln>
            <a:noFill/>
          </a:ln>
        </p:spPr>
      </p:pic>
      <p:grpSp>
        <p:nvGrpSpPr>
          <p:cNvPr id="34" name="Google Shape;7707;p105"/>
          <p:cNvGrpSpPr/>
          <p:nvPr/>
        </p:nvGrpSpPr>
        <p:grpSpPr>
          <a:xfrm>
            <a:off x="-180528" y="1569913"/>
            <a:ext cx="848663" cy="848530"/>
            <a:chOff x="2685825" y="840375"/>
            <a:chExt cx="481900" cy="481825"/>
          </a:xfrm>
          <a:solidFill>
            <a:schemeClr val="bg1">
              <a:lumMod val="95000"/>
            </a:schemeClr>
          </a:solidFill>
          <a:effectLst>
            <a:glow rad="203200">
              <a:schemeClr val="bg1">
                <a:alpha val="25000"/>
              </a:schemeClr>
            </a:glow>
          </a:effectLst>
        </p:grpSpPr>
        <p:sp>
          <p:nvSpPr>
            <p:cNvPr id="35" name="Google Shape;7708;p105"/>
            <p:cNvSpPr/>
            <p:nvPr/>
          </p:nvSpPr>
          <p:spPr>
            <a:xfrm>
              <a:off x="2685825" y="840375"/>
              <a:ext cx="481900" cy="481825"/>
            </a:xfrm>
            <a:custGeom>
              <a:avLst/>
              <a:gdLst/>
              <a:ahLst/>
              <a:cxnLst/>
              <a:rect l="l" t="t" r="r" b="b"/>
              <a:pathLst>
                <a:path w="19276" h="19273" extrusionOk="0">
                  <a:moveTo>
                    <a:pt x="9600" y="4592"/>
                  </a:moveTo>
                  <a:cubicBezTo>
                    <a:pt x="12403" y="4592"/>
                    <a:pt x="14683" y="6872"/>
                    <a:pt x="14683" y="9675"/>
                  </a:cubicBezTo>
                  <a:cubicBezTo>
                    <a:pt x="14683" y="12476"/>
                    <a:pt x="12403" y="14755"/>
                    <a:pt x="9600" y="14755"/>
                  </a:cubicBezTo>
                  <a:cubicBezTo>
                    <a:pt x="6799" y="14755"/>
                    <a:pt x="4520" y="12476"/>
                    <a:pt x="4520" y="9675"/>
                  </a:cubicBezTo>
                  <a:cubicBezTo>
                    <a:pt x="4520" y="6872"/>
                    <a:pt x="6799" y="4592"/>
                    <a:pt x="9600" y="4592"/>
                  </a:cubicBezTo>
                  <a:close/>
                  <a:moveTo>
                    <a:pt x="8471" y="0"/>
                  </a:moveTo>
                  <a:cubicBezTo>
                    <a:pt x="8212" y="0"/>
                    <a:pt x="7986" y="175"/>
                    <a:pt x="7923" y="428"/>
                  </a:cubicBezTo>
                  <a:lnTo>
                    <a:pt x="7691" y="1427"/>
                  </a:lnTo>
                  <a:cubicBezTo>
                    <a:pt x="6778" y="1635"/>
                    <a:pt x="5908" y="1993"/>
                    <a:pt x="5116" y="2490"/>
                  </a:cubicBezTo>
                  <a:lnTo>
                    <a:pt x="4300" y="2002"/>
                  </a:lnTo>
                  <a:cubicBezTo>
                    <a:pt x="4210" y="1949"/>
                    <a:pt x="4110" y="1922"/>
                    <a:pt x="4010" y="1922"/>
                  </a:cubicBezTo>
                  <a:cubicBezTo>
                    <a:pt x="3864" y="1922"/>
                    <a:pt x="3719" y="1978"/>
                    <a:pt x="3611" y="2087"/>
                  </a:cubicBezTo>
                  <a:lnTo>
                    <a:pt x="2015" y="3683"/>
                  </a:lnTo>
                  <a:cubicBezTo>
                    <a:pt x="1831" y="3866"/>
                    <a:pt x="1798" y="4153"/>
                    <a:pt x="1930" y="4372"/>
                  </a:cubicBezTo>
                  <a:lnTo>
                    <a:pt x="2418" y="5188"/>
                  </a:lnTo>
                  <a:cubicBezTo>
                    <a:pt x="1921" y="5980"/>
                    <a:pt x="1563" y="6851"/>
                    <a:pt x="1355" y="7766"/>
                  </a:cubicBezTo>
                  <a:lnTo>
                    <a:pt x="431" y="7995"/>
                  </a:lnTo>
                  <a:cubicBezTo>
                    <a:pt x="178" y="8058"/>
                    <a:pt x="0" y="8284"/>
                    <a:pt x="3" y="8546"/>
                  </a:cubicBezTo>
                  <a:lnTo>
                    <a:pt x="3" y="10804"/>
                  </a:lnTo>
                  <a:cubicBezTo>
                    <a:pt x="0" y="11060"/>
                    <a:pt x="178" y="11286"/>
                    <a:pt x="428" y="11349"/>
                  </a:cubicBezTo>
                  <a:lnTo>
                    <a:pt x="1352" y="11581"/>
                  </a:lnTo>
                  <a:cubicBezTo>
                    <a:pt x="1560" y="12494"/>
                    <a:pt x="1921" y="13364"/>
                    <a:pt x="2418" y="14159"/>
                  </a:cubicBezTo>
                  <a:lnTo>
                    <a:pt x="1927" y="14972"/>
                  </a:lnTo>
                  <a:cubicBezTo>
                    <a:pt x="1795" y="15195"/>
                    <a:pt x="1831" y="15478"/>
                    <a:pt x="2012" y="15662"/>
                  </a:cubicBezTo>
                  <a:lnTo>
                    <a:pt x="3611" y="17261"/>
                  </a:lnTo>
                  <a:cubicBezTo>
                    <a:pt x="3720" y="17368"/>
                    <a:pt x="3864" y="17424"/>
                    <a:pt x="4011" y="17424"/>
                  </a:cubicBezTo>
                  <a:cubicBezTo>
                    <a:pt x="4110" y="17424"/>
                    <a:pt x="4210" y="17398"/>
                    <a:pt x="4300" y="17345"/>
                  </a:cubicBezTo>
                  <a:lnTo>
                    <a:pt x="5113" y="16854"/>
                  </a:lnTo>
                  <a:cubicBezTo>
                    <a:pt x="5908" y="17351"/>
                    <a:pt x="6778" y="17712"/>
                    <a:pt x="7691" y="17920"/>
                  </a:cubicBezTo>
                  <a:lnTo>
                    <a:pt x="7923" y="18844"/>
                  </a:lnTo>
                  <a:cubicBezTo>
                    <a:pt x="7983" y="19094"/>
                    <a:pt x="8212" y="19272"/>
                    <a:pt x="8471" y="19272"/>
                  </a:cubicBezTo>
                  <a:lnTo>
                    <a:pt x="10729" y="19272"/>
                  </a:lnTo>
                  <a:cubicBezTo>
                    <a:pt x="10988" y="19272"/>
                    <a:pt x="11214" y="19097"/>
                    <a:pt x="11277" y="18844"/>
                  </a:cubicBezTo>
                  <a:lnTo>
                    <a:pt x="11509" y="17920"/>
                  </a:lnTo>
                  <a:cubicBezTo>
                    <a:pt x="12421" y="17712"/>
                    <a:pt x="13292" y="17354"/>
                    <a:pt x="14084" y="16857"/>
                  </a:cubicBezTo>
                  <a:lnTo>
                    <a:pt x="14900" y="17345"/>
                  </a:lnTo>
                  <a:cubicBezTo>
                    <a:pt x="14989" y="17399"/>
                    <a:pt x="15090" y="17425"/>
                    <a:pt x="15190" y="17425"/>
                  </a:cubicBezTo>
                  <a:cubicBezTo>
                    <a:pt x="15336" y="17425"/>
                    <a:pt x="15480" y="17369"/>
                    <a:pt x="15589" y="17261"/>
                  </a:cubicBezTo>
                  <a:lnTo>
                    <a:pt x="17185" y="15665"/>
                  </a:lnTo>
                  <a:cubicBezTo>
                    <a:pt x="17369" y="15481"/>
                    <a:pt x="17402" y="15195"/>
                    <a:pt x="17270" y="14975"/>
                  </a:cubicBezTo>
                  <a:lnTo>
                    <a:pt x="16782" y="14159"/>
                  </a:lnTo>
                  <a:cubicBezTo>
                    <a:pt x="17279" y="13367"/>
                    <a:pt x="17637" y="12497"/>
                    <a:pt x="17845" y="11584"/>
                  </a:cubicBezTo>
                  <a:lnTo>
                    <a:pt x="18844" y="11352"/>
                  </a:lnTo>
                  <a:cubicBezTo>
                    <a:pt x="19097" y="11289"/>
                    <a:pt x="19275" y="11063"/>
                    <a:pt x="19275" y="10804"/>
                  </a:cubicBezTo>
                  <a:lnTo>
                    <a:pt x="19275" y="8546"/>
                  </a:lnTo>
                  <a:cubicBezTo>
                    <a:pt x="19275" y="8287"/>
                    <a:pt x="19097" y="8061"/>
                    <a:pt x="18847" y="7998"/>
                  </a:cubicBezTo>
                  <a:lnTo>
                    <a:pt x="17848" y="7766"/>
                  </a:lnTo>
                  <a:cubicBezTo>
                    <a:pt x="17640" y="6854"/>
                    <a:pt x="17279" y="5983"/>
                    <a:pt x="16782" y="5188"/>
                  </a:cubicBezTo>
                  <a:lnTo>
                    <a:pt x="17273" y="4375"/>
                  </a:lnTo>
                  <a:cubicBezTo>
                    <a:pt x="17405" y="4153"/>
                    <a:pt x="17369" y="3869"/>
                    <a:pt x="17188" y="3686"/>
                  </a:cubicBezTo>
                  <a:lnTo>
                    <a:pt x="15589" y="2090"/>
                  </a:lnTo>
                  <a:cubicBezTo>
                    <a:pt x="15480" y="1980"/>
                    <a:pt x="15335" y="1923"/>
                    <a:pt x="15188" y="1923"/>
                  </a:cubicBezTo>
                  <a:cubicBezTo>
                    <a:pt x="15089" y="1923"/>
                    <a:pt x="14989" y="1949"/>
                    <a:pt x="14900" y="2002"/>
                  </a:cubicBezTo>
                  <a:lnTo>
                    <a:pt x="14087" y="2493"/>
                  </a:lnTo>
                  <a:cubicBezTo>
                    <a:pt x="13292" y="1996"/>
                    <a:pt x="12421" y="1635"/>
                    <a:pt x="11509" y="1427"/>
                  </a:cubicBezTo>
                  <a:lnTo>
                    <a:pt x="11277" y="428"/>
                  </a:lnTo>
                  <a:cubicBezTo>
                    <a:pt x="11217" y="178"/>
                    <a:pt x="10988" y="0"/>
                    <a:pt x="107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7709;p105"/>
            <p:cNvSpPr/>
            <p:nvPr/>
          </p:nvSpPr>
          <p:spPr>
            <a:xfrm>
              <a:off x="2819200" y="98340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5" y="1129"/>
                  </a:moveTo>
                  <a:cubicBezTo>
                    <a:pt x="4629" y="1129"/>
                    <a:pt x="4996" y="1199"/>
                    <a:pt x="5346" y="1343"/>
                  </a:cubicBezTo>
                  <a:cubicBezTo>
                    <a:pt x="6400" y="1780"/>
                    <a:pt x="7089" y="2810"/>
                    <a:pt x="7089" y="3954"/>
                  </a:cubicBezTo>
                  <a:cubicBezTo>
                    <a:pt x="7086" y="5511"/>
                    <a:pt x="5825" y="6773"/>
                    <a:pt x="4265" y="6776"/>
                  </a:cubicBezTo>
                  <a:cubicBezTo>
                    <a:pt x="3124" y="6776"/>
                    <a:pt x="2094" y="6089"/>
                    <a:pt x="1657" y="5032"/>
                  </a:cubicBezTo>
                  <a:cubicBezTo>
                    <a:pt x="1221" y="3978"/>
                    <a:pt x="1461" y="2765"/>
                    <a:pt x="2268" y="1958"/>
                  </a:cubicBezTo>
                  <a:cubicBezTo>
                    <a:pt x="2808" y="1416"/>
                    <a:pt x="3530" y="1129"/>
                    <a:pt x="4265" y="1129"/>
                  </a:cubicBezTo>
                  <a:close/>
                  <a:moveTo>
                    <a:pt x="4265" y="0"/>
                  </a:moveTo>
                  <a:cubicBezTo>
                    <a:pt x="2666" y="0"/>
                    <a:pt x="1227" y="964"/>
                    <a:pt x="612" y="2440"/>
                  </a:cubicBezTo>
                  <a:cubicBezTo>
                    <a:pt x="1" y="3918"/>
                    <a:pt x="341" y="5616"/>
                    <a:pt x="1470" y="6749"/>
                  </a:cubicBezTo>
                  <a:cubicBezTo>
                    <a:pt x="2226" y="7504"/>
                    <a:pt x="3237" y="7905"/>
                    <a:pt x="4265" y="7905"/>
                  </a:cubicBezTo>
                  <a:cubicBezTo>
                    <a:pt x="4774" y="7905"/>
                    <a:pt x="5288" y="7806"/>
                    <a:pt x="5777" y="7604"/>
                  </a:cubicBezTo>
                  <a:cubicBezTo>
                    <a:pt x="7255" y="6993"/>
                    <a:pt x="8219" y="5550"/>
                    <a:pt x="8219" y="3954"/>
                  </a:cubicBezTo>
                  <a:cubicBezTo>
                    <a:pt x="8216" y="1771"/>
                    <a:pt x="6448" y="3"/>
                    <a:pt x="42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7" name="Google Shape;7901;p105"/>
          <p:cNvGrpSpPr/>
          <p:nvPr/>
        </p:nvGrpSpPr>
        <p:grpSpPr>
          <a:xfrm>
            <a:off x="8316416" y="-273514"/>
            <a:ext cx="958120" cy="955492"/>
            <a:chOff x="3270450" y="3213625"/>
            <a:chExt cx="483175" cy="481850"/>
          </a:xfrm>
          <a:solidFill>
            <a:schemeClr val="bg1">
              <a:lumMod val="95000"/>
            </a:schemeClr>
          </a:solidFill>
          <a:effectLst>
            <a:glow rad="203200">
              <a:schemeClr val="bg1">
                <a:alpha val="25000"/>
              </a:schemeClr>
            </a:glow>
          </a:effectLst>
        </p:grpSpPr>
        <p:sp>
          <p:nvSpPr>
            <p:cNvPr id="38" name="Google Shape;7902;p105"/>
            <p:cNvSpPr/>
            <p:nvPr/>
          </p:nvSpPr>
          <p:spPr>
            <a:xfrm>
              <a:off x="3392550" y="3335025"/>
              <a:ext cx="239050" cy="239050"/>
            </a:xfrm>
            <a:custGeom>
              <a:avLst/>
              <a:gdLst/>
              <a:ahLst/>
              <a:cxnLst/>
              <a:rect l="l" t="t" r="r" b="b"/>
              <a:pathLst>
                <a:path w="9562" h="9562" extrusionOk="0">
                  <a:moveTo>
                    <a:pt x="4782" y="1"/>
                  </a:moveTo>
                  <a:cubicBezTo>
                    <a:pt x="2142" y="1"/>
                    <a:pt x="1" y="2139"/>
                    <a:pt x="1" y="4780"/>
                  </a:cubicBezTo>
                  <a:cubicBezTo>
                    <a:pt x="1" y="7421"/>
                    <a:pt x="2142" y="9562"/>
                    <a:pt x="4782" y="9562"/>
                  </a:cubicBezTo>
                  <a:cubicBezTo>
                    <a:pt x="7420" y="9562"/>
                    <a:pt x="9561" y="7421"/>
                    <a:pt x="9561" y="4780"/>
                  </a:cubicBezTo>
                  <a:cubicBezTo>
                    <a:pt x="9561" y="2139"/>
                    <a:pt x="7420" y="1"/>
                    <a:pt x="4782" y="1"/>
                  </a:cubicBezTo>
                  <a:close/>
                </a:path>
              </a:pathLst>
            </a:custGeom>
            <a:grpFill/>
            <a:ln w="3810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" name="Google Shape;7903;p105"/>
            <p:cNvSpPr/>
            <p:nvPr/>
          </p:nvSpPr>
          <p:spPr>
            <a:xfrm>
              <a:off x="3270450" y="3213625"/>
              <a:ext cx="483175" cy="481850"/>
            </a:xfrm>
            <a:custGeom>
              <a:avLst/>
              <a:gdLst/>
              <a:ahLst/>
              <a:cxnLst/>
              <a:rect l="l" t="t" r="r" b="b"/>
              <a:pathLst>
                <a:path w="19327" h="19274" extrusionOk="0">
                  <a:moveTo>
                    <a:pt x="9666" y="3728"/>
                  </a:moveTo>
                  <a:cubicBezTo>
                    <a:pt x="12925" y="3728"/>
                    <a:pt x="15575" y="6378"/>
                    <a:pt x="15575" y="9636"/>
                  </a:cubicBezTo>
                  <a:cubicBezTo>
                    <a:pt x="15575" y="12894"/>
                    <a:pt x="12925" y="15547"/>
                    <a:pt x="9666" y="15547"/>
                  </a:cubicBezTo>
                  <a:cubicBezTo>
                    <a:pt x="6405" y="15547"/>
                    <a:pt x="3755" y="12894"/>
                    <a:pt x="3755" y="9636"/>
                  </a:cubicBezTo>
                  <a:cubicBezTo>
                    <a:pt x="3755" y="6378"/>
                    <a:pt x="6405" y="3728"/>
                    <a:pt x="9666" y="3728"/>
                  </a:cubicBezTo>
                  <a:close/>
                  <a:moveTo>
                    <a:pt x="9665" y="0"/>
                  </a:moveTo>
                  <a:cubicBezTo>
                    <a:pt x="9575" y="0"/>
                    <a:pt x="9484" y="22"/>
                    <a:pt x="9402" y="66"/>
                  </a:cubicBezTo>
                  <a:lnTo>
                    <a:pt x="7532" y="1054"/>
                  </a:lnTo>
                  <a:lnTo>
                    <a:pt x="5418" y="1054"/>
                  </a:lnTo>
                  <a:cubicBezTo>
                    <a:pt x="5231" y="1054"/>
                    <a:pt x="5056" y="1144"/>
                    <a:pt x="4954" y="1301"/>
                  </a:cubicBezTo>
                  <a:lnTo>
                    <a:pt x="3752" y="3053"/>
                  </a:lnTo>
                  <a:lnTo>
                    <a:pt x="1879" y="4041"/>
                  </a:lnTo>
                  <a:cubicBezTo>
                    <a:pt x="1717" y="4128"/>
                    <a:pt x="1605" y="4288"/>
                    <a:pt x="1584" y="4474"/>
                  </a:cubicBezTo>
                  <a:lnTo>
                    <a:pt x="1328" y="6588"/>
                  </a:lnTo>
                  <a:lnTo>
                    <a:pt x="127" y="8341"/>
                  </a:lnTo>
                  <a:cubicBezTo>
                    <a:pt x="24" y="8491"/>
                    <a:pt x="0" y="8687"/>
                    <a:pt x="67" y="8859"/>
                  </a:cubicBezTo>
                  <a:lnTo>
                    <a:pt x="816" y="10852"/>
                  </a:lnTo>
                  <a:lnTo>
                    <a:pt x="560" y="12966"/>
                  </a:lnTo>
                  <a:cubicBezTo>
                    <a:pt x="536" y="13150"/>
                    <a:pt x="606" y="13334"/>
                    <a:pt x="744" y="13457"/>
                  </a:cubicBezTo>
                  <a:lnTo>
                    <a:pt x="2325" y="14869"/>
                  </a:lnTo>
                  <a:lnTo>
                    <a:pt x="3075" y="16860"/>
                  </a:lnTo>
                  <a:cubicBezTo>
                    <a:pt x="3141" y="17034"/>
                    <a:pt x="3289" y="17164"/>
                    <a:pt x="3466" y="17209"/>
                  </a:cubicBezTo>
                  <a:lnTo>
                    <a:pt x="5520" y="17718"/>
                  </a:lnTo>
                  <a:lnTo>
                    <a:pt x="7101" y="19130"/>
                  </a:lnTo>
                  <a:cubicBezTo>
                    <a:pt x="7205" y="19223"/>
                    <a:pt x="7340" y="19273"/>
                    <a:pt x="7477" y="19273"/>
                  </a:cubicBezTo>
                  <a:cubicBezTo>
                    <a:pt x="7523" y="19273"/>
                    <a:pt x="7568" y="19268"/>
                    <a:pt x="7613" y="19257"/>
                  </a:cubicBezTo>
                  <a:lnTo>
                    <a:pt x="9666" y="18745"/>
                  </a:lnTo>
                  <a:lnTo>
                    <a:pt x="11717" y="19254"/>
                  </a:lnTo>
                  <a:cubicBezTo>
                    <a:pt x="11759" y="19266"/>
                    <a:pt x="11807" y="19272"/>
                    <a:pt x="11853" y="19272"/>
                  </a:cubicBezTo>
                  <a:cubicBezTo>
                    <a:pt x="11991" y="19272"/>
                    <a:pt x="12124" y="19221"/>
                    <a:pt x="12229" y="19127"/>
                  </a:cubicBezTo>
                  <a:lnTo>
                    <a:pt x="13810" y="17715"/>
                  </a:lnTo>
                  <a:lnTo>
                    <a:pt x="15861" y="17206"/>
                  </a:lnTo>
                  <a:cubicBezTo>
                    <a:pt x="16041" y="17161"/>
                    <a:pt x="16186" y="17031"/>
                    <a:pt x="16252" y="16857"/>
                  </a:cubicBezTo>
                  <a:lnTo>
                    <a:pt x="17002" y="14866"/>
                  </a:lnTo>
                  <a:lnTo>
                    <a:pt x="18583" y="13454"/>
                  </a:lnTo>
                  <a:cubicBezTo>
                    <a:pt x="18721" y="13331"/>
                    <a:pt x="18791" y="13147"/>
                    <a:pt x="18766" y="12963"/>
                  </a:cubicBezTo>
                  <a:lnTo>
                    <a:pt x="18514" y="10849"/>
                  </a:lnTo>
                  <a:lnTo>
                    <a:pt x="19263" y="8856"/>
                  </a:lnTo>
                  <a:cubicBezTo>
                    <a:pt x="19327" y="8684"/>
                    <a:pt x="19306" y="8491"/>
                    <a:pt x="19200" y="8338"/>
                  </a:cubicBezTo>
                  <a:lnTo>
                    <a:pt x="18002" y="6588"/>
                  </a:lnTo>
                  <a:lnTo>
                    <a:pt x="17746" y="4471"/>
                  </a:lnTo>
                  <a:cubicBezTo>
                    <a:pt x="17725" y="4288"/>
                    <a:pt x="17613" y="4128"/>
                    <a:pt x="17451" y="4041"/>
                  </a:cubicBezTo>
                  <a:lnTo>
                    <a:pt x="15578" y="3050"/>
                  </a:lnTo>
                  <a:lnTo>
                    <a:pt x="14379" y="1298"/>
                  </a:lnTo>
                  <a:cubicBezTo>
                    <a:pt x="14274" y="1144"/>
                    <a:pt x="14099" y="1054"/>
                    <a:pt x="13912" y="1054"/>
                  </a:cubicBezTo>
                  <a:lnTo>
                    <a:pt x="11798" y="1054"/>
                  </a:lnTo>
                  <a:lnTo>
                    <a:pt x="9928" y="66"/>
                  </a:lnTo>
                  <a:cubicBezTo>
                    <a:pt x="9846" y="22"/>
                    <a:pt x="9755" y="0"/>
                    <a:pt x="9665" y="0"/>
                  </a:cubicBezTo>
                  <a:close/>
                </a:path>
              </a:pathLst>
            </a:custGeom>
            <a:grpFill/>
            <a:ln w="38100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9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9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39752" y="3453677"/>
            <a:ext cx="4536504" cy="10622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00" name="Google Shape;3300;p92"/>
          <p:cNvSpPr txBox="1">
            <a:spLocks noGrp="1"/>
          </p:cNvSpPr>
          <p:nvPr>
            <p:ph type="subTitle" idx="1"/>
          </p:nvPr>
        </p:nvSpPr>
        <p:spPr>
          <a:xfrm>
            <a:off x="702220" y="2139702"/>
            <a:ext cx="7776864" cy="12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Капкова Елена </a:t>
            </a:r>
            <a:r>
              <a:rPr lang="ru-RU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Евгеньевна</a:t>
            </a:r>
          </a:p>
          <a:p>
            <a:r>
              <a:rPr lang="ru-RU" sz="14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Директор </a:t>
            </a:r>
            <a:r>
              <a:rPr lang="ru-RU" sz="14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МОАУ «СОШ №34»</a:t>
            </a:r>
          </a:p>
          <a:p>
            <a:r>
              <a:rPr lang="ru-RU" sz="14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Оренбург</a:t>
            </a:r>
            <a:endParaRPr lang="en-US" sz="1400" b="1" dirty="0">
              <a:solidFill>
                <a:schemeClr val="bg2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+79033-66-93-36</a:t>
            </a:r>
            <a:endParaRPr lang="ru-RU" sz="1400" b="1" dirty="0">
              <a:solidFill>
                <a:schemeClr val="bg2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principal34@yandex.ru</a:t>
            </a:r>
            <a:endParaRPr lang="en-US" sz="1400" b="1" dirty="0">
              <a:solidFill>
                <a:schemeClr val="bg2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 </a:t>
            </a:r>
            <a:r>
              <a:rPr lang="en-US" sz="14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14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eekapkova</a:t>
            </a:r>
            <a:endParaRPr lang="en-US" sz="1400" b="1" dirty="0">
              <a:solidFill>
                <a:schemeClr val="bg2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000"/>
              </a:spcBef>
              <a:buClr>
                <a:schemeClr val="dk1"/>
              </a:buClr>
              <a:buSzPts val="1100"/>
            </a:pPr>
            <a:endParaRPr lang="ru-RU" sz="1400" dirty="0" smtClean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02" name="Google Shape;3302;p92"/>
          <p:cNvSpPr txBox="1">
            <a:spLocks noGrp="1"/>
          </p:cNvSpPr>
          <p:nvPr>
            <p:ph type="ctrTitle"/>
          </p:nvPr>
        </p:nvSpPr>
        <p:spPr>
          <a:xfrm>
            <a:off x="819443" y="843558"/>
            <a:ext cx="7488832" cy="11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smtClean="0"/>
              <a:t>Спасибо за внимание</a:t>
            </a:r>
            <a:r>
              <a:rPr lang="en" sz="5400" dirty="0" smtClean="0"/>
              <a:t>!</a:t>
            </a:r>
            <a:endParaRPr sz="5400" dirty="0"/>
          </a:p>
        </p:txBody>
      </p:sp>
      <p:grpSp>
        <p:nvGrpSpPr>
          <p:cNvPr id="3325" name="Google Shape;3325;p92"/>
          <p:cNvGrpSpPr/>
          <p:nvPr/>
        </p:nvGrpSpPr>
        <p:grpSpPr>
          <a:xfrm flipH="1">
            <a:off x="1403876" y="987574"/>
            <a:ext cx="216300" cy="965800"/>
            <a:chOff x="4664716" y="3950185"/>
            <a:chExt cx="216300" cy="965800"/>
          </a:xfrm>
        </p:grpSpPr>
        <p:sp>
          <p:nvSpPr>
            <p:cNvPr id="3326" name="Google Shape;3326;p92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92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8" name="Google Shape;3328;p92"/>
          <p:cNvGrpSpPr/>
          <p:nvPr/>
        </p:nvGrpSpPr>
        <p:grpSpPr>
          <a:xfrm flipH="1">
            <a:off x="7295084" y="-1100658"/>
            <a:ext cx="216300" cy="965800"/>
            <a:chOff x="4664716" y="3950185"/>
            <a:chExt cx="216300" cy="965800"/>
          </a:xfrm>
        </p:grpSpPr>
        <p:sp>
          <p:nvSpPr>
            <p:cNvPr id="3329" name="Google Shape;3329;p92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92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10446;p82"/>
          <p:cNvGrpSpPr/>
          <p:nvPr/>
        </p:nvGrpSpPr>
        <p:grpSpPr>
          <a:xfrm>
            <a:off x="4405558" y="3796534"/>
            <a:ext cx="387539" cy="386888"/>
            <a:chOff x="2408992" y="1722875"/>
            <a:chExt cx="397761" cy="397093"/>
          </a:xfrm>
          <a:solidFill>
            <a:schemeClr val="accent6"/>
          </a:solidFill>
        </p:grpSpPr>
        <p:sp>
          <p:nvSpPr>
            <p:cNvPr id="48" name="Google Shape;10447;p82"/>
            <p:cNvSpPr/>
            <p:nvPr/>
          </p:nvSpPr>
          <p:spPr>
            <a:xfrm>
              <a:off x="2492135" y="1827639"/>
              <a:ext cx="213667" cy="185326"/>
            </a:xfrm>
            <a:custGeom>
              <a:avLst/>
              <a:gdLst/>
              <a:ahLst/>
              <a:cxnLst/>
              <a:rect l="l" t="t" r="r" b="b"/>
              <a:pathLst>
                <a:path w="10238" h="8880" extrusionOk="0">
                  <a:moveTo>
                    <a:pt x="2548" y="1"/>
                  </a:moveTo>
                  <a:cubicBezTo>
                    <a:pt x="2277" y="1"/>
                    <a:pt x="2002" y="169"/>
                    <a:pt x="1743" y="427"/>
                  </a:cubicBezTo>
                  <a:cubicBezTo>
                    <a:pt x="1" y="2171"/>
                    <a:pt x="2739" y="5655"/>
                    <a:pt x="3567" y="6491"/>
                  </a:cubicBezTo>
                  <a:cubicBezTo>
                    <a:pt x="4206" y="7123"/>
                    <a:pt x="6403" y="8880"/>
                    <a:pt x="8179" y="8880"/>
                  </a:cubicBezTo>
                  <a:cubicBezTo>
                    <a:pt x="8718" y="8880"/>
                    <a:pt x="9219" y="8718"/>
                    <a:pt x="9626" y="8312"/>
                  </a:cubicBezTo>
                  <a:cubicBezTo>
                    <a:pt x="10054" y="7884"/>
                    <a:pt x="10238" y="7401"/>
                    <a:pt x="9812" y="6981"/>
                  </a:cubicBezTo>
                  <a:cubicBezTo>
                    <a:pt x="9168" y="6339"/>
                    <a:pt x="8797" y="6140"/>
                    <a:pt x="8555" y="6140"/>
                  </a:cubicBezTo>
                  <a:cubicBezTo>
                    <a:pt x="8422" y="6140"/>
                    <a:pt x="8327" y="6200"/>
                    <a:pt x="8248" y="6279"/>
                  </a:cubicBezTo>
                  <a:cubicBezTo>
                    <a:pt x="8064" y="6461"/>
                    <a:pt x="7636" y="7077"/>
                    <a:pt x="7461" y="7252"/>
                  </a:cubicBezTo>
                  <a:cubicBezTo>
                    <a:pt x="7260" y="7452"/>
                    <a:pt x="7021" y="7534"/>
                    <a:pt x="6762" y="7534"/>
                  </a:cubicBezTo>
                  <a:cubicBezTo>
                    <a:pt x="5839" y="7534"/>
                    <a:pt x="4665" y="6485"/>
                    <a:pt x="4117" y="5939"/>
                  </a:cubicBezTo>
                  <a:lnTo>
                    <a:pt x="4115" y="5938"/>
                  </a:lnTo>
                  <a:cubicBezTo>
                    <a:pt x="3417" y="5235"/>
                    <a:pt x="1890" y="3505"/>
                    <a:pt x="2803" y="2592"/>
                  </a:cubicBezTo>
                  <a:cubicBezTo>
                    <a:pt x="2879" y="2516"/>
                    <a:pt x="3056" y="2378"/>
                    <a:pt x="3254" y="2228"/>
                  </a:cubicBezTo>
                  <a:cubicBezTo>
                    <a:pt x="3445" y="2083"/>
                    <a:pt x="3661" y="1922"/>
                    <a:pt x="3776" y="1807"/>
                  </a:cubicBezTo>
                  <a:cubicBezTo>
                    <a:pt x="3999" y="1584"/>
                    <a:pt x="4069" y="1241"/>
                    <a:pt x="3080" y="250"/>
                  </a:cubicBezTo>
                  <a:cubicBezTo>
                    <a:pt x="2909" y="76"/>
                    <a:pt x="2730" y="1"/>
                    <a:pt x="2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8;p82"/>
            <p:cNvSpPr/>
            <p:nvPr/>
          </p:nvSpPr>
          <p:spPr>
            <a:xfrm>
              <a:off x="2408992" y="1722875"/>
              <a:ext cx="397761" cy="397093"/>
            </a:xfrm>
            <a:custGeom>
              <a:avLst/>
              <a:gdLst/>
              <a:ahLst/>
              <a:cxnLst/>
              <a:rect l="l" t="t" r="r" b="b"/>
              <a:pathLst>
                <a:path w="19059" h="19027" extrusionOk="0">
                  <a:moveTo>
                    <a:pt x="6538" y="3907"/>
                  </a:moveTo>
                  <a:cubicBezTo>
                    <a:pt x="7030" y="3907"/>
                    <a:pt x="7490" y="4114"/>
                    <a:pt x="7853" y="4483"/>
                  </a:cubicBezTo>
                  <a:cubicBezTo>
                    <a:pt x="8326" y="4955"/>
                    <a:pt x="9768" y="6397"/>
                    <a:pt x="8549" y="7616"/>
                  </a:cubicBezTo>
                  <a:cubicBezTo>
                    <a:pt x="8407" y="7756"/>
                    <a:pt x="8145" y="7957"/>
                    <a:pt x="7912" y="8136"/>
                  </a:cubicBezTo>
                  <a:cubicBezTo>
                    <a:pt x="7767" y="8246"/>
                    <a:pt x="7634" y="8343"/>
                    <a:pt x="7576" y="8400"/>
                  </a:cubicBezTo>
                  <a:cubicBezTo>
                    <a:pt x="7599" y="8585"/>
                    <a:pt x="8227" y="9504"/>
                    <a:pt x="8888" y="10169"/>
                  </a:cubicBezTo>
                  <a:cubicBezTo>
                    <a:pt x="9546" y="10823"/>
                    <a:pt x="10450" y="11437"/>
                    <a:pt x="10732" y="11437"/>
                  </a:cubicBezTo>
                  <a:cubicBezTo>
                    <a:pt x="10736" y="11437"/>
                    <a:pt x="10740" y="11437"/>
                    <a:pt x="10744" y="11437"/>
                  </a:cubicBezTo>
                  <a:cubicBezTo>
                    <a:pt x="10716" y="11423"/>
                    <a:pt x="10813" y="11292"/>
                    <a:pt x="10923" y="11147"/>
                  </a:cubicBezTo>
                  <a:cubicBezTo>
                    <a:pt x="11100" y="10913"/>
                    <a:pt x="11301" y="10650"/>
                    <a:pt x="11443" y="10510"/>
                  </a:cubicBezTo>
                  <a:cubicBezTo>
                    <a:pt x="11789" y="10163"/>
                    <a:pt x="12153" y="10031"/>
                    <a:pt x="12508" y="10031"/>
                  </a:cubicBezTo>
                  <a:cubicBezTo>
                    <a:pt x="13402" y="10031"/>
                    <a:pt x="14236" y="10866"/>
                    <a:pt x="14576" y="11205"/>
                  </a:cubicBezTo>
                  <a:cubicBezTo>
                    <a:pt x="15328" y="11943"/>
                    <a:pt x="15425" y="13093"/>
                    <a:pt x="14399" y="14119"/>
                  </a:cubicBezTo>
                  <a:cubicBezTo>
                    <a:pt x="13750" y="14770"/>
                    <a:pt x="12980" y="15023"/>
                    <a:pt x="12179" y="15023"/>
                  </a:cubicBezTo>
                  <a:cubicBezTo>
                    <a:pt x="10063" y="15023"/>
                    <a:pt x="7723" y="13248"/>
                    <a:pt x="6764" y="12299"/>
                  </a:cubicBezTo>
                  <a:cubicBezTo>
                    <a:pt x="5451" y="10974"/>
                    <a:pt x="2573" y="7025"/>
                    <a:pt x="4938" y="4660"/>
                  </a:cubicBezTo>
                  <a:cubicBezTo>
                    <a:pt x="5458" y="4140"/>
                    <a:pt x="6017" y="3907"/>
                    <a:pt x="6538" y="3907"/>
                  </a:cubicBezTo>
                  <a:close/>
                  <a:moveTo>
                    <a:pt x="9545" y="0"/>
                  </a:moveTo>
                  <a:cubicBezTo>
                    <a:pt x="4319" y="0"/>
                    <a:pt x="31" y="4288"/>
                    <a:pt x="31" y="9514"/>
                  </a:cubicBezTo>
                  <a:cubicBezTo>
                    <a:pt x="31" y="11064"/>
                    <a:pt x="448" y="12594"/>
                    <a:pt x="1172" y="13954"/>
                  </a:cubicBezTo>
                  <a:lnTo>
                    <a:pt x="49" y="18334"/>
                  </a:lnTo>
                  <a:cubicBezTo>
                    <a:pt x="1" y="18524"/>
                    <a:pt x="57" y="18725"/>
                    <a:pt x="195" y="18863"/>
                  </a:cubicBezTo>
                  <a:cubicBezTo>
                    <a:pt x="302" y="18971"/>
                    <a:pt x="445" y="19027"/>
                    <a:pt x="590" y="19027"/>
                  </a:cubicBezTo>
                  <a:cubicBezTo>
                    <a:pt x="635" y="19027"/>
                    <a:pt x="680" y="19021"/>
                    <a:pt x="724" y="19010"/>
                  </a:cubicBezTo>
                  <a:lnTo>
                    <a:pt x="5104" y="17887"/>
                  </a:lnTo>
                  <a:cubicBezTo>
                    <a:pt x="6465" y="18609"/>
                    <a:pt x="7995" y="19026"/>
                    <a:pt x="9545" y="19026"/>
                  </a:cubicBezTo>
                  <a:cubicBezTo>
                    <a:pt x="14770" y="19026"/>
                    <a:pt x="19058" y="14738"/>
                    <a:pt x="19058" y="9514"/>
                  </a:cubicBezTo>
                  <a:cubicBezTo>
                    <a:pt x="19058" y="4288"/>
                    <a:pt x="14770" y="0"/>
                    <a:pt x="9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10186;p82"/>
          <p:cNvGrpSpPr/>
          <p:nvPr/>
        </p:nvGrpSpPr>
        <p:grpSpPr>
          <a:xfrm>
            <a:off x="5092111" y="3791040"/>
            <a:ext cx="424821" cy="368573"/>
            <a:chOff x="-4837325" y="3612425"/>
            <a:chExt cx="293800" cy="291450"/>
          </a:xfrm>
          <a:solidFill>
            <a:schemeClr val="accent6"/>
          </a:solidFill>
        </p:grpSpPr>
        <p:sp>
          <p:nvSpPr>
            <p:cNvPr id="51" name="Google Shape;10187;p82"/>
            <p:cNvSpPr/>
            <p:nvPr/>
          </p:nvSpPr>
          <p:spPr>
            <a:xfrm>
              <a:off x="-4836550" y="3612425"/>
              <a:ext cx="293025" cy="170925"/>
            </a:xfrm>
            <a:custGeom>
              <a:avLst/>
              <a:gdLst/>
              <a:ahLst/>
              <a:cxnLst/>
              <a:rect l="l" t="t" r="r" b="b"/>
              <a:pathLst>
                <a:path w="11721" h="6837" extrusionOk="0">
                  <a:moveTo>
                    <a:pt x="6837" y="2017"/>
                  </a:moveTo>
                  <a:lnTo>
                    <a:pt x="6837" y="2741"/>
                  </a:lnTo>
                  <a:lnTo>
                    <a:pt x="4789" y="2741"/>
                  </a:lnTo>
                  <a:lnTo>
                    <a:pt x="4789" y="2017"/>
                  </a:lnTo>
                  <a:close/>
                  <a:moveTo>
                    <a:pt x="4411" y="0"/>
                  </a:moveTo>
                  <a:cubicBezTo>
                    <a:pt x="3466" y="0"/>
                    <a:pt x="2741" y="725"/>
                    <a:pt x="2741" y="1702"/>
                  </a:cubicBezTo>
                  <a:lnTo>
                    <a:pt x="2741" y="2741"/>
                  </a:lnTo>
                  <a:lnTo>
                    <a:pt x="1166" y="2741"/>
                  </a:lnTo>
                  <a:cubicBezTo>
                    <a:pt x="536" y="2741"/>
                    <a:pt x="1" y="3277"/>
                    <a:pt x="1" y="3875"/>
                  </a:cubicBezTo>
                  <a:lnTo>
                    <a:pt x="1" y="4254"/>
                  </a:lnTo>
                  <a:cubicBezTo>
                    <a:pt x="1513" y="5860"/>
                    <a:pt x="3592" y="6837"/>
                    <a:pt x="5829" y="6837"/>
                  </a:cubicBezTo>
                  <a:cubicBezTo>
                    <a:pt x="8097" y="6837"/>
                    <a:pt x="10208" y="5892"/>
                    <a:pt x="11720" y="4254"/>
                  </a:cubicBezTo>
                  <a:lnTo>
                    <a:pt x="11720" y="3718"/>
                  </a:lnTo>
                  <a:cubicBezTo>
                    <a:pt x="11657" y="3214"/>
                    <a:pt x="11185" y="2741"/>
                    <a:pt x="10649" y="2741"/>
                  </a:cubicBezTo>
                  <a:lnTo>
                    <a:pt x="8885" y="2741"/>
                  </a:lnTo>
                  <a:lnTo>
                    <a:pt x="8885" y="1702"/>
                  </a:lnTo>
                  <a:cubicBezTo>
                    <a:pt x="8885" y="756"/>
                    <a:pt x="8129" y="0"/>
                    <a:pt x="7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188;p82"/>
            <p:cNvSpPr/>
            <p:nvPr/>
          </p:nvSpPr>
          <p:spPr>
            <a:xfrm>
              <a:off x="-4837325" y="3743950"/>
              <a:ext cx="291425" cy="159925"/>
            </a:xfrm>
            <a:custGeom>
              <a:avLst/>
              <a:gdLst/>
              <a:ahLst/>
              <a:cxnLst/>
              <a:rect l="l" t="t" r="r" b="b"/>
              <a:pathLst>
                <a:path w="11657" h="6397" extrusionOk="0">
                  <a:moveTo>
                    <a:pt x="11657" y="1"/>
                  </a:moveTo>
                  <a:cubicBezTo>
                    <a:pt x="10523" y="1072"/>
                    <a:pt x="9073" y="1828"/>
                    <a:pt x="7530" y="2143"/>
                  </a:cubicBezTo>
                  <a:lnTo>
                    <a:pt x="7530" y="2647"/>
                  </a:lnTo>
                  <a:cubicBezTo>
                    <a:pt x="7530" y="3214"/>
                    <a:pt x="7057" y="3687"/>
                    <a:pt x="6490" y="3687"/>
                  </a:cubicBezTo>
                  <a:lnTo>
                    <a:pt x="5135" y="3687"/>
                  </a:lnTo>
                  <a:cubicBezTo>
                    <a:pt x="4568" y="3687"/>
                    <a:pt x="4096" y="3214"/>
                    <a:pt x="4096" y="2647"/>
                  </a:cubicBezTo>
                  <a:lnTo>
                    <a:pt x="4096" y="2143"/>
                  </a:lnTo>
                  <a:cubicBezTo>
                    <a:pt x="2552" y="1828"/>
                    <a:pt x="1134" y="1103"/>
                    <a:pt x="0" y="64"/>
                  </a:cubicBezTo>
                  <a:lnTo>
                    <a:pt x="0" y="4695"/>
                  </a:lnTo>
                  <a:cubicBezTo>
                    <a:pt x="0" y="5640"/>
                    <a:pt x="756" y="6396"/>
                    <a:pt x="1701" y="6396"/>
                  </a:cubicBezTo>
                  <a:lnTo>
                    <a:pt x="9956" y="6396"/>
                  </a:lnTo>
                  <a:cubicBezTo>
                    <a:pt x="10901" y="6396"/>
                    <a:pt x="11657" y="5640"/>
                    <a:pt x="11657" y="4695"/>
                  </a:cubicBezTo>
                  <a:lnTo>
                    <a:pt x="116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189;p82"/>
            <p:cNvSpPr/>
            <p:nvPr/>
          </p:nvSpPr>
          <p:spPr>
            <a:xfrm>
              <a:off x="-4716825" y="3799075"/>
              <a:ext cx="51225" cy="18950"/>
            </a:xfrm>
            <a:custGeom>
              <a:avLst/>
              <a:gdLst/>
              <a:ahLst/>
              <a:cxnLst/>
              <a:rect l="l" t="t" r="r" b="b"/>
              <a:pathLst>
                <a:path w="2049" h="758" extrusionOk="0">
                  <a:moveTo>
                    <a:pt x="0" y="1"/>
                  </a:moveTo>
                  <a:lnTo>
                    <a:pt x="0" y="411"/>
                  </a:lnTo>
                  <a:cubicBezTo>
                    <a:pt x="0" y="600"/>
                    <a:pt x="158" y="757"/>
                    <a:pt x="347" y="757"/>
                  </a:cubicBezTo>
                  <a:lnTo>
                    <a:pt x="1670" y="757"/>
                  </a:lnTo>
                  <a:cubicBezTo>
                    <a:pt x="1891" y="757"/>
                    <a:pt x="2048" y="600"/>
                    <a:pt x="2048" y="411"/>
                  </a:cubicBezTo>
                  <a:lnTo>
                    <a:pt x="2048" y="1"/>
                  </a:lnTo>
                  <a:cubicBezTo>
                    <a:pt x="1686" y="48"/>
                    <a:pt x="1347" y="72"/>
                    <a:pt x="1012" y="72"/>
                  </a:cubicBezTo>
                  <a:cubicBezTo>
                    <a:pt x="678" y="72"/>
                    <a:pt x="347" y="48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10210;p82"/>
          <p:cNvGrpSpPr/>
          <p:nvPr/>
        </p:nvGrpSpPr>
        <p:grpSpPr>
          <a:xfrm>
            <a:off x="3702990" y="3825970"/>
            <a:ext cx="421927" cy="325834"/>
            <a:chOff x="-1199300" y="3279250"/>
            <a:chExt cx="293025" cy="206400"/>
          </a:xfrm>
          <a:solidFill>
            <a:schemeClr val="accent6"/>
          </a:solidFill>
        </p:grpSpPr>
        <p:sp>
          <p:nvSpPr>
            <p:cNvPr id="55" name="Google Shape;10211;p82"/>
            <p:cNvSpPr/>
            <p:nvPr/>
          </p:nvSpPr>
          <p:spPr>
            <a:xfrm>
              <a:off x="-1183550" y="3395050"/>
              <a:ext cx="261525" cy="90600"/>
            </a:xfrm>
            <a:custGeom>
              <a:avLst/>
              <a:gdLst/>
              <a:ahLst/>
              <a:cxnLst/>
              <a:rect l="l" t="t" r="r" b="b"/>
              <a:pathLst>
                <a:path w="10461" h="3624" extrusionOk="0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212;p82"/>
            <p:cNvSpPr/>
            <p:nvPr/>
          </p:nvSpPr>
          <p:spPr>
            <a:xfrm>
              <a:off x="-1184325" y="3279250"/>
              <a:ext cx="261500" cy="129400"/>
            </a:xfrm>
            <a:custGeom>
              <a:avLst/>
              <a:gdLst/>
              <a:ahLst/>
              <a:cxnLst/>
              <a:rect l="l" t="t" r="r" b="b"/>
              <a:pathLst>
                <a:path w="10460" h="5176" extrusionOk="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213;p82"/>
            <p:cNvSpPr/>
            <p:nvPr/>
          </p:nvSpPr>
          <p:spPr>
            <a:xfrm>
              <a:off x="-1199300" y="3294225"/>
              <a:ext cx="90600" cy="175650"/>
            </a:xfrm>
            <a:custGeom>
              <a:avLst/>
              <a:gdLst/>
              <a:ahLst/>
              <a:cxnLst/>
              <a:rect l="l" t="t" r="r" b="b"/>
              <a:pathLst>
                <a:path w="3624" h="7026" extrusionOk="0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214;p82"/>
            <p:cNvSpPr/>
            <p:nvPr/>
          </p:nvSpPr>
          <p:spPr>
            <a:xfrm>
              <a:off x="-996875" y="3294225"/>
              <a:ext cx="90600" cy="177225"/>
            </a:xfrm>
            <a:custGeom>
              <a:avLst/>
              <a:gdLst/>
              <a:ahLst/>
              <a:cxnLst/>
              <a:rect l="l" t="t" r="r" b="b"/>
              <a:pathLst>
                <a:path w="3624" h="7089" extrusionOk="0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3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530629" y="3896362"/>
            <a:ext cx="6106544" cy="40485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561800" y="2796375"/>
            <a:ext cx="6106544" cy="40485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1555277" y="1779662"/>
            <a:ext cx="6106544" cy="40485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61800" y="843558"/>
            <a:ext cx="6106544" cy="36004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Google Shape;12119;p118"/>
          <p:cNvSpPr/>
          <p:nvPr/>
        </p:nvSpPr>
        <p:spPr>
          <a:xfrm>
            <a:off x="3929841" y="3977541"/>
            <a:ext cx="1008112" cy="206973"/>
          </a:xfrm>
          <a:custGeom>
            <a:avLst/>
            <a:gdLst/>
            <a:ahLst/>
            <a:cxnLst/>
            <a:rect l="l" t="t" r="r" b="b"/>
            <a:pathLst>
              <a:path w="7836" h="3097" extrusionOk="0">
                <a:moveTo>
                  <a:pt x="5668" y="0"/>
                </a:moveTo>
                <a:lnTo>
                  <a:pt x="5668" y="762"/>
                </a:lnTo>
                <a:lnTo>
                  <a:pt x="0" y="762"/>
                </a:lnTo>
                <a:lnTo>
                  <a:pt x="0" y="2310"/>
                </a:lnTo>
                <a:lnTo>
                  <a:pt x="5668" y="2310"/>
                </a:lnTo>
                <a:lnTo>
                  <a:pt x="5668" y="3096"/>
                </a:lnTo>
                <a:lnTo>
                  <a:pt x="7835" y="1548"/>
                </a:lnTo>
                <a:lnTo>
                  <a:pt x="566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5"/>
          <p:cNvSpPr txBox="1">
            <a:spLocks noGrp="1"/>
          </p:cNvSpPr>
          <p:nvPr>
            <p:ph type="subTitle" idx="3"/>
          </p:nvPr>
        </p:nvSpPr>
        <p:spPr>
          <a:xfrm>
            <a:off x="1561800" y="1705680"/>
            <a:ext cx="6020225" cy="501034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Р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оль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человека </a:t>
            </a:r>
            <a:endParaRPr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37" name="Google Shape;837;p45"/>
          <p:cNvSpPr txBox="1">
            <a:spLocks noGrp="1"/>
          </p:cNvSpPr>
          <p:nvPr>
            <p:ph type="subTitle" idx="5"/>
          </p:nvPr>
        </p:nvSpPr>
        <p:spPr>
          <a:xfrm>
            <a:off x="1561887" y="627534"/>
            <a:ext cx="6020225" cy="6141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Распространение информации </a:t>
            </a:r>
            <a:endParaRPr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39" name="Google Shape;839;p45"/>
          <p:cNvSpPr txBox="1">
            <a:spLocks noGrp="1"/>
          </p:cNvSpPr>
          <p:nvPr>
            <p:ph type="subTitle" idx="7"/>
          </p:nvPr>
        </p:nvSpPr>
        <p:spPr>
          <a:xfrm flipH="1">
            <a:off x="1561799" y="2590057"/>
            <a:ext cx="6020225" cy="6141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Доступ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к ресурсам</a:t>
            </a:r>
            <a:endParaRPr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844" name="Google Shape;844;p45"/>
          <p:cNvGrpSpPr/>
          <p:nvPr/>
        </p:nvGrpSpPr>
        <p:grpSpPr>
          <a:xfrm>
            <a:off x="7331880" y="3867894"/>
            <a:ext cx="216300" cy="965800"/>
            <a:chOff x="4664716" y="3950185"/>
            <a:chExt cx="216300" cy="965800"/>
          </a:xfrm>
        </p:grpSpPr>
        <p:sp>
          <p:nvSpPr>
            <p:cNvPr id="845" name="Google Shape;845;p45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5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91680" y="1234956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  <a:latin typeface="Share Tech Mono"/>
              </a:rPr>
              <a:t>Аналоговое</a:t>
            </a:r>
            <a:endParaRPr lang="ru-RU" sz="1800" b="1" dirty="0">
              <a:solidFill>
                <a:schemeClr val="bg1">
                  <a:lumMod val="50000"/>
                </a:schemeClr>
              </a:solidFill>
              <a:latin typeface="Share Tech Mono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0152" y="1234956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Share Tech Mono"/>
              </a:rPr>
              <a:t>Цифровое</a:t>
            </a:r>
            <a:endParaRPr lang="ru-RU" sz="1800" b="1" dirty="0">
              <a:solidFill>
                <a:schemeClr val="accent4">
                  <a:lumMod val="75000"/>
                </a:schemeClr>
              </a:solidFill>
              <a:latin typeface="Share Tech Mono"/>
            </a:endParaRPr>
          </a:p>
        </p:txBody>
      </p:sp>
      <p:sp>
        <p:nvSpPr>
          <p:cNvPr id="34" name="Google Shape;12119;p118"/>
          <p:cNvSpPr/>
          <p:nvPr/>
        </p:nvSpPr>
        <p:spPr>
          <a:xfrm>
            <a:off x="3729522" y="1316135"/>
            <a:ext cx="1615728" cy="206973"/>
          </a:xfrm>
          <a:custGeom>
            <a:avLst/>
            <a:gdLst/>
            <a:ahLst/>
            <a:cxnLst/>
            <a:rect l="l" t="t" r="r" b="b"/>
            <a:pathLst>
              <a:path w="7836" h="3097" extrusionOk="0">
                <a:moveTo>
                  <a:pt x="5668" y="0"/>
                </a:moveTo>
                <a:lnTo>
                  <a:pt x="5668" y="762"/>
                </a:lnTo>
                <a:lnTo>
                  <a:pt x="0" y="762"/>
                </a:lnTo>
                <a:lnTo>
                  <a:pt x="0" y="2310"/>
                </a:lnTo>
                <a:lnTo>
                  <a:pt x="5668" y="2310"/>
                </a:lnTo>
                <a:lnTo>
                  <a:pt x="5668" y="3096"/>
                </a:lnTo>
                <a:lnTo>
                  <a:pt x="7835" y="1548"/>
                </a:lnTo>
                <a:lnTo>
                  <a:pt x="566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1509651" y="3896362"/>
            <a:ext cx="237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  <a:latin typeface="Share Tech Mono"/>
              </a:rPr>
              <a:t> Чувство изоляции</a:t>
            </a:r>
            <a:endParaRPr lang="ru-RU" sz="1800" b="1" dirty="0">
              <a:solidFill>
                <a:schemeClr val="bg1">
                  <a:lumMod val="50000"/>
                </a:schemeClr>
              </a:solidFill>
              <a:latin typeface="Share Tech Mono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79891" y="3896362"/>
            <a:ext cx="2760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Share Tech Mono"/>
              </a:rPr>
              <a:t> Чувство связанности</a:t>
            </a:r>
            <a:endParaRPr lang="ru-RU" sz="1800" b="1" dirty="0">
              <a:solidFill>
                <a:schemeClr val="accent4">
                  <a:lumMod val="75000"/>
                </a:schemeClr>
              </a:solidFill>
              <a:latin typeface="Share Tech Mono"/>
            </a:endParaRPr>
          </a:p>
        </p:txBody>
      </p:sp>
      <p:sp>
        <p:nvSpPr>
          <p:cNvPr id="38" name="Google Shape;12119;p118"/>
          <p:cNvSpPr/>
          <p:nvPr/>
        </p:nvSpPr>
        <p:spPr>
          <a:xfrm>
            <a:off x="3729522" y="2315692"/>
            <a:ext cx="1615728" cy="206973"/>
          </a:xfrm>
          <a:custGeom>
            <a:avLst/>
            <a:gdLst/>
            <a:ahLst/>
            <a:cxnLst/>
            <a:rect l="l" t="t" r="r" b="b"/>
            <a:pathLst>
              <a:path w="7836" h="3097" extrusionOk="0">
                <a:moveTo>
                  <a:pt x="5668" y="0"/>
                </a:moveTo>
                <a:lnTo>
                  <a:pt x="5668" y="762"/>
                </a:lnTo>
                <a:lnTo>
                  <a:pt x="0" y="762"/>
                </a:lnTo>
                <a:lnTo>
                  <a:pt x="0" y="2310"/>
                </a:lnTo>
                <a:lnTo>
                  <a:pt x="5668" y="2310"/>
                </a:lnTo>
                <a:lnTo>
                  <a:pt x="5668" y="3096"/>
                </a:lnTo>
                <a:lnTo>
                  <a:pt x="7835" y="1548"/>
                </a:lnTo>
                <a:lnTo>
                  <a:pt x="566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Прямоугольник 38"/>
          <p:cNvSpPr/>
          <p:nvPr/>
        </p:nvSpPr>
        <p:spPr>
          <a:xfrm>
            <a:off x="1693142" y="2184519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  <a:latin typeface="Share Tech Mono"/>
              </a:rPr>
              <a:t>Потребитель</a:t>
            </a:r>
            <a:endParaRPr lang="ru-RU" sz="1800" b="1" dirty="0">
              <a:solidFill>
                <a:schemeClr val="bg1">
                  <a:lumMod val="50000"/>
                </a:schemeClr>
              </a:solidFill>
              <a:latin typeface="Share Tech Mono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632387" y="2096012"/>
            <a:ext cx="2760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4">
                    <a:lumMod val="75000"/>
                  </a:schemeClr>
                </a:solidFill>
                <a:latin typeface="Share Tech Mono"/>
              </a:rPr>
              <a:t>С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Share Tech Mono"/>
              </a:rPr>
              <a:t>оздатель </a:t>
            </a:r>
            <a:r>
              <a:rPr lang="ru-RU" sz="1800" b="1" dirty="0">
                <a:solidFill>
                  <a:schemeClr val="accent4">
                    <a:lumMod val="75000"/>
                  </a:schemeClr>
                </a:solidFill>
                <a:latin typeface="Share Tech Mono"/>
              </a:rPr>
              <a:t>информации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693142" y="3219822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  <a:latin typeface="Share Tech Mono"/>
              </a:rPr>
              <a:t>Ограниченный</a:t>
            </a:r>
            <a:endParaRPr lang="ru-RU" sz="1800" b="1" dirty="0">
              <a:solidFill>
                <a:schemeClr val="bg1">
                  <a:lumMod val="50000"/>
                </a:schemeClr>
              </a:solidFill>
              <a:latin typeface="Share Tech Mono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68144" y="3219822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Share Tech Mono"/>
              </a:rPr>
              <a:t>Открытый</a:t>
            </a:r>
            <a:endParaRPr lang="ru-RU" sz="1800" b="1" dirty="0">
              <a:solidFill>
                <a:schemeClr val="accent4">
                  <a:lumMod val="75000"/>
                </a:schemeClr>
              </a:solidFill>
              <a:latin typeface="Share Tech Mono"/>
            </a:endParaRPr>
          </a:p>
        </p:txBody>
      </p:sp>
      <p:sp>
        <p:nvSpPr>
          <p:cNvPr id="43" name="Google Shape;12119;p118"/>
          <p:cNvSpPr/>
          <p:nvPr/>
        </p:nvSpPr>
        <p:spPr>
          <a:xfrm>
            <a:off x="3763535" y="3301001"/>
            <a:ext cx="1615728" cy="206973"/>
          </a:xfrm>
          <a:custGeom>
            <a:avLst/>
            <a:gdLst/>
            <a:ahLst/>
            <a:cxnLst/>
            <a:rect l="l" t="t" r="r" b="b"/>
            <a:pathLst>
              <a:path w="7836" h="3097" extrusionOk="0">
                <a:moveTo>
                  <a:pt x="5668" y="0"/>
                </a:moveTo>
                <a:lnTo>
                  <a:pt x="5668" y="762"/>
                </a:lnTo>
                <a:lnTo>
                  <a:pt x="0" y="762"/>
                </a:lnTo>
                <a:lnTo>
                  <a:pt x="0" y="2310"/>
                </a:lnTo>
                <a:lnTo>
                  <a:pt x="5668" y="2310"/>
                </a:lnTo>
                <a:lnTo>
                  <a:pt x="5668" y="3096"/>
                </a:lnTo>
                <a:lnTo>
                  <a:pt x="7835" y="1548"/>
                </a:lnTo>
                <a:lnTo>
                  <a:pt x="566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213" y="843558"/>
            <a:ext cx="1573213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43558"/>
            <a:ext cx="1573213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8.9115E-7 L 0.17049 -0.001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4" y="-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6815E-6 L -0.16858 -0.001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" grpId="0" build="p"/>
      <p:bldP spid="837" grpId="0" build="p"/>
      <p:bldP spid="839" grpId="0" build="p"/>
      <p:bldP spid="8" grpId="0"/>
      <p:bldP spid="27" grpId="0"/>
      <p:bldP spid="9" grpId="0"/>
      <p:bldP spid="37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60432" y="3241407"/>
            <a:ext cx="683568" cy="1274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6" name="Google Shape;1156;p48"/>
          <p:cNvSpPr txBox="1">
            <a:spLocks noGrp="1"/>
          </p:cNvSpPr>
          <p:nvPr>
            <p:ph type="subTitle" idx="1"/>
          </p:nvPr>
        </p:nvSpPr>
        <p:spPr>
          <a:xfrm>
            <a:off x="4211960" y="1893701"/>
            <a:ext cx="4752528" cy="1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b="1" dirty="0">
                <a:latin typeface="Share Tech Mono"/>
              </a:rPr>
              <a:t>в</a:t>
            </a:r>
            <a:r>
              <a:rPr lang="ru-RU" b="1" dirty="0" smtClean="0">
                <a:latin typeface="Share Tech Mono"/>
              </a:rPr>
              <a:t>недрение современной и безопасной цифровой образовательной среды, обеспечивающей формирование ценности саморазвития и самообразования всех участников образовательных отношений через обновление информационно-телекоммуникационной инфраструктуры, подготовку кадров и развитие цифровых платформ</a:t>
            </a:r>
            <a:endParaRPr lang="ru-RU" b="1" dirty="0">
              <a:latin typeface="Share Tech Mono"/>
            </a:endParaRPr>
          </a:p>
        </p:txBody>
      </p:sp>
      <p:sp>
        <p:nvSpPr>
          <p:cNvPr id="1157" name="Google Shape;1157;p48"/>
          <p:cNvSpPr txBox="1">
            <a:spLocks noGrp="1"/>
          </p:cNvSpPr>
          <p:nvPr>
            <p:ph type="title"/>
          </p:nvPr>
        </p:nvSpPr>
        <p:spPr>
          <a:xfrm>
            <a:off x="4683527" y="181173"/>
            <a:ext cx="3765900" cy="17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 dirty="0" smtClean="0"/>
              <a:t>Главная задача российского образования –</a:t>
            </a:r>
            <a:endParaRPr sz="3200" dirty="0"/>
          </a:p>
        </p:txBody>
      </p:sp>
      <p:grpSp>
        <p:nvGrpSpPr>
          <p:cNvPr id="1158" name="Google Shape;1158;p48"/>
          <p:cNvGrpSpPr/>
          <p:nvPr/>
        </p:nvGrpSpPr>
        <p:grpSpPr>
          <a:xfrm>
            <a:off x="4139952" y="868143"/>
            <a:ext cx="216300" cy="965800"/>
            <a:chOff x="4664716" y="3950185"/>
            <a:chExt cx="216300" cy="965800"/>
          </a:xfrm>
        </p:grpSpPr>
        <p:sp>
          <p:nvSpPr>
            <p:cNvPr id="1159" name="Google Shape;1159;p48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8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48"/>
          <p:cNvGrpSpPr/>
          <p:nvPr/>
        </p:nvGrpSpPr>
        <p:grpSpPr>
          <a:xfrm>
            <a:off x="3387291" y="116735"/>
            <a:ext cx="216300" cy="965800"/>
            <a:chOff x="4664716" y="3950185"/>
            <a:chExt cx="216300" cy="965800"/>
          </a:xfrm>
        </p:grpSpPr>
        <p:sp>
          <p:nvSpPr>
            <p:cNvPr id="1162" name="Google Shape;1162;p48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8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48"/>
          <p:cNvGrpSpPr/>
          <p:nvPr/>
        </p:nvGrpSpPr>
        <p:grpSpPr>
          <a:xfrm>
            <a:off x="554214" y="1287490"/>
            <a:ext cx="2878371" cy="2935066"/>
            <a:chOff x="554214" y="1287490"/>
            <a:chExt cx="2878371" cy="2935066"/>
          </a:xfrm>
        </p:grpSpPr>
        <p:sp>
          <p:nvSpPr>
            <p:cNvPr id="1165" name="Google Shape;1165;p48"/>
            <p:cNvSpPr/>
            <p:nvPr/>
          </p:nvSpPr>
          <p:spPr>
            <a:xfrm>
              <a:off x="581465" y="3004816"/>
              <a:ext cx="1753454" cy="1006387"/>
            </a:xfrm>
            <a:custGeom>
              <a:avLst/>
              <a:gdLst/>
              <a:ahLst/>
              <a:cxnLst/>
              <a:rect l="l" t="t" r="r" b="b"/>
              <a:pathLst>
                <a:path w="115950" h="66549" extrusionOk="0">
                  <a:moveTo>
                    <a:pt x="110095" y="0"/>
                  </a:moveTo>
                  <a:cubicBezTo>
                    <a:pt x="109245" y="0"/>
                    <a:pt x="108394" y="201"/>
                    <a:pt x="107610" y="601"/>
                  </a:cubicBezTo>
                  <a:lnTo>
                    <a:pt x="1368" y="61945"/>
                  </a:lnTo>
                  <a:cubicBezTo>
                    <a:pt x="0" y="62712"/>
                    <a:pt x="0" y="64013"/>
                    <a:pt x="1368" y="64780"/>
                  </a:cubicBezTo>
                  <a:lnTo>
                    <a:pt x="3369" y="65948"/>
                  </a:lnTo>
                  <a:cubicBezTo>
                    <a:pt x="4153" y="66348"/>
                    <a:pt x="5004" y="66548"/>
                    <a:pt x="5850" y="66548"/>
                  </a:cubicBezTo>
                  <a:cubicBezTo>
                    <a:pt x="6697" y="66548"/>
                    <a:pt x="7539" y="66348"/>
                    <a:pt x="8306" y="65948"/>
                  </a:cubicBezTo>
                  <a:lnTo>
                    <a:pt x="40596" y="47301"/>
                  </a:lnTo>
                  <a:lnTo>
                    <a:pt x="54973" y="55607"/>
                  </a:lnTo>
                  <a:cubicBezTo>
                    <a:pt x="56824" y="56674"/>
                    <a:pt x="59259" y="57208"/>
                    <a:pt x="61694" y="57208"/>
                  </a:cubicBezTo>
                  <a:cubicBezTo>
                    <a:pt x="64129" y="57208"/>
                    <a:pt x="66564" y="56674"/>
                    <a:pt x="68416" y="55607"/>
                  </a:cubicBezTo>
                  <a:lnTo>
                    <a:pt x="93233" y="41263"/>
                  </a:lnTo>
                  <a:cubicBezTo>
                    <a:pt x="96369" y="39462"/>
                    <a:pt x="96369" y="36460"/>
                    <a:pt x="93233" y="34625"/>
                  </a:cubicBezTo>
                  <a:lnTo>
                    <a:pt x="77856" y="25786"/>
                  </a:lnTo>
                  <a:lnTo>
                    <a:pt x="114549" y="4604"/>
                  </a:lnTo>
                  <a:cubicBezTo>
                    <a:pt x="115950" y="3803"/>
                    <a:pt x="115950" y="2536"/>
                    <a:pt x="114582" y="1735"/>
                  </a:cubicBezTo>
                  <a:lnTo>
                    <a:pt x="112580" y="601"/>
                  </a:lnTo>
                  <a:cubicBezTo>
                    <a:pt x="111797" y="201"/>
                    <a:pt x="110946" y="0"/>
                    <a:pt x="110095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8"/>
            <p:cNvSpPr/>
            <p:nvPr/>
          </p:nvSpPr>
          <p:spPr>
            <a:xfrm>
              <a:off x="984011" y="3786196"/>
              <a:ext cx="807118" cy="436360"/>
            </a:xfrm>
            <a:custGeom>
              <a:avLst/>
              <a:gdLst/>
              <a:ahLst/>
              <a:cxnLst/>
              <a:rect l="l" t="t" r="r" b="b"/>
              <a:pathLst>
                <a:path w="53372" h="28855" extrusionOk="0">
                  <a:moveTo>
                    <a:pt x="4999" y="0"/>
                  </a:moveTo>
                  <a:cubicBezTo>
                    <a:pt x="4611" y="0"/>
                    <a:pt x="4221" y="92"/>
                    <a:pt x="3870" y="268"/>
                  </a:cubicBezTo>
                  <a:lnTo>
                    <a:pt x="667" y="2136"/>
                  </a:lnTo>
                  <a:cubicBezTo>
                    <a:pt x="0" y="2503"/>
                    <a:pt x="0" y="3103"/>
                    <a:pt x="701" y="3437"/>
                  </a:cubicBezTo>
                  <a:lnTo>
                    <a:pt x="19848" y="13344"/>
                  </a:lnTo>
                  <a:cubicBezTo>
                    <a:pt x="18413" y="14845"/>
                    <a:pt x="17579" y="16579"/>
                    <a:pt x="17579" y="18414"/>
                  </a:cubicBezTo>
                  <a:cubicBezTo>
                    <a:pt x="17579" y="24185"/>
                    <a:pt x="25585" y="28855"/>
                    <a:pt x="35492" y="28855"/>
                  </a:cubicBezTo>
                  <a:cubicBezTo>
                    <a:pt x="45366" y="28855"/>
                    <a:pt x="53372" y="24185"/>
                    <a:pt x="53372" y="18414"/>
                  </a:cubicBezTo>
                  <a:cubicBezTo>
                    <a:pt x="53372" y="12643"/>
                    <a:pt x="45366" y="7973"/>
                    <a:pt x="35492" y="7973"/>
                  </a:cubicBezTo>
                  <a:cubicBezTo>
                    <a:pt x="30522" y="7973"/>
                    <a:pt x="26052" y="9141"/>
                    <a:pt x="22816" y="11042"/>
                  </a:cubicBezTo>
                  <a:lnTo>
                    <a:pt x="6205" y="334"/>
                  </a:lnTo>
                  <a:cubicBezTo>
                    <a:pt x="5840" y="108"/>
                    <a:pt x="5420" y="0"/>
                    <a:pt x="4999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8"/>
            <p:cNvSpPr/>
            <p:nvPr/>
          </p:nvSpPr>
          <p:spPr>
            <a:xfrm>
              <a:off x="2344491" y="3172797"/>
              <a:ext cx="706735" cy="408111"/>
            </a:xfrm>
            <a:custGeom>
              <a:avLst/>
              <a:gdLst/>
              <a:ahLst/>
              <a:cxnLst/>
              <a:rect l="l" t="t" r="r" b="b"/>
              <a:pathLst>
                <a:path w="46734" h="26987" extrusionOk="0">
                  <a:moveTo>
                    <a:pt x="23384" y="0"/>
                  </a:moveTo>
                  <a:cubicBezTo>
                    <a:pt x="10474" y="0"/>
                    <a:pt x="0" y="6038"/>
                    <a:pt x="0" y="13477"/>
                  </a:cubicBezTo>
                  <a:cubicBezTo>
                    <a:pt x="0" y="20949"/>
                    <a:pt x="10474" y="26986"/>
                    <a:pt x="23384" y="26986"/>
                  </a:cubicBezTo>
                  <a:cubicBezTo>
                    <a:pt x="36293" y="26986"/>
                    <a:pt x="46734" y="20949"/>
                    <a:pt x="46734" y="13477"/>
                  </a:cubicBezTo>
                  <a:cubicBezTo>
                    <a:pt x="46734" y="6038"/>
                    <a:pt x="36293" y="0"/>
                    <a:pt x="233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8"/>
            <p:cNvSpPr/>
            <p:nvPr/>
          </p:nvSpPr>
          <p:spPr>
            <a:xfrm>
              <a:off x="1773965" y="3382516"/>
              <a:ext cx="1506277" cy="834490"/>
            </a:xfrm>
            <a:custGeom>
              <a:avLst/>
              <a:gdLst/>
              <a:ahLst/>
              <a:cxnLst/>
              <a:rect l="l" t="t" r="r" b="b"/>
              <a:pathLst>
                <a:path w="99605" h="55182" extrusionOk="0">
                  <a:moveTo>
                    <a:pt x="82576" y="1"/>
                  </a:moveTo>
                  <a:cubicBezTo>
                    <a:pt x="81267" y="1"/>
                    <a:pt x="79957" y="292"/>
                    <a:pt x="78957" y="876"/>
                  </a:cubicBezTo>
                  <a:lnTo>
                    <a:pt x="58876" y="12485"/>
                  </a:lnTo>
                  <a:lnTo>
                    <a:pt x="49602" y="7114"/>
                  </a:lnTo>
                  <a:cubicBezTo>
                    <a:pt x="49319" y="6964"/>
                    <a:pt x="49010" y="6889"/>
                    <a:pt x="48702" y="6889"/>
                  </a:cubicBezTo>
                  <a:cubicBezTo>
                    <a:pt x="48393" y="6889"/>
                    <a:pt x="48085" y="6964"/>
                    <a:pt x="47801" y="7114"/>
                  </a:cubicBezTo>
                  <a:lnTo>
                    <a:pt x="501" y="34434"/>
                  </a:lnTo>
                  <a:cubicBezTo>
                    <a:pt x="0" y="34600"/>
                    <a:pt x="0" y="35301"/>
                    <a:pt x="501" y="35468"/>
                  </a:cubicBezTo>
                  <a:lnTo>
                    <a:pt x="34258" y="54982"/>
                  </a:lnTo>
                  <a:cubicBezTo>
                    <a:pt x="34542" y="55115"/>
                    <a:pt x="34850" y="55182"/>
                    <a:pt x="35163" y="55182"/>
                  </a:cubicBezTo>
                  <a:cubicBezTo>
                    <a:pt x="35476" y="55182"/>
                    <a:pt x="35793" y="55115"/>
                    <a:pt x="36093" y="54982"/>
                  </a:cubicBezTo>
                  <a:lnTo>
                    <a:pt x="83360" y="27662"/>
                  </a:lnTo>
                  <a:cubicBezTo>
                    <a:pt x="83860" y="27495"/>
                    <a:pt x="83860" y="26795"/>
                    <a:pt x="83360" y="26628"/>
                  </a:cubicBezTo>
                  <a:lnTo>
                    <a:pt x="77489" y="23226"/>
                  </a:lnTo>
                  <a:lnTo>
                    <a:pt x="97603" y="11617"/>
                  </a:lnTo>
                  <a:cubicBezTo>
                    <a:pt x="99605" y="10483"/>
                    <a:pt x="99605" y="8615"/>
                    <a:pt x="97603" y="7448"/>
                  </a:cubicBezTo>
                  <a:lnTo>
                    <a:pt x="86195" y="876"/>
                  </a:lnTo>
                  <a:cubicBezTo>
                    <a:pt x="85195" y="292"/>
                    <a:pt x="83885" y="1"/>
                    <a:pt x="82576" y="1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8"/>
            <p:cNvSpPr/>
            <p:nvPr/>
          </p:nvSpPr>
          <p:spPr>
            <a:xfrm>
              <a:off x="1272049" y="1337742"/>
              <a:ext cx="236592" cy="343523"/>
            </a:xfrm>
            <a:custGeom>
              <a:avLst/>
              <a:gdLst/>
              <a:ahLst/>
              <a:cxnLst/>
              <a:rect l="l" t="t" r="r" b="b"/>
              <a:pathLst>
                <a:path w="15645" h="22716" extrusionOk="0">
                  <a:moveTo>
                    <a:pt x="10433" y="1804"/>
                  </a:moveTo>
                  <a:cubicBezTo>
                    <a:pt x="12750" y="1804"/>
                    <a:pt x="14377" y="3956"/>
                    <a:pt x="14377" y="7532"/>
                  </a:cubicBezTo>
                  <a:cubicBezTo>
                    <a:pt x="14377" y="12368"/>
                    <a:pt x="11442" y="18006"/>
                    <a:pt x="7839" y="20107"/>
                  </a:cubicBezTo>
                  <a:cubicBezTo>
                    <a:pt x="6922" y="20634"/>
                    <a:pt x="6046" y="20884"/>
                    <a:pt x="5249" y="20884"/>
                  </a:cubicBezTo>
                  <a:cubicBezTo>
                    <a:pt x="2917" y="20884"/>
                    <a:pt x="1268" y="18742"/>
                    <a:pt x="1268" y="15137"/>
                  </a:cubicBezTo>
                  <a:cubicBezTo>
                    <a:pt x="1268" y="10300"/>
                    <a:pt x="4236" y="4663"/>
                    <a:pt x="7839" y="2595"/>
                  </a:cubicBezTo>
                  <a:cubicBezTo>
                    <a:pt x="8760" y="2057"/>
                    <a:pt x="9637" y="1804"/>
                    <a:pt x="10433" y="1804"/>
                  </a:cubicBezTo>
                  <a:close/>
                  <a:moveTo>
                    <a:pt x="10925" y="1"/>
                  </a:moveTo>
                  <a:cubicBezTo>
                    <a:pt x="9978" y="1"/>
                    <a:pt x="8934" y="299"/>
                    <a:pt x="7839" y="927"/>
                  </a:cubicBezTo>
                  <a:cubicBezTo>
                    <a:pt x="3536" y="3429"/>
                    <a:pt x="0" y="10100"/>
                    <a:pt x="0" y="15871"/>
                  </a:cubicBezTo>
                  <a:cubicBezTo>
                    <a:pt x="0" y="20144"/>
                    <a:pt x="1962" y="22715"/>
                    <a:pt x="4741" y="22715"/>
                  </a:cubicBezTo>
                  <a:cubicBezTo>
                    <a:pt x="5693" y="22715"/>
                    <a:pt x="6741" y="22413"/>
                    <a:pt x="7839" y="21775"/>
                  </a:cubicBezTo>
                  <a:cubicBezTo>
                    <a:pt x="12142" y="19273"/>
                    <a:pt x="15645" y="12568"/>
                    <a:pt x="15645" y="6831"/>
                  </a:cubicBezTo>
                  <a:cubicBezTo>
                    <a:pt x="15645" y="2554"/>
                    <a:pt x="13698" y="1"/>
                    <a:pt x="10925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8"/>
            <p:cNvSpPr/>
            <p:nvPr/>
          </p:nvSpPr>
          <p:spPr>
            <a:xfrm>
              <a:off x="1325008" y="1500536"/>
              <a:ext cx="131173" cy="110727"/>
            </a:xfrm>
            <a:custGeom>
              <a:avLst/>
              <a:gdLst/>
              <a:ahLst/>
              <a:cxnLst/>
              <a:rect l="l" t="t" r="r" b="b"/>
              <a:pathLst>
                <a:path w="8674" h="7322" extrusionOk="0">
                  <a:moveTo>
                    <a:pt x="8205" y="0"/>
                  </a:moveTo>
                  <a:cubicBezTo>
                    <a:pt x="7939" y="0"/>
                    <a:pt x="7566" y="357"/>
                    <a:pt x="7406" y="836"/>
                  </a:cubicBezTo>
                  <a:cubicBezTo>
                    <a:pt x="6805" y="2704"/>
                    <a:pt x="5638" y="4339"/>
                    <a:pt x="4304" y="5106"/>
                  </a:cubicBezTo>
                  <a:cubicBezTo>
                    <a:pt x="3812" y="5396"/>
                    <a:pt x="3339" y="5538"/>
                    <a:pt x="2908" y="5538"/>
                  </a:cubicBezTo>
                  <a:cubicBezTo>
                    <a:pt x="2197" y="5538"/>
                    <a:pt x="1596" y="5152"/>
                    <a:pt x="1201" y="4405"/>
                  </a:cubicBezTo>
                  <a:cubicBezTo>
                    <a:pt x="1145" y="4278"/>
                    <a:pt x="1039" y="4216"/>
                    <a:pt x="914" y="4216"/>
                  </a:cubicBezTo>
                  <a:cubicBezTo>
                    <a:pt x="745" y="4216"/>
                    <a:pt x="540" y="4328"/>
                    <a:pt x="367" y="4539"/>
                  </a:cubicBezTo>
                  <a:cubicBezTo>
                    <a:pt x="101" y="4906"/>
                    <a:pt x="1" y="5373"/>
                    <a:pt x="134" y="5806"/>
                  </a:cubicBezTo>
                  <a:cubicBezTo>
                    <a:pt x="632" y="6803"/>
                    <a:pt x="1454" y="7321"/>
                    <a:pt x="2429" y="7321"/>
                  </a:cubicBezTo>
                  <a:cubicBezTo>
                    <a:pt x="3021" y="7321"/>
                    <a:pt x="3670" y="7131"/>
                    <a:pt x="4337" y="6740"/>
                  </a:cubicBezTo>
                  <a:cubicBezTo>
                    <a:pt x="6072" y="5740"/>
                    <a:pt x="7706" y="3505"/>
                    <a:pt x="8507" y="970"/>
                  </a:cubicBezTo>
                  <a:cubicBezTo>
                    <a:pt x="8673" y="469"/>
                    <a:pt x="8540" y="36"/>
                    <a:pt x="8240" y="2"/>
                  </a:cubicBezTo>
                  <a:cubicBezTo>
                    <a:pt x="8228" y="1"/>
                    <a:pt x="8217" y="0"/>
                    <a:pt x="8205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8"/>
            <p:cNvSpPr/>
            <p:nvPr/>
          </p:nvSpPr>
          <p:spPr>
            <a:xfrm>
              <a:off x="1415804" y="1430594"/>
              <a:ext cx="32816" cy="47636"/>
            </a:xfrm>
            <a:custGeom>
              <a:avLst/>
              <a:gdLst/>
              <a:ahLst/>
              <a:cxnLst/>
              <a:rect l="l" t="t" r="r" b="b"/>
              <a:pathLst>
                <a:path w="2170" h="3150" extrusionOk="0">
                  <a:moveTo>
                    <a:pt x="1494" y="1"/>
                  </a:moveTo>
                  <a:cubicBezTo>
                    <a:pt x="1362" y="1"/>
                    <a:pt x="1218" y="41"/>
                    <a:pt x="1068" y="124"/>
                  </a:cubicBezTo>
                  <a:cubicBezTo>
                    <a:pt x="401" y="591"/>
                    <a:pt x="1" y="1358"/>
                    <a:pt x="1" y="2192"/>
                  </a:cubicBezTo>
                  <a:cubicBezTo>
                    <a:pt x="1" y="2793"/>
                    <a:pt x="264" y="3149"/>
                    <a:pt x="648" y="3149"/>
                  </a:cubicBezTo>
                  <a:cubicBezTo>
                    <a:pt x="776" y="3149"/>
                    <a:pt x="918" y="3109"/>
                    <a:pt x="1068" y="3026"/>
                  </a:cubicBezTo>
                  <a:cubicBezTo>
                    <a:pt x="1735" y="2526"/>
                    <a:pt x="2136" y="1758"/>
                    <a:pt x="2169" y="958"/>
                  </a:cubicBezTo>
                  <a:cubicBezTo>
                    <a:pt x="2169" y="357"/>
                    <a:pt x="1888" y="1"/>
                    <a:pt x="1494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8"/>
            <p:cNvSpPr/>
            <p:nvPr/>
          </p:nvSpPr>
          <p:spPr>
            <a:xfrm>
              <a:off x="1330059" y="1479213"/>
              <a:ext cx="36838" cy="47228"/>
            </a:xfrm>
            <a:custGeom>
              <a:avLst/>
              <a:gdLst/>
              <a:ahLst/>
              <a:cxnLst/>
              <a:rect l="l" t="t" r="r" b="b"/>
              <a:pathLst>
                <a:path w="2436" h="3123" extrusionOk="0">
                  <a:moveTo>
                    <a:pt x="1648" y="1"/>
                  </a:moveTo>
                  <a:cubicBezTo>
                    <a:pt x="1209" y="1"/>
                    <a:pt x="679" y="469"/>
                    <a:pt x="367" y="1179"/>
                  </a:cubicBezTo>
                  <a:cubicBezTo>
                    <a:pt x="0" y="2013"/>
                    <a:pt x="100" y="2880"/>
                    <a:pt x="567" y="3080"/>
                  </a:cubicBezTo>
                  <a:cubicBezTo>
                    <a:pt x="638" y="3109"/>
                    <a:pt x="713" y="3122"/>
                    <a:pt x="790" y="3122"/>
                  </a:cubicBezTo>
                  <a:cubicBezTo>
                    <a:pt x="1251" y="3122"/>
                    <a:pt x="1787" y="2628"/>
                    <a:pt x="2102" y="1913"/>
                  </a:cubicBezTo>
                  <a:cubicBezTo>
                    <a:pt x="2435" y="1079"/>
                    <a:pt x="2335" y="245"/>
                    <a:pt x="1868" y="45"/>
                  </a:cubicBezTo>
                  <a:cubicBezTo>
                    <a:pt x="1799" y="15"/>
                    <a:pt x="1725" y="1"/>
                    <a:pt x="1648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8"/>
            <p:cNvSpPr/>
            <p:nvPr/>
          </p:nvSpPr>
          <p:spPr>
            <a:xfrm>
              <a:off x="1272049" y="1337742"/>
              <a:ext cx="236592" cy="343523"/>
            </a:xfrm>
            <a:custGeom>
              <a:avLst/>
              <a:gdLst/>
              <a:ahLst/>
              <a:cxnLst/>
              <a:rect l="l" t="t" r="r" b="b"/>
              <a:pathLst>
                <a:path w="15645" h="22716" extrusionOk="0">
                  <a:moveTo>
                    <a:pt x="10433" y="1804"/>
                  </a:moveTo>
                  <a:cubicBezTo>
                    <a:pt x="12750" y="1804"/>
                    <a:pt x="14377" y="3956"/>
                    <a:pt x="14377" y="7532"/>
                  </a:cubicBezTo>
                  <a:cubicBezTo>
                    <a:pt x="14377" y="12368"/>
                    <a:pt x="11442" y="18006"/>
                    <a:pt x="7839" y="20107"/>
                  </a:cubicBezTo>
                  <a:cubicBezTo>
                    <a:pt x="6922" y="20634"/>
                    <a:pt x="6046" y="20884"/>
                    <a:pt x="5249" y="20884"/>
                  </a:cubicBezTo>
                  <a:cubicBezTo>
                    <a:pt x="2917" y="20884"/>
                    <a:pt x="1268" y="18742"/>
                    <a:pt x="1268" y="15137"/>
                  </a:cubicBezTo>
                  <a:cubicBezTo>
                    <a:pt x="1268" y="10300"/>
                    <a:pt x="4236" y="4663"/>
                    <a:pt x="7839" y="2595"/>
                  </a:cubicBezTo>
                  <a:cubicBezTo>
                    <a:pt x="8760" y="2057"/>
                    <a:pt x="9637" y="1804"/>
                    <a:pt x="10433" y="1804"/>
                  </a:cubicBezTo>
                  <a:close/>
                  <a:moveTo>
                    <a:pt x="10925" y="1"/>
                  </a:moveTo>
                  <a:cubicBezTo>
                    <a:pt x="9978" y="1"/>
                    <a:pt x="8934" y="299"/>
                    <a:pt x="7839" y="927"/>
                  </a:cubicBezTo>
                  <a:cubicBezTo>
                    <a:pt x="3536" y="3429"/>
                    <a:pt x="0" y="10100"/>
                    <a:pt x="0" y="15871"/>
                  </a:cubicBezTo>
                  <a:cubicBezTo>
                    <a:pt x="0" y="20144"/>
                    <a:pt x="1962" y="22715"/>
                    <a:pt x="4741" y="22715"/>
                  </a:cubicBezTo>
                  <a:cubicBezTo>
                    <a:pt x="5693" y="22715"/>
                    <a:pt x="6741" y="22413"/>
                    <a:pt x="7839" y="21775"/>
                  </a:cubicBezTo>
                  <a:cubicBezTo>
                    <a:pt x="12142" y="19273"/>
                    <a:pt x="15645" y="12568"/>
                    <a:pt x="15645" y="6831"/>
                  </a:cubicBezTo>
                  <a:cubicBezTo>
                    <a:pt x="15645" y="2554"/>
                    <a:pt x="13698" y="1"/>
                    <a:pt x="109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8"/>
            <p:cNvSpPr/>
            <p:nvPr/>
          </p:nvSpPr>
          <p:spPr>
            <a:xfrm>
              <a:off x="1325008" y="1500536"/>
              <a:ext cx="131173" cy="110727"/>
            </a:xfrm>
            <a:custGeom>
              <a:avLst/>
              <a:gdLst/>
              <a:ahLst/>
              <a:cxnLst/>
              <a:rect l="l" t="t" r="r" b="b"/>
              <a:pathLst>
                <a:path w="8674" h="7322" extrusionOk="0">
                  <a:moveTo>
                    <a:pt x="8205" y="0"/>
                  </a:moveTo>
                  <a:cubicBezTo>
                    <a:pt x="7939" y="0"/>
                    <a:pt x="7566" y="357"/>
                    <a:pt x="7406" y="836"/>
                  </a:cubicBezTo>
                  <a:cubicBezTo>
                    <a:pt x="6805" y="2704"/>
                    <a:pt x="5638" y="4339"/>
                    <a:pt x="4304" y="5106"/>
                  </a:cubicBezTo>
                  <a:cubicBezTo>
                    <a:pt x="3812" y="5396"/>
                    <a:pt x="3339" y="5538"/>
                    <a:pt x="2908" y="5538"/>
                  </a:cubicBezTo>
                  <a:cubicBezTo>
                    <a:pt x="2197" y="5538"/>
                    <a:pt x="1596" y="5152"/>
                    <a:pt x="1201" y="4405"/>
                  </a:cubicBezTo>
                  <a:cubicBezTo>
                    <a:pt x="1145" y="4278"/>
                    <a:pt x="1039" y="4216"/>
                    <a:pt x="914" y="4216"/>
                  </a:cubicBezTo>
                  <a:cubicBezTo>
                    <a:pt x="745" y="4216"/>
                    <a:pt x="540" y="4328"/>
                    <a:pt x="367" y="4539"/>
                  </a:cubicBezTo>
                  <a:cubicBezTo>
                    <a:pt x="101" y="4906"/>
                    <a:pt x="1" y="5373"/>
                    <a:pt x="134" y="5806"/>
                  </a:cubicBezTo>
                  <a:cubicBezTo>
                    <a:pt x="632" y="6803"/>
                    <a:pt x="1454" y="7321"/>
                    <a:pt x="2429" y="7321"/>
                  </a:cubicBezTo>
                  <a:cubicBezTo>
                    <a:pt x="3021" y="7321"/>
                    <a:pt x="3670" y="7131"/>
                    <a:pt x="4337" y="6740"/>
                  </a:cubicBezTo>
                  <a:cubicBezTo>
                    <a:pt x="6072" y="5740"/>
                    <a:pt x="7706" y="3505"/>
                    <a:pt x="8507" y="970"/>
                  </a:cubicBezTo>
                  <a:cubicBezTo>
                    <a:pt x="8673" y="469"/>
                    <a:pt x="8540" y="36"/>
                    <a:pt x="8240" y="2"/>
                  </a:cubicBezTo>
                  <a:cubicBezTo>
                    <a:pt x="8228" y="1"/>
                    <a:pt x="8217" y="0"/>
                    <a:pt x="8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8"/>
            <p:cNvSpPr/>
            <p:nvPr/>
          </p:nvSpPr>
          <p:spPr>
            <a:xfrm>
              <a:off x="1415804" y="1430594"/>
              <a:ext cx="32816" cy="47636"/>
            </a:xfrm>
            <a:custGeom>
              <a:avLst/>
              <a:gdLst/>
              <a:ahLst/>
              <a:cxnLst/>
              <a:rect l="l" t="t" r="r" b="b"/>
              <a:pathLst>
                <a:path w="2170" h="3150" extrusionOk="0">
                  <a:moveTo>
                    <a:pt x="1494" y="1"/>
                  </a:moveTo>
                  <a:cubicBezTo>
                    <a:pt x="1362" y="1"/>
                    <a:pt x="1218" y="41"/>
                    <a:pt x="1068" y="124"/>
                  </a:cubicBezTo>
                  <a:cubicBezTo>
                    <a:pt x="401" y="591"/>
                    <a:pt x="1" y="1358"/>
                    <a:pt x="1" y="2192"/>
                  </a:cubicBezTo>
                  <a:cubicBezTo>
                    <a:pt x="1" y="2793"/>
                    <a:pt x="264" y="3149"/>
                    <a:pt x="648" y="3149"/>
                  </a:cubicBezTo>
                  <a:cubicBezTo>
                    <a:pt x="776" y="3149"/>
                    <a:pt x="918" y="3109"/>
                    <a:pt x="1068" y="3026"/>
                  </a:cubicBezTo>
                  <a:cubicBezTo>
                    <a:pt x="1735" y="2526"/>
                    <a:pt x="2136" y="1758"/>
                    <a:pt x="2169" y="958"/>
                  </a:cubicBezTo>
                  <a:cubicBezTo>
                    <a:pt x="2169" y="357"/>
                    <a:pt x="1888" y="1"/>
                    <a:pt x="1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8"/>
            <p:cNvSpPr/>
            <p:nvPr/>
          </p:nvSpPr>
          <p:spPr>
            <a:xfrm>
              <a:off x="1330059" y="1479213"/>
              <a:ext cx="36838" cy="47228"/>
            </a:xfrm>
            <a:custGeom>
              <a:avLst/>
              <a:gdLst/>
              <a:ahLst/>
              <a:cxnLst/>
              <a:rect l="l" t="t" r="r" b="b"/>
              <a:pathLst>
                <a:path w="2436" h="3123" extrusionOk="0">
                  <a:moveTo>
                    <a:pt x="1648" y="1"/>
                  </a:moveTo>
                  <a:cubicBezTo>
                    <a:pt x="1209" y="1"/>
                    <a:pt x="679" y="469"/>
                    <a:pt x="367" y="1179"/>
                  </a:cubicBezTo>
                  <a:cubicBezTo>
                    <a:pt x="0" y="2013"/>
                    <a:pt x="100" y="2880"/>
                    <a:pt x="567" y="3080"/>
                  </a:cubicBezTo>
                  <a:cubicBezTo>
                    <a:pt x="638" y="3109"/>
                    <a:pt x="713" y="3122"/>
                    <a:pt x="790" y="3122"/>
                  </a:cubicBezTo>
                  <a:cubicBezTo>
                    <a:pt x="1251" y="3122"/>
                    <a:pt x="1787" y="2628"/>
                    <a:pt x="2102" y="1913"/>
                  </a:cubicBezTo>
                  <a:cubicBezTo>
                    <a:pt x="2435" y="1079"/>
                    <a:pt x="2335" y="245"/>
                    <a:pt x="1868" y="45"/>
                  </a:cubicBezTo>
                  <a:cubicBezTo>
                    <a:pt x="1799" y="15"/>
                    <a:pt x="1725" y="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8"/>
            <p:cNvSpPr/>
            <p:nvPr/>
          </p:nvSpPr>
          <p:spPr>
            <a:xfrm>
              <a:off x="922462" y="1539945"/>
              <a:ext cx="236092" cy="343099"/>
            </a:xfrm>
            <a:custGeom>
              <a:avLst/>
              <a:gdLst/>
              <a:ahLst/>
              <a:cxnLst/>
              <a:rect l="l" t="t" r="r" b="b"/>
              <a:pathLst>
                <a:path w="15612" h="22688" extrusionOk="0">
                  <a:moveTo>
                    <a:pt x="10402" y="1781"/>
                  </a:moveTo>
                  <a:cubicBezTo>
                    <a:pt x="12743" y="1781"/>
                    <a:pt x="14377" y="3961"/>
                    <a:pt x="14377" y="7570"/>
                  </a:cubicBezTo>
                  <a:cubicBezTo>
                    <a:pt x="14377" y="12374"/>
                    <a:pt x="11442" y="17978"/>
                    <a:pt x="7806" y="20046"/>
                  </a:cubicBezTo>
                  <a:cubicBezTo>
                    <a:pt x="6877" y="20583"/>
                    <a:pt x="5993" y="20837"/>
                    <a:pt x="5192" y="20837"/>
                  </a:cubicBezTo>
                  <a:cubicBezTo>
                    <a:pt x="2861" y="20837"/>
                    <a:pt x="1235" y="18684"/>
                    <a:pt x="1235" y="15109"/>
                  </a:cubicBezTo>
                  <a:cubicBezTo>
                    <a:pt x="1235" y="10272"/>
                    <a:pt x="4170" y="4635"/>
                    <a:pt x="7806" y="2567"/>
                  </a:cubicBezTo>
                  <a:cubicBezTo>
                    <a:pt x="8729" y="2033"/>
                    <a:pt x="9606" y="1781"/>
                    <a:pt x="10402" y="1781"/>
                  </a:cubicBezTo>
                  <a:close/>
                  <a:moveTo>
                    <a:pt x="10907" y="1"/>
                  </a:moveTo>
                  <a:cubicBezTo>
                    <a:pt x="9956" y="1"/>
                    <a:pt x="8907" y="300"/>
                    <a:pt x="7806" y="932"/>
                  </a:cubicBezTo>
                  <a:cubicBezTo>
                    <a:pt x="3503" y="3400"/>
                    <a:pt x="1" y="10072"/>
                    <a:pt x="1" y="15843"/>
                  </a:cubicBezTo>
                  <a:cubicBezTo>
                    <a:pt x="1" y="20116"/>
                    <a:pt x="1944" y="22687"/>
                    <a:pt x="4713" y="22687"/>
                  </a:cubicBezTo>
                  <a:cubicBezTo>
                    <a:pt x="5662" y="22687"/>
                    <a:pt x="6708" y="22385"/>
                    <a:pt x="7806" y="21747"/>
                  </a:cubicBezTo>
                  <a:cubicBezTo>
                    <a:pt x="12109" y="19245"/>
                    <a:pt x="15612" y="12574"/>
                    <a:pt x="15612" y="6803"/>
                  </a:cubicBezTo>
                  <a:cubicBezTo>
                    <a:pt x="15612" y="2534"/>
                    <a:pt x="13672" y="1"/>
                    <a:pt x="109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8"/>
            <p:cNvSpPr/>
            <p:nvPr/>
          </p:nvSpPr>
          <p:spPr>
            <a:xfrm>
              <a:off x="984510" y="1723366"/>
              <a:ext cx="111997" cy="81041"/>
            </a:xfrm>
            <a:custGeom>
              <a:avLst/>
              <a:gdLst/>
              <a:ahLst/>
              <a:cxnLst/>
              <a:rect l="l" t="t" r="r" b="b"/>
              <a:pathLst>
                <a:path w="7406" h="5359" extrusionOk="0">
                  <a:moveTo>
                    <a:pt x="7050" y="1"/>
                  </a:moveTo>
                  <a:cubicBezTo>
                    <a:pt x="6975" y="1"/>
                    <a:pt x="6892" y="25"/>
                    <a:pt x="6805" y="78"/>
                  </a:cubicBezTo>
                  <a:lnTo>
                    <a:pt x="634" y="3647"/>
                  </a:lnTo>
                  <a:cubicBezTo>
                    <a:pt x="234" y="3914"/>
                    <a:pt x="0" y="4348"/>
                    <a:pt x="0" y="4815"/>
                  </a:cubicBezTo>
                  <a:cubicBezTo>
                    <a:pt x="0" y="5159"/>
                    <a:pt x="146" y="5359"/>
                    <a:pt x="370" y="5359"/>
                  </a:cubicBezTo>
                  <a:cubicBezTo>
                    <a:pt x="449" y="5359"/>
                    <a:pt x="538" y="5334"/>
                    <a:pt x="634" y="5282"/>
                  </a:cubicBezTo>
                  <a:lnTo>
                    <a:pt x="6805" y="1746"/>
                  </a:lnTo>
                  <a:cubicBezTo>
                    <a:pt x="7172" y="1445"/>
                    <a:pt x="7406" y="1012"/>
                    <a:pt x="7406" y="545"/>
                  </a:cubicBezTo>
                  <a:cubicBezTo>
                    <a:pt x="7406" y="200"/>
                    <a:pt x="7260" y="1"/>
                    <a:pt x="7050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8"/>
            <p:cNvSpPr/>
            <p:nvPr/>
          </p:nvSpPr>
          <p:spPr>
            <a:xfrm>
              <a:off x="1066232" y="1632661"/>
              <a:ext cx="32302" cy="47333"/>
            </a:xfrm>
            <a:custGeom>
              <a:avLst/>
              <a:gdLst/>
              <a:ahLst/>
              <a:cxnLst/>
              <a:rect l="l" t="t" r="r" b="b"/>
              <a:pathLst>
                <a:path w="2136" h="3130" extrusionOk="0">
                  <a:moveTo>
                    <a:pt x="1466" y="0"/>
                  </a:moveTo>
                  <a:cubicBezTo>
                    <a:pt x="1344" y="0"/>
                    <a:pt x="1210" y="34"/>
                    <a:pt x="1068" y="105"/>
                  </a:cubicBezTo>
                  <a:cubicBezTo>
                    <a:pt x="401" y="605"/>
                    <a:pt x="0" y="1372"/>
                    <a:pt x="0" y="2173"/>
                  </a:cubicBezTo>
                  <a:cubicBezTo>
                    <a:pt x="0" y="2773"/>
                    <a:pt x="263" y="3130"/>
                    <a:pt x="648" y="3130"/>
                  </a:cubicBezTo>
                  <a:cubicBezTo>
                    <a:pt x="776" y="3130"/>
                    <a:pt x="918" y="3090"/>
                    <a:pt x="1068" y="3007"/>
                  </a:cubicBezTo>
                  <a:cubicBezTo>
                    <a:pt x="1735" y="2540"/>
                    <a:pt x="2135" y="1773"/>
                    <a:pt x="2135" y="939"/>
                  </a:cubicBezTo>
                  <a:cubicBezTo>
                    <a:pt x="2135" y="353"/>
                    <a:pt x="1863" y="0"/>
                    <a:pt x="1466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8"/>
            <p:cNvSpPr/>
            <p:nvPr/>
          </p:nvSpPr>
          <p:spPr>
            <a:xfrm>
              <a:off x="982998" y="1681310"/>
              <a:ext cx="32302" cy="47122"/>
            </a:xfrm>
            <a:custGeom>
              <a:avLst/>
              <a:gdLst/>
              <a:ahLst/>
              <a:cxnLst/>
              <a:rect l="l" t="t" r="r" b="b"/>
              <a:pathLst>
                <a:path w="2136" h="3116" extrusionOk="0">
                  <a:moveTo>
                    <a:pt x="1488" y="0"/>
                  </a:moveTo>
                  <a:cubicBezTo>
                    <a:pt x="1360" y="0"/>
                    <a:pt x="1218" y="40"/>
                    <a:pt x="1068" y="123"/>
                  </a:cubicBezTo>
                  <a:cubicBezTo>
                    <a:pt x="401" y="590"/>
                    <a:pt x="0" y="1358"/>
                    <a:pt x="0" y="2158"/>
                  </a:cubicBezTo>
                  <a:cubicBezTo>
                    <a:pt x="0" y="2759"/>
                    <a:pt x="263" y="3115"/>
                    <a:pt x="648" y="3115"/>
                  </a:cubicBezTo>
                  <a:cubicBezTo>
                    <a:pt x="776" y="3115"/>
                    <a:pt x="918" y="3076"/>
                    <a:pt x="1068" y="2992"/>
                  </a:cubicBezTo>
                  <a:cubicBezTo>
                    <a:pt x="1735" y="2525"/>
                    <a:pt x="2135" y="1758"/>
                    <a:pt x="2135" y="957"/>
                  </a:cubicBezTo>
                  <a:cubicBezTo>
                    <a:pt x="2135" y="357"/>
                    <a:pt x="1873" y="0"/>
                    <a:pt x="1488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8"/>
            <p:cNvSpPr/>
            <p:nvPr/>
          </p:nvSpPr>
          <p:spPr>
            <a:xfrm>
              <a:off x="572376" y="1741014"/>
              <a:ext cx="236607" cy="343795"/>
            </a:xfrm>
            <a:custGeom>
              <a:avLst/>
              <a:gdLst/>
              <a:ahLst/>
              <a:cxnLst/>
              <a:rect l="l" t="t" r="r" b="b"/>
              <a:pathLst>
                <a:path w="15646" h="22734" extrusionOk="0">
                  <a:moveTo>
                    <a:pt x="10434" y="1822"/>
                  </a:moveTo>
                  <a:cubicBezTo>
                    <a:pt x="12751" y="1822"/>
                    <a:pt x="14378" y="3975"/>
                    <a:pt x="14378" y="7550"/>
                  </a:cubicBezTo>
                  <a:cubicBezTo>
                    <a:pt x="14378" y="12387"/>
                    <a:pt x="11442" y="18024"/>
                    <a:pt x="7840" y="20126"/>
                  </a:cubicBezTo>
                  <a:cubicBezTo>
                    <a:pt x="6920" y="20649"/>
                    <a:pt x="6045" y="20897"/>
                    <a:pt x="5251" y="20897"/>
                  </a:cubicBezTo>
                  <a:cubicBezTo>
                    <a:pt x="2906" y="20897"/>
                    <a:pt x="1268" y="18736"/>
                    <a:pt x="1268" y="15122"/>
                  </a:cubicBezTo>
                  <a:cubicBezTo>
                    <a:pt x="1268" y="10319"/>
                    <a:pt x="4204" y="4682"/>
                    <a:pt x="7840" y="2613"/>
                  </a:cubicBezTo>
                  <a:cubicBezTo>
                    <a:pt x="8761" y="2076"/>
                    <a:pt x="9638" y="1822"/>
                    <a:pt x="10434" y="1822"/>
                  </a:cubicBezTo>
                  <a:close/>
                  <a:moveTo>
                    <a:pt x="10945" y="1"/>
                  </a:moveTo>
                  <a:cubicBezTo>
                    <a:pt x="9993" y="1"/>
                    <a:pt x="8942" y="304"/>
                    <a:pt x="7840" y="946"/>
                  </a:cubicBezTo>
                  <a:cubicBezTo>
                    <a:pt x="3503" y="3447"/>
                    <a:pt x="1" y="10119"/>
                    <a:pt x="1" y="15890"/>
                  </a:cubicBezTo>
                  <a:cubicBezTo>
                    <a:pt x="1" y="20163"/>
                    <a:pt x="1944" y="22734"/>
                    <a:pt x="4727" y="22734"/>
                  </a:cubicBezTo>
                  <a:cubicBezTo>
                    <a:pt x="5681" y="22734"/>
                    <a:pt x="6733" y="22432"/>
                    <a:pt x="7840" y="21794"/>
                  </a:cubicBezTo>
                  <a:cubicBezTo>
                    <a:pt x="12143" y="19292"/>
                    <a:pt x="15645" y="12587"/>
                    <a:pt x="15645" y="6850"/>
                  </a:cubicBezTo>
                  <a:cubicBezTo>
                    <a:pt x="15645" y="2558"/>
                    <a:pt x="13708" y="1"/>
                    <a:pt x="10945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8"/>
            <p:cNvSpPr/>
            <p:nvPr/>
          </p:nvSpPr>
          <p:spPr>
            <a:xfrm>
              <a:off x="624836" y="1913486"/>
              <a:ext cx="131173" cy="111211"/>
            </a:xfrm>
            <a:custGeom>
              <a:avLst/>
              <a:gdLst/>
              <a:ahLst/>
              <a:cxnLst/>
              <a:rect l="l" t="t" r="r" b="b"/>
              <a:pathLst>
                <a:path w="8674" h="7354" extrusionOk="0">
                  <a:moveTo>
                    <a:pt x="6245" y="1"/>
                  </a:moveTo>
                  <a:cubicBezTo>
                    <a:pt x="5653" y="1"/>
                    <a:pt x="5005" y="191"/>
                    <a:pt x="4337" y="582"/>
                  </a:cubicBezTo>
                  <a:cubicBezTo>
                    <a:pt x="2603" y="1583"/>
                    <a:pt x="968" y="3817"/>
                    <a:pt x="134" y="6353"/>
                  </a:cubicBezTo>
                  <a:cubicBezTo>
                    <a:pt x="1" y="6853"/>
                    <a:pt x="101" y="7287"/>
                    <a:pt x="401" y="7353"/>
                  </a:cubicBezTo>
                  <a:cubicBezTo>
                    <a:pt x="501" y="7353"/>
                    <a:pt x="601" y="7320"/>
                    <a:pt x="701" y="7253"/>
                  </a:cubicBezTo>
                  <a:cubicBezTo>
                    <a:pt x="968" y="7086"/>
                    <a:pt x="1168" y="6820"/>
                    <a:pt x="1268" y="6486"/>
                  </a:cubicBezTo>
                  <a:cubicBezTo>
                    <a:pt x="1869" y="4618"/>
                    <a:pt x="3070" y="2950"/>
                    <a:pt x="4371" y="2216"/>
                  </a:cubicBezTo>
                  <a:cubicBezTo>
                    <a:pt x="4862" y="1926"/>
                    <a:pt x="5335" y="1784"/>
                    <a:pt x="5767" y="1784"/>
                  </a:cubicBezTo>
                  <a:cubicBezTo>
                    <a:pt x="6478" y="1784"/>
                    <a:pt x="7079" y="2170"/>
                    <a:pt x="7473" y="2917"/>
                  </a:cubicBezTo>
                  <a:cubicBezTo>
                    <a:pt x="7528" y="3042"/>
                    <a:pt x="7630" y="3103"/>
                    <a:pt x="7752" y="3103"/>
                  </a:cubicBezTo>
                  <a:cubicBezTo>
                    <a:pt x="7923" y="3103"/>
                    <a:pt x="8132" y="2983"/>
                    <a:pt x="8307" y="2750"/>
                  </a:cubicBezTo>
                  <a:cubicBezTo>
                    <a:pt x="8574" y="2416"/>
                    <a:pt x="8674" y="1949"/>
                    <a:pt x="8540" y="1516"/>
                  </a:cubicBezTo>
                  <a:cubicBezTo>
                    <a:pt x="8042" y="519"/>
                    <a:pt x="7220" y="1"/>
                    <a:pt x="6245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8"/>
            <p:cNvSpPr/>
            <p:nvPr/>
          </p:nvSpPr>
          <p:spPr>
            <a:xfrm>
              <a:off x="632413" y="1882364"/>
              <a:ext cx="32801" cy="47333"/>
            </a:xfrm>
            <a:custGeom>
              <a:avLst/>
              <a:gdLst/>
              <a:ahLst/>
              <a:cxnLst/>
              <a:rect l="l" t="t" r="r" b="b"/>
              <a:pathLst>
                <a:path w="2169" h="3130" extrusionOk="0">
                  <a:moveTo>
                    <a:pt x="1500" y="0"/>
                  </a:moveTo>
                  <a:cubicBezTo>
                    <a:pt x="1377" y="0"/>
                    <a:pt x="1243" y="34"/>
                    <a:pt x="1101" y="105"/>
                  </a:cubicBezTo>
                  <a:cubicBezTo>
                    <a:pt x="434" y="605"/>
                    <a:pt x="34" y="1372"/>
                    <a:pt x="0" y="2173"/>
                  </a:cubicBezTo>
                  <a:cubicBezTo>
                    <a:pt x="0" y="2773"/>
                    <a:pt x="282" y="3130"/>
                    <a:pt x="676" y="3130"/>
                  </a:cubicBezTo>
                  <a:cubicBezTo>
                    <a:pt x="807" y="3130"/>
                    <a:pt x="951" y="3090"/>
                    <a:pt x="1101" y="3007"/>
                  </a:cubicBezTo>
                  <a:cubicBezTo>
                    <a:pt x="1768" y="2540"/>
                    <a:pt x="2168" y="1773"/>
                    <a:pt x="2168" y="939"/>
                  </a:cubicBezTo>
                  <a:cubicBezTo>
                    <a:pt x="2168" y="353"/>
                    <a:pt x="1896" y="0"/>
                    <a:pt x="1500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8"/>
            <p:cNvSpPr/>
            <p:nvPr/>
          </p:nvSpPr>
          <p:spPr>
            <a:xfrm>
              <a:off x="716146" y="1833926"/>
              <a:ext cx="32801" cy="47424"/>
            </a:xfrm>
            <a:custGeom>
              <a:avLst/>
              <a:gdLst/>
              <a:ahLst/>
              <a:cxnLst/>
              <a:rect l="l" t="t" r="r" b="b"/>
              <a:pathLst>
                <a:path w="2169" h="3136" extrusionOk="0">
                  <a:moveTo>
                    <a:pt x="1471" y="1"/>
                  </a:moveTo>
                  <a:cubicBezTo>
                    <a:pt x="1346" y="1"/>
                    <a:pt x="1210" y="34"/>
                    <a:pt x="1068" y="105"/>
                  </a:cubicBezTo>
                  <a:cubicBezTo>
                    <a:pt x="401" y="606"/>
                    <a:pt x="0" y="1340"/>
                    <a:pt x="0" y="2174"/>
                  </a:cubicBezTo>
                  <a:cubicBezTo>
                    <a:pt x="0" y="2792"/>
                    <a:pt x="257" y="3135"/>
                    <a:pt x="635" y="3135"/>
                  </a:cubicBezTo>
                  <a:cubicBezTo>
                    <a:pt x="767" y="3135"/>
                    <a:pt x="913" y="3094"/>
                    <a:pt x="1068" y="3007"/>
                  </a:cubicBezTo>
                  <a:cubicBezTo>
                    <a:pt x="1735" y="2540"/>
                    <a:pt x="2135" y="1773"/>
                    <a:pt x="2169" y="939"/>
                  </a:cubicBezTo>
                  <a:cubicBezTo>
                    <a:pt x="2169" y="353"/>
                    <a:pt x="1877" y="1"/>
                    <a:pt x="1471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8"/>
            <p:cNvSpPr/>
            <p:nvPr/>
          </p:nvSpPr>
          <p:spPr>
            <a:xfrm>
              <a:off x="572376" y="1741014"/>
              <a:ext cx="236607" cy="343795"/>
            </a:xfrm>
            <a:custGeom>
              <a:avLst/>
              <a:gdLst/>
              <a:ahLst/>
              <a:cxnLst/>
              <a:rect l="l" t="t" r="r" b="b"/>
              <a:pathLst>
                <a:path w="15646" h="22734" extrusionOk="0">
                  <a:moveTo>
                    <a:pt x="10434" y="1822"/>
                  </a:moveTo>
                  <a:cubicBezTo>
                    <a:pt x="12751" y="1822"/>
                    <a:pt x="14378" y="3975"/>
                    <a:pt x="14378" y="7550"/>
                  </a:cubicBezTo>
                  <a:cubicBezTo>
                    <a:pt x="14378" y="12387"/>
                    <a:pt x="11442" y="18024"/>
                    <a:pt x="7840" y="20126"/>
                  </a:cubicBezTo>
                  <a:cubicBezTo>
                    <a:pt x="6920" y="20649"/>
                    <a:pt x="6045" y="20897"/>
                    <a:pt x="5251" y="20897"/>
                  </a:cubicBezTo>
                  <a:cubicBezTo>
                    <a:pt x="2906" y="20897"/>
                    <a:pt x="1268" y="18736"/>
                    <a:pt x="1268" y="15122"/>
                  </a:cubicBezTo>
                  <a:cubicBezTo>
                    <a:pt x="1268" y="10319"/>
                    <a:pt x="4204" y="4682"/>
                    <a:pt x="7840" y="2613"/>
                  </a:cubicBezTo>
                  <a:cubicBezTo>
                    <a:pt x="8761" y="2076"/>
                    <a:pt x="9638" y="1822"/>
                    <a:pt x="10434" y="1822"/>
                  </a:cubicBezTo>
                  <a:close/>
                  <a:moveTo>
                    <a:pt x="10945" y="1"/>
                  </a:moveTo>
                  <a:cubicBezTo>
                    <a:pt x="9993" y="1"/>
                    <a:pt x="8942" y="304"/>
                    <a:pt x="7840" y="946"/>
                  </a:cubicBezTo>
                  <a:cubicBezTo>
                    <a:pt x="3503" y="3447"/>
                    <a:pt x="1" y="10119"/>
                    <a:pt x="1" y="15890"/>
                  </a:cubicBezTo>
                  <a:cubicBezTo>
                    <a:pt x="1" y="20163"/>
                    <a:pt x="1944" y="22734"/>
                    <a:pt x="4727" y="22734"/>
                  </a:cubicBezTo>
                  <a:cubicBezTo>
                    <a:pt x="5681" y="22734"/>
                    <a:pt x="6733" y="22432"/>
                    <a:pt x="7840" y="21794"/>
                  </a:cubicBezTo>
                  <a:cubicBezTo>
                    <a:pt x="12143" y="19292"/>
                    <a:pt x="15645" y="12587"/>
                    <a:pt x="15645" y="6850"/>
                  </a:cubicBezTo>
                  <a:cubicBezTo>
                    <a:pt x="15645" y="2558"/>
                    <a:pt x="13708" y="1"/>
                    <a:pt x="10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8"/>
            <p:cNvSpPr/>
            <p:nvPr/>
          </p:nvSpPr>
          <p:spPr>
            <a:xfrm>
              <a:off x="624836" y="1913486"/>
              <a:ext cx="131173" cy="111211"/>
            </a:xfrm>
            <a:custGeom>
              <a:avLst/>
              <a:gdLst/>
              <a:ahLst/>
              <a:cxnLst/>
              <a:rect l="l" t="t" r="r" b="b"/>
              <a:pathLst>
                <a:path w="8674" h="7354" extrusionOk="0">
                  <a:moveTo>
                    <a:pt x="6245" y="1"/>
                  </a:moveTo>
                  <a:cubicBezTo>
                    <a:pt x="5653" y="1"/>
                    <a:pt x="5005" y="191"/>
                    <a:pt x="4337" y="582"/>
                  </a:cubicBezTo>
                  <a:cubicBezTo>
                    <a:pt x="2603" y="1583"/>
                    <a:pt x="968" y="3817"/>
                    <a:pt x="134" y="6353"/>
                  </a:cubicBezTo>
                  <a:cubicBezTo>
                    <a:pt x="1" y="6853"/>
                    <a:pt x="101" y="7287"/>
                    <a:pt x="401" y="7353"/>
                  </a:cubicBezTo>
                  <a:cubicBezTo>
                    <a:pt x="501" y="7353"/>
                    <a:pt x="601" y="7320"/>
                    <a:pt x="701" y="7253"/>
                  </a:cubicBezTo>
                  <a:cubicBezTo>
                    <a:pt x="968" y="7086"/>
                    <a:pt x="1168" y="6820"/>
                    <a:pt x="1268" y="6486"/>
                  </a:cubicBezTo>
                  <a:cubicBezTo>
                    <a:pt x="1869" y="4618"/>
                    <a:pt x="3070" y="2950"/>
                    <a:pt x="4371" y="2216"/>
                  </a:cubicBezTo>
                  <a:cubicBezTo>
                    <a:pt x="4862" y="1926"/>
                    <a:pt x="5335" y="1784"/>
                    <a:pt x="5767" y="1784"/>
                  </a:cubicBezTo>
                  <a:cubicBezTo>
                    <a:pt x="6478" y="1784"/>
                    <a:pt x="7079" y="2170"/>
                    <a:pt x="7473" y="2917"/>
                  </a:cubicBezTo>
                  <a:cubicBezTo>
                    <a:pt x="7528" y="3042"/>
                    <a:pt x="7630" y="3103"/>
                    <a:pt x="7752" y="3103"/>
                  </a:cubicBezTo>
                  <a:cubicBezTo>
                    <a:pt x="7923" y="3103"/>
                    <a:pt x="8132" y="2983"/>
                    <a:pt x="8307" y="2750"/>
                  </a:cubicBezTo>
                  <a:cubicBezTo>
                    <a:pt x="8574" y="2416"/>
                    <a:pt x="8674" y="1949"/>
                    <a:pt x="8540" y="1516"/>
                  </a:cubicBezTo>
                  <a:cubicBezTo>
                    <a:pt x="8042" y="519"/>
                    <a:pt x="7220" y="1"/>
                    <a:pt x="6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8"/>
            <p:cNvSpPr/>
            <p:nvPr/>
          </p:nvSpPr>
          <p:spPr>
            <a:xfrm>
              <a:off x="632413" y="1882364"/>
              <a:ext cx="32801" cy="47333"/>
            </a:xfrm>
            <a:custGeom>
              <a:avLst/>
              <a:gdLst/>
              <a:ahLst/>
              <a:cxnLst/>
              <a:rect l="l" t="t" r="r" b="b"/>
              <a:pathLst>
                <a:path w="2169" h="3130" extrusionOk="0">
                  <a:moveTo>
                    <a:pt x="1500" y="0"/>
                  </a:moveTo>
                  <a:cubicBezTo>
                    <a:pt x="1377" y="0"/>
                    <a:pt x="1243" y="34"/>
                    <a:pt x="1101" y="105"/>
                  </a:cubicBezTo>
                  <a:cubicBezTo>
                    <a:pt x="434" y="605"/>
                    <a:pt x="34" y="1372"/>
                    <a:pt x="0" y="2173"/>
                  </a:cubicBezTo>
                  <a:cubicBezTo>
                    <a:pt x="0" y="2773"/>
                    <a:pt x="282" y="3130"/>
                    <a:pt x="676" y="3130"/>
                  </a:cubicBezTo>
                  <a:cubicBezTo>
                    <a:pt x="807" y="3130"/>
                    <a:pt x="951" y="3090"/>
                    <a:pt x="1101" y="3007"/>
                  </a:cubicBezTo>
                  <a:cubicBezTo>
                    <a:pt x="1768" y="2540"/>
                    <a:pt x="2168" y="1773"/>
                    <a:pt x="2168" y="939"/>
                  </a:cubicBezTo>
                  <a:cubicBezTo>
                    <a:pt x="2168" y="353"/>
                    <a:pt x="1896" y="0"/>
                    <a:pt x="15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8"/>
            <p:cNvSpPr/>
            <p:nvPr/>
          </p:nvSpPr>
          <p:spPr>
            <a:xfrm>
              <a:off x="716146" y="1833926"/>
              <a:ext cx="32801" cy="47424"/>
            </a:xfrm>
            <a:custGeom>
              <a:avLst/>
              <a:gdLst/>
              <a:ahLst/>
              <a:cxnLst/>
              <a:rect l="l" t="t" r="r" b="b"/>
              <a:pathLst>
                <a:path w="2169" h="3136" extrusionOk="0">
                  <a:moveTo>
                    <a:pt x="1471" y="1"/>
                  </a:moveTo>
                  <a:cubicBezTo>
                    <a:pt x="1346" y="1"/>
                    <a:pt x="1210" y="34"/>
                    <a:pt x="1068" y="105"/>
                  </a:cubicBezTo>
                  <a:cubicBezTo>
                    <a:pt x="401" y="606"/>
                    <a:pt x="0" y="1340"/>
                    <a:pt x="0" y="2174"/>
                  </a:cubicBezTo>
                  <a:cubicBezTo>
                    <a:pt x="0" y="2792"/>
                    <a:pt x="257" y="3135"/>
                    <a:pt x="635" y="3135"/>
                  </a:cubicBezTo>
                  <a:cubicBezTo>
                    <a:pt x="767" y="3135"/>
                    <a:pt x="913" y="3094"/>
                    <a:pt x="1068" y="3007"/>
                  </a:cubicBezTo>
                  <a:cubicBezTo>
                    <a:pt x="1735" y="2540"/>
                    <a:pt x="2135" y="1773"/>
                    <a:pt x="2169" y="939"/>
                  </a:cubicBezTo>
                  <a:cubicBezTo>
                    <a:pt x="2169" y="353"/>
                    <a:pt x="1877" y="1"/>
                    <a:pt x="14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8"/>
            <p:cNvSpPr/>
            <p:nvPr/>
          </p:nvSpPr>
          <p:spPr>
            <a:xfrm>
              <a:off x="2980090" y="1410073"/>
              <a:ext cx="208857" cy="355938"/>
            </a:xfrm>
            <a:custGeom>
              <a:avLst/>
              <a:gdLst/>
              <a:ahLst/>
              <a:cxnLst/>
              <a:rect l="l" t="t" r="r" b="b"/>
              <a:pathLst>
                <a:path w="13811" h="23537" extrusionOk="0">
                  <a:moveTo>
                    <a:pt x="7153" y="709"/>
                  </a:moveTo>
                  <a:cubicBezTo>
                    <a:pt x="7493" y="709"/>
                    <a:pt x="7792" y="924"/>
                    <a:pt x="7873" y="1247"/>
                  </a:cubicBezTo>
                  <a:cubicBezTo>
                    <a:pt x="8340" y="2482"/>
                    <a:pt x="8406" y="3716"/>
                    <a:pt x="8106" y="5417"/>
                  </a:cubicBezTo>
                  <a:cubicBezTo>
                    <a:pt x="8106" y="5517"/>
                    <a:pt x="8106" y="5617"/>
                    <a:pt x="8173" y="5684"/>
                  </a:cubicBezTo>
                  <a:cubicBezTo>
                    <a:pt x="8190" y="5701"/>
                    <a:pt x="8223" y="5709"/>
                    <a:pt x="8260" y="5709"/>
                  </a:cubicBezTo>
                  <a:cubicBezTo>
                    <a:pt x="8298" y="5709"/>
                    <a:pt x="8340" y="5701"/>
                    <a:pt x="8373" y="5684"/>
                  </a:cubicBezTo>
                  <a:lnTo>
                    <a:pt x="12276" y="3416"/>
                  </a:lnTo>
                  <a:cubicBezTo>
                    <a:pt x="12418" y="3335"/>
                    <a:pt x="12539" y="3300"/>
                    <a:pt x="12642" y="3300"/>
                  </a:cubicBezTo>
                  <a:cubicBezTo>
                    <a:pt x="13049" y="3300"/>
                    <a:pt x="13176" y="3837"/>
                    <a:pt x="13176" y="4183"/>
                  </a:cubicBezTo>
                  <a:cubicBezTo>
                    <a:pt x="13176" y="4750"/>
                    <a:pt x="13010" y="5284"/>
                    <a:pt x="12676" y="5717"/>
                  </a:cubicBezTo>
                  <a:cubicBezTo>
                    <a:pt x="12576" y="5851"/>
                    <a:pt x="12543" y="5984"/>
                    <a:pt x="12576" y="6151"/>
                  </a:cubicBezTo>
                  <a:cubicBezTo>
                    <a:pt x="12576" y="6262"/>
                    <a:pt x="12622" y="6326"/>
                    <a:pt x="12694" y="6326"/>
                  </a:cubicBezTo>
                  <a:cubicBezTo>
                    <a:pt x="12709" y="6326"/>
                    <a:pt x="12726" y="6323"/>
                    <a:pt x="12743" y="6318"/>
                  </a:cubicBezTo>
                  <a:cubicBezTo>
                    <a:pt x="12750" y="6318"/>
                    <a:pt x="12784" y="6311"/>
                    <a:pt x="12832" y="6311"/>
                  </a:cubicBezTo>
                  <a:cubicBezTo>
                    <a:pt x="13000" y="6311"/>
                    <a:pt x="13343" y="6392"/>
                    <a:pt x="13343" y="7118"/>
                  </a:cubicBezTo>
                  <a:cubicBezTo>
                    <a:pt x="13310" y="7752"/>
                    <a:pt x="13043" y="8353"/>
                    <a:pt x="12576" y="8820"/>
                  </a:cubicBezTo>
                  <a:cubicBezTo>
                    <a:pt x="12476" y="8886"/>
                    <a:pt x="12443" y="9020"/>
                    <a:pt x="12409" y="9120"/>
                  </a:cubicBezTo>
                  <a:cubicBezTo>
                    <a:pt x="12376" y="9220"/>
                    <a:pt x="12376" y="9353"/>
                    <a:pt x="12443" y="9420"/>
                  </a:cubicBezTo>
                  <a:cubicBezTo>
                    <a:pt x="12443" y="9420"/>
                    <a:pt x="12643" y="9653"/>
                    <a:pt x="12643" y="10354"/>
                  </a:cubicBezTo>
                  <a:cubicBezTo>
                    <a:pt x="12609" y="10754"/>
                    <a:pt x="12142" y="11822"/>
                    <a:pt x="11775" y="12055"/>
                  </a:cubicBezTo>
                  <a:cubicBezTo>
                    <a:pt x="11675" y="12122"/>
                    <a:pt x="11609" y="12189"/>
                    <a:pt x="11575" y="12322"/>
                  </a:cubicBezTo>
                  <a:cubicBezTo>
                    <a:pt x="11509" y="12422"/>
                    <a:pt x="11509" y="12522"/>
                    <a:pt x="11542" y="12656"/>
                  </a:cubicBezTo>
                  <a:cubicBezTo>
                    <a:pt x="11642" y="12956"/>
                    <a:pt x="11709" y="13289"/>
                    <a:pt x="11709" y="13623"/>
                  </a:cubicBezTo>
                  <a:cubicBezTo>
                    <a:pt x="11642" y="14424"/>
                    <a:pt x="11175" y="15157"/>
                    <a:pt x="10508" y="15591"/>
                  </a:cubicBezTo>
                  <a:lnTo>
                    <a:pt x="4270" y="19194"/>
                  </a:lnTo>
                  <a:lnTo>
                    <a:pt x="4270" y="9854"/>
                  </a:lnTo>
                  <a:cubicBezTo>
                    <a:pt x="4570" y="9053"/>
                    <a:pt x="6038" y="5350"/>
                    <a:pt x="6205" y="4683"/>
                  </a:cubicBezTo>
                  <a:cubicBezTo>
                    <a:pt x="6338" y="4150"/>
                    <a:pt x="6305" y="2949"/>
                    <a:pt x="6238" y="1648"/>
                  </a:cubicBezTo>
                  <a:lnTo>
                    <a:pt x="6238" y="1147"/>
                  </a:lnTo>
                  <a:cubicBezTo>
                    <a:pt x="6405" y="947"/>
                    <a:pt x="6672" y="814"/>
                    <a:pt x="6905" y="747"/>
                  </a:cubicBezTo>
                  <a:cubicBezTo>
                    <a:pt x="6988" y="722"/>
                    <a:pt x="7072" y="709"/>
                    <a:pt x="7153" y="709"/>
                  </a:cubicBezTo>
                  <a:close/>
                  <a:moveTo>
                    <a:pt x="7342" y="0"/>
                  </a:moveTo>
                  <a:cubicBezTo>
                    <a:pt x="6931" y="0"/>
                    <a:pt x="6497" y="223"/>
                    <a:pt x="6205" y="480"/>
                  </a:cubicBezTo>
                  <a:cubicBezTo>
                    <a:pt x="5905" y="680"/>
                    <a:pt x="5738" y="1014"/>
                    <a:pt x="5704" y="1381"/>
                  </a:cubicBezTo>
                  <a:cubicBezTo>
                    <a:pt x="5704" y="1481"/>
                    <a:pt x="5704" y="1714"/>
                    <a:pt x="5738" y="1981"/>
                  </a:cubicBezTo>
                  <a:cubicBezTo>
                    <a:pt x="5804" y="2915"/>
                    <a:pt x="5804" y="3816"/>
                    <a:pt x="5738" y="4717"/>
                  </a:cubicBezTo>
                  <a:cubicBezTo>
                    <a:pt x="5604" y="5184"/>
                    <a:pt x="4504" y="8052"/>
                    <a:pt x="3803" y="9854"/>
                  </a:cubicBezTo>
                  <a:cubicBezTo>
                    <a:pt x="3770" y="9920"/>
                    <a:pt x="3770" y="9987"/>
                    <a:pt x="3770" y="10054"/>
                  </a:cubicBezTo>
                  <a:lnTo>
                    <a:pt x="3770" y="19827"/>
                  </a:lnTo>
                  <a:cubicBezTo>
                    <a:pt x="3770" y="19966"/>
                    <a:pt x="3816" y="20036"/>
                    <a:pt x="3909" y="20036"/>
                  </a:cubicBezTo>
                  <a:cubicBezTo>
                    <a:pt x="3927" y="20036"/>
                    <a:pt x="3948" y="20033"/>
                    <a:pt x="3970" y="20028"/>
                  </a:cubicBezTo>
                  <a:lnTo>
                    <a:pt x="4003" y="20028"/>
                  </a:lnTo>
                  <a:lnTo>
                    <a:pt x="10474" y="16258"/>
                  </a:lnTo>
                  <a:cubicBezTo>
                    <a:pt x="11509" y="15624"/>
                    <a:pt x="12142" y="14524"/>
                    <a:pt x="12209" y="13323"/>
                  </a:cubicBezTo>
                  <a:cubicBezTo>
                    <a:pt x="12209" y="13023"/>
                    <a:pt x="12176" y="12722"/>
                    <a:pt x="12109" y="12455"/>
                  </a:cubicBezTo>
                  <a:cubicBezTo>
                    <a:pt x="12676" y="11788"/>
                    <a:pt x="13043" y="10954"/>
                    <a:pt x="13110" y="10087"/>
                  </a:cubicBezTo>
                  <a:cubicBezTo>
                    <a:pt x="13143" y="9754"/>
                    <a:pt x="13076" y="9420"/>
                    <a:pt x="12976" y="9086"/>
                  </a:cubicBezTo>
                  <a:cubicBezTo>
                    <a:pt x="13477" y="8453"/>
                    <a:pt x="13777" y="7652"/>
                    <a:pt x="13810" y="6851"/>
                  </a:cubicBezTo>
                  <a:cubicBezTo>
                    <a:pt x="13810" y="6051"/>
                    <a:pt x="13510" y="5751"/>
                    <a:pt x="13243" y="5651"/>
                  </a:cubicBezTo>
                  <a:cubicBezTo>
                    <a:pt x="13510" y="5117"/>
                    <a:pt x="13643" y="4516"/>
                    <a:pt x="13643" y="3949"/>
                  </a:cubicBezTo>
                  <a:cubicBezTo>
                    <a:pt x="13643" y="3320"/>
                    <a:pt x="13375" y="2608"/>
                    <a:pt x="12791" y="2608"/>
                  </a:cubicBezTo>
                  <a:cubicBezTo>
                    <a:pt x="12632" y="2608"/>
                    <a:pt x="12449" y="2661"/>
                    <a:pt x="12242" y="2782"/>
                  </a:cubicBezTo>
                  <a:lnTo>
                    <a:pt x="8640" y="4883"/>
                  </a:lnTo>
                  <a:cubicBezTo>
                    <a:pt x="8873" y="3482"/>
                    <a:pt x="8773" y="2081"/>
                    <a:pt x="8306" y="747"/>
                  </a:cubicBezTo>
                  <a:cubicBezTo>
                    <a:pt x="8096" y="197"/>
                    <a:pt x="7729" y="0"/>
                    <a:pt x="7342" y="0"/>
                  </a:cubicBezTo>
                  <a:close/>
                  <a:moveTo>
                    <a:pt x="2836" y="10621"/>
                  </a:moveTo>
                  <a:lnTo>
                    <a:pt x="2836" y="21329"/>
                  </a:lnTo>
                  <a:lnTo>
                    <a:pt x="534" y="22696"/>
                  </a:lnTo>
                  <a:lnTo>
                    <a:pt x="534" y="11988"/>
                  </a:lnTo>
                  <a:lnTo>
                    <a:pt x="2836" y="10621"/>
                  </a:lnTo>
                  <a:close/>
                  <a:moveTo>
                    <a:pt x="3181" y="9795"/>
                  </a:moveTo>
                  <a:cubicBezTo>
                    <a:pt x="3148" y="9795"/>
                    <a:pt x="3111" y="9804"/>
                    <a:pt x="3069" y="9820"/>
                  </a:cubicBezTo>
                  <a:lnTo>
                    <a:pt x="267" y="11455"/>
                  </a:lnTo>
                  <a:cubicBezTo>
                    <a:pt x="167" y="11521"/>
                    <a:pt x="134" y="11588"/>
                    <a:pt x="67" y="11655"/>
                  </a:cubicBezTo>
                  <a:cubicBezTo>
                    <a:pt x="34" y="11755"/>
                    <a:pt x="0" y="11822"/>
                    <a:pt x="0" y="11922"/>
                  </a:cubicBezTo>
                  <a:lnTo>
                    <a:pt x="0" y="23297"/>
                  </a:lnTo>
                  <a:cubicBezTo>
                    <a:pt x="0" y="23442"/>
                    <a:pt x="76" y="23536"/>
                    <a:pt x="162" y="23536"/>
                  </a:cubicBezTo>
                  <a:cubicBezTo>
                    <a:pt x="175" y="23536"/>
                    <a:pt x="188" y="23534"/>
                    <a:pt x="200" y="23530"/>
                  </a:cubicBezTo>
                  <a:cubicBezTo>
                    <a:pt x="234" y="23497"/>
                    <a:pt x="234" y="23497"/>
                    <a:pt x="267" y="23497"/>
                  </a:cubicBezTo>
                  <a:lnTo>
                    <a:pt x="3069" y="21862"/>
                  </a:lnTo>
                  <a:cubicBezTo>
                    <a:pt x="3169" y="21829"/>
                    <a:pt x="3203" y="21762"/>
                    <a:pt x="3269" y="21662"/>
                  </a:cubicBezTo>
                  <a:cubicBezTo>
                    <a:pt x="3303" y="21595"/>
                    <a:pt x="3336" y="21495"/>
                    <a:pt x="3336" y="21395"/>
                  </a:cubicBezTo>
                  <a:lnTo>
                    <a:pt x="3336" y="10020"/>
                  </a:lnTo>
                  <a:cubicBezTo>
                    <a:pt x="3336" y="9870"/>
                    <a:pt x="3280" y="9795"/>
                    <a:pt x="3181" y="9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8"/>
            <p:cNvSpPr/>
            <p:nvPr/>
          </p:nvSpPr>
          <p:spPr>
            <a:xfrm>
              <a:off x="3223729" y="1341024"/>
              <a:ext cx="208857" cy="355787"/>
            </a:xfrm>
            <a:custGeom>
              <a:avLst/>
              <a:gdLst/>
              <a:ahLst/>
              <a:cxnLst/>
              <a:rect l="l" t="t" r="r" b="b"/>
              <a:pathLst>
                <a:path w="13811" h="23527" extrusionOk="0">
                  <a:moveTo>
                    <a:pt x="13277" y="843"/>
                  </a:moveTo>
                  <a:lnTo>
                    <a:pt x="13277" y="11551"/>
                  </a:lnTo>
                  <a:lnTo>
                    <a:pt x="10975" y="12885"/>
                  </a:lnTo>
                  <a:lnTo>
                    <a:pt x="10975" y="2178"/>
                  </a:lnTo>
                  <a:lnTo>
                    <a:pt x="13277" y="843"/>
                  </a:lnTo>
                  <a:close/>
                  <a:moveTo>
                    <a:pt x="13660" y="1"/>
                  </a:moveTo>
                  <a:cubicBezTo>
                    <a:pt x="13644" y="1"/>
                    <a:pt x="13627" y="4"/>
                    <a:pt x="13611" y="9"/>
                  </a:cubicBezTo>
                  <a:lnTo>
                    <a:pt x="13544" y="43"/>
                  </a:lnTo>
                  <a:lnTo>
                    <a:pt x="10709" y="1677"/>
                  </a:lnTo>
                  <a:cubicBezTo>
                    <a:pt x="10642" y="1711"/>
                    <a:pt x="10575" y="1777"/>
                    <a:pt x="10542" y="1877"/>
                  </a:cubicBezTo>
                  <a:cubicBezTo>
                    <a:pt x="10508" y="1944"/>
                    <a:pt x="10475" y="2044"/>
                    <a:pt x="10475" y="2144"/>
                  </a:cubicBezTo>
                  <a:lnTo>
                    <a:pt x="10475" y="13519"/>
                  </a:lnTo>
                  <a:cubicBezTo>
                    <a:pt x="10475" y="13669"/>
                    <a:pt x="10531" y="13744"/>
                    <a:pt x="10616" y="13744"/>
                  </a:cubicBezTo>
                  <a:cubicBezTo>
                    <a:pt x="10644" y="13744"/>
                    <a:pt x="10675" y="13736"/>
                    <a:pt x="10709" y="13719"/>
                  </a:cubicBezTo>
                  <a:lnTo>
                    <a:pt x="13544" y="12085"/>
                  </a:lnTo>
                  <a:cubicBezTo>
                    <a:pt x="13644" y="12018"/>
                    <a:pt x="13677" y="11951"/>
                    <a:pt x="13744" y="11884"/>
                  </a:cubicBezTo>
                  <a:cubicBezTo>
                    <a:pt x="13777" y="11784"/>
                    <a:pt x="13811" y="11684"/>
                    <a:pt x="13811" y="11584"/>
                  </a:cubicBezTo>
                  <a:lnTo>
                    <a:pt x="13811" y="209"/>
                  </a:lnTo>
                  <a:cubicBezTo>
                    <a:pt x="13811" y="70"/>
                    <a:pt x="13741" y="1"/>
                    <a:pt x="13660" y="1"/>
                  </a:cubicBezTo>
                  <a:close/>
                  <a:moveTo>
                    <a:pt x="9541" y="4346"/>
                  </a:moveTo>
                  <a:lnTo>
                    <a:pt x="9541" y="13652"/>
                  </a:lnTo>
                  <a:cubicBezTo>
                    <a:pt x="9207" y="14453"/>
                    <a:pt x="7773" y="18189"/>
                    <a:pt x="7640" y="18823"/>
                  </a:cubicBezTo>
                  <a:cubicBezTo>
                    <a:pt x="7506" y="19390"/>
                    <a:pt x="7540" y="20591"/>
                    <a:pt x="7606" y="21892"/>
                  </a:cubicBezTo>
                  <a:lnTo>
                    <a:pt x="7606" y="22392"/>
                  </a:lnTo>
                  <a:cubicBezTo>
                    <a:pt x="7406" y="22592"/>
                    <a:pt x="7173" y="22726"/>
                    <a:pt x="6939" y="22792"/>
                  </a:cubicBezTo>
                  <a:cubicBezTo>
                    <a:pt x="6862" y="22816"/>
                    <a:pt x="6786" y="22827"/>
                    <a:pt x="6711" y="22827"/>
                  </a:cubicBezTo>
                  <a:cubicBezTo>
                    <a:pt x="6362" y="22827"/>
                    <a:pt x="6054" y="22588"/>
                    <a:pt x="5972" y="22259"/>
                  </a:cubicBezTo>
                  <a:cubicBezTo>
                    <a:pt x="5505" y="20991"/>
                    <a:pt x="5438" y="19757"/>
                    <a:pt x="5738" y="18089"/>
                  </a:cubicBezTo>
                  <a:cubicBezTo>
                    <a:pt x="5772" y="17989"/>
                    <a:pt x="5738" y="17889"/>
                    <a:pt x="5705" y="17822"/>
                  </a:cubicBezTo>
                  <a:cubicBezTo>
                    <a:pt x="5672" y="17789"/>
                    <a:pt x="5630" y="17772"/>
                    <a:pt x="5592" y="17772"/>
                  </a:cubicBezTo>
                  <a:cubicBezTo>
                    <a:pt x="5555" y="17772"/>
                    <a:pt x="5521" y="17789"/>
                    <a:pt x="5505" y="17822"/>
                  </a:cubicBezTo>
                  <a:lnTo>
                    <a:pt x="1569" y="20090"/>
                  </a:lnTo>
                  <a:cubicBezTo>
                    <a:pt x="1438" y="20169"/>
                    <a:pt x="1324" y="20202"/>
                    <a:pt x="1225" y="20202"/>
                  </a:cubicBezTo>
                  <a:cubicBezTo>
                    <a:pt x="819" y="20202"/>
                    <a:pt x="668" y="19638"/>
                    <a:pt x="668" y="19290"/>
                  </a:cubicBezTo>
                  <a:cubicBezTo>
                    <a:pt x="668" y="18756"/>
                    <a:pt x="868" y="18222"/>
                    <a:pt x="1168" y="17755"/>
                  </a:cubicBezTo>
                  <a:cubicBezTo>
                    <a:pt x="1268" y="17655"/>
                    <a:pt x="1302" y="17488"/>
                    <a:pt x="1302" y="17355"/>
                  </a:cubicBezTo>
                  <a:cubicBezTo>
                    <a:pt x="1274" y="17245"/>
                    <a:pt x="1224" y="17180"/>
                    <a:pt x="1150" y="17180"/>
                  </a:cubicBezTo>
                  <a:cubicBezTo>
                    <a:pt x="1135" y="17180"/>
                    <a:pt x="1119" y="17183"/>
                    <a:pt x="1102" y="17188"/>
                  </a:cubicBezTo>
                  <a:cubicBezTo>
                    <a:pt x="1094" y="17188"/>
                    <a:pt x="1060" y="17195"/>
                    <a:pt x="1012" y="17195"/>
                  </a:cubicBezTo>
                  <a:cubicBezTo>
                    <a:pt x="844" y="17195"/>
                    <a:pt x="501" y="17114"/>
                    <a:pt x="501" y="16388"/>
                  </a:cubicBezTo>
                  <a:cubicBezTo>
                    <a:pt x="535" y="15754"/>
                    <a:pt x="801" y="15120"/>
                    <a:pt x="1268" y="14686"/>
                  </a:cubicBezTo>
                  <a:cubicBezTo>
                    <a:pt x="1369" y="14586"/>
                    <a:pt x="1435" y="14486"/>
                    <a:pt x="1435" y="14353"/>
                  </a:cubicBezTo>
                  <a:cubicBezTo>
                    <a:pt x="1469" y="14253"/>
                    <a:pt x="1469" y="14153"/>
                    <a:pt x="1402" y="14086"/>
                  </a:cubicBezTo>
                  <a:cubicBezTo>
                    <a:pt x="1402" y="14053"/>
                    <a:pt x="1202" y="13853"/>
                    <a:pt x="1202" y="13152"/>
                  </a:cubicBezTo>
                  <a:cubicBezTo>
                    <a:pt x="1202" y="12752"/>
                    <a:pt x="1669" y="11718"/>
                    <a:pt x="2036" y="11484"/>
                  </a:cubicBezTo>
                  <a:cubicBezTo>
                    <a:pt x="2136" y="11417"/>
                    <a:pt x="2202" y="11317"/>
                    <a:pt x="2269" y="11217"/>
                  </a:cubicBezTo>
                  <a:cubicBezTo>
                    <a:pt x="2303" y="11117"/>
                    <a:pt x="2303" y="10984"/>
                    <a:pt x="2269" y="10884"/>
                  </a:cubicBezTo>
                  <a:cubicBezTo>
                    <a:pt x="2169" y="10584"/>
                    <a:pt x="2136" y="10250"/>
                    <a:pt x="2136" y="9916"/>
                  </a:cubicBezTo>
                  <a:cubicBezTo>
                    <a:pt x="2202" y="9116"/>
                    <a:pt x="2636" y="8382"/>
                    <a:pt x="3303" y="7915"/>
                  </a:cubicBezTo>
                  <a:lnTo>
                    <a:pt x="9541" y="4346"/>
                  </a:lnTo>
                  <a:close/>
                  <a:moveTo>
                    <a:pt x="9918" y="3491"/>
                  </a:moveTo>
                  <a:cubicBezTo>
                    <a:pt x="9895" y="3491"/>
                    <a:pt x="9870" y="3498"/>
                    <a:pt x="9841" y="3512"/>
                  </a:cubicBezTo>
                  <a:lnTo>
                    <a:pt x="9775" y="3512"/>
                  </a:lnTo>
                  <a:lnTo>
                    <a:pt x="3303" y="7281"/>
                  </a:lnTo>
                  <a:cubicBezTo>
                    <a:pt x="2303" y="7915"/>
                    <a:pt x="1669" y="9016"/>
                    <a:pt x="1635" y="10217"/>
                  </a:cubicBezTo>
                  <a:cubicBezTo>
                    <a:pt x="1602" y="10517"/>
                    <a:pt x="1635" y="10817"/>
                    <a:pt x="1702" y="11084"/>
                  </a:cubicBezTo>
                  <a:cubicBezTo>
                    <a:pt x="1135" y="11751"/>
                    <a:pt x="768" y="12585"/>
                    <a:pt x="701" y="13452"/>
                  </a:cubicBezTo>
                  <a:cubicBezTo>
                    <a:pt x="668" y="13786"/>
                    <a:pt x="735" y="14119"/>
                    <a:pt x="835" y="14453"/>
                  </a:cubicBezTo>
                  <a:cubicBezTo>
                    <a:pt x="301" y="15087"/>
                    <a:pt x="34" y="15887"/>
                    <a:pt x="1" y="16688"/>
                  </a:cubicBezTo>
                  <a:cubicBezTo>
                    <a:pt x="1" y="17488"/>
                    <a:pt x="268" y="17789"/>
                    <a:pt x="568" y="17889"/>
                  </a:cubicBezTo>
                  <a:cubicBezTo>
                    <a:pt x="301" y="18422"/>
                    <a:pt x="168" y="19023"/>
                    <a:pt x="134" y="19590"/>
                  </a:cubicBezTo>
                  <a:cubicBezTo>
                    <a:pt x="134" y="20219"/>
                    <a:pt x="423" y="20931"/>
                    <a:pt x="1017" y="20931"/>
                  </a:cubicBezTo>
                  <a:cubicBezTo>
                    <a:pt x="1178" y="20931"/>
                    <a:pt x="1362" y="20879"/>
                    <a:pt x="1569" y="20757"/>
                  </a:cubicBezTo>
                  <a:lnTo>
                    <a:pt x="5171" y="18656"/>
                  </a:lnTo>
                  <a:lnTo>
                    <a:pt x="5171" y="18656"/>
                  </a:lnTo>
                  <a:cubicBezTo>
                    <a:pt x="4904" y="20057"/>
                    <a:pt x="5038" y="21458"/>
                    <a:pt x="5505" y="22792"/>
                  </a:cubicBezTo>
                  <a:cubicBezTo>
                    <a:pt x="5717" y="23331"/>
                    <a:pt x="6081" y="23526"/>
                    <a:pt x="6468" y="23526"/>
                  </a:cubicBezTo>
                  <a:cubicBezTo>
                    <a:pt x="6872" y="23526"/>
                    <a:pt x="7300" y="23314"/>
                    <a:pt x="7606" y="23059"/>
                  </a:cubicBezTo>
                  <a:cubicBezTo>
                    <a:pt x="7873" y="22859"/>
                    <a:pt x="8073" y="22525"/>
                    <a:pt x="8107" y="22158"/>
                  </a:cubicBezTo>
                  <a:cubicBezTo>
                    <a:pt x="8107" y="22058"/>
                    <a:pt x="8073" y="21825"/>
                    <a:pt x="8073" y="21558"/>
                  </a:cubicBezTo>
                  <a:cubicBezTo>
                    <a:pt x="8007" y="20624"/>
                    <a:pt x="8007" y="19723"/>
                    <a:pt x="8073" y="18823"/>
                  </a:cubicBezTo>
                  <a:cubicBezTo>
                    <a:pt x="8207" y="18356"/>
                    <a:pt x="9308" y="15487"/>
                    <a:pt x="10008" y="13686"/>
                  </a:cubicBezTo>
                  <a:cubicBezTo>
                    <a:pt x="10041" y="13619"/>
                    <a:pt x="10041" y="13552"/>
                    <a:pt x="10041" y="13486"/>
                  </a:cubicBezTo>
                  <a:lnTo>
                    <a:pt x="10041" y="3712"/>
                  </a:lnTo>
                  <a:cubicBezTo>
                    <a:pt x="10041" y="3581"/>
                    <a:pt x="10000" y="3491"/>
                    <a:pt x="9918" y="3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8"/>
            <p:cNvSpPr/>
            <p:nvPr/>
          </p:nvSpPr>
          <p:spPr>
            <a:xfrm>
              <a:off x="580452" y="1354256"/>
              <a:ext cx="253241" cy="321368"/>
            </a:xfrm>
            <a:custGeom>
              <a:avLst/>
              <a:gdLst/>
              <a:ahLst/>
              <a:cxnLst/>
              <a:rect l="l" t="t" r="r" b="b"/>
              <a:pathLst>
                <a:path w="16746" h="21251" extrusionOk="0">
                  <a:moveTo>
                    <a:pt x="10046" y="6333"/>
                  </a:moveTo>
                  <a:cubicBezTo>
                    <a:pt x="10277" y="6333"/>
                    <a:pt x="10505" y="6424"/>
                    <a:pt x="10708" y="6540"/>
                  </a:cubicBezTo>
                  <a:cubicBezTo>
                    <a:pt x="11308" y="6873"/>
                    <a:pt x="11642" y="7607"/>
                    <a:pt x="11642" y="8608"/>
                  </a:cubicBezTo>
                  <a:cubicBezTo>
                    <a:pt x="11642" y="10776"/>
                    <a:pt x="10108" y="13445"/>
                    <a:pt x="8240" y="14512"/>
                  </a:cubicBezTo>
                  <a:cubicBezTo>
                    <a:pt x="7723" y="14810"/>
                    <a:pt x="7230" y="14966"/>
                    <a:pt x="6789" y="14966"/>
                  </a:cubicBezTo>
                  <a:cubicBezTo>
                    <a:pt x="6490" y="14966"/>
                    <a:pt x="6214" y="14894"/>
                    <a:pt x="5971" y="14745"/>
                  </a:cubicBezTo>
                  <a:cubicBezTo>
                    <a:pt x="5404" y="14412"/>
                    <a:pt x="5071" y="13678"/>
                    <a:pt x="5071" y="12677"/>
                  </a:cubicBezTo>
                  <a:cubicBezTo>
                    <a:pt x="5071" y="10509"/>
                    <a:pt x="6605" y="7874"/>
                    <a:pt x="8473" y="6773"/>
                  </a:cubicBezTo>
                  <a:cubicBezTo>
                    <a:pt x="8907" y="6506"/>
                    <a:pt x="9407" y="6339"/>
                    <a:pt x="9941" y="6339"/>
                  </a:cubicBezTo>
                  <a:cubicBezTo>
                    <a:pt x="9976" y="6335"/>
                    <a:pt x="10011" y="6333"/>
                    <a:pt x="10046" y="6333"/>
                  </a:cubicBezTo>
                  <a:close/>
                  <a:moveTo>
                    <a:pt x="9916" y="5870"/>
                  </a:moveTo>
                  <a:cubicBezTo>
                    <a:pt x="9395" y="5870"/>
                    <a:pt x="8823" y="6042"/>
                    <a:pt x="8240" y="6373"/>
                  </a:cubicBezTo>
                  <a:cubicBezTo>
                    <a:pt x="6238" y="7540"/>
                    <a:pt x="4604" y="10376"/>
                    <a:pt x="4604" y="12677"/>
                  </a:cubicBezTo>
                  <a:cubicBezTo>
                    <a:pt x="4604" y="13845"/>
                    <a:pt x="5004" y="14712"/>
                    <a:pt x="5771" y="15146"/>
                  </a:cubicBezTo>
                  <a:cubicBezTo>
                    <a:pt x="6063" y="15308"/>
                    <a:pt x="6419" y="15407"/>
                    <a:pt x="6776" y="15412"/>
                  </a:cubicBezTo>
                  <a:lnTo>
                    <a:pt x="6776" y="15412"/>
                  </a:lnTo>
                  <a:cubicBezTo>
                    <a:pt x="7375" y="15379"/>
                    <a:pt x="7974" y="15212"/>
                    <a:pt x="8473" y="14879"/>
                  </a:cubicBezTo>
                  <a:cubicBezTo>
                    <a:pt x="10475" y="13745"/>
                    <a:pt x="12076" y="10909"/>
                    <a:pt x="12076" y="8608"/>
                  </a:cubicBezTo>
                  <a:cubicBezTo>
                    <a:pt x="12076" y="7440"/>
                    <a:pt x="11675" y="6573"/>
                    <a:pt x="10942" y="6139"/>
                  </a:cubicBezTo>
                  <a:cubicBezTo>
                    <a:pt x="10635" y="5958"/>
                    <a:pt x="10289" y="5870"/>
                    <a:pt x="9916" y="5870"/>
                  </a:cubicBezTo>
                  <a:close/>
                  <a:moveTo>
                    <a:pt x="6776" y="15412"/>
                  </a:moveTo>
                  <a:lnTo>
                    <a:pt x="6776" y="15412"/>
                  </a:lnTo>
                  <a:cubicBezTo>
                    <a:pt x="6774" y="15412"/>
                    <a:pt x="6773" y="15413"/>
                    <a:pt x="6772" y="15413"/>
                  </a:cubicBezTo>
                  <a:lnTo>
                    <a:pt x="6805" y="15413"/>
                  </a:lnTo>
                  <a:cubicBezTo>
                    <a:pt x="6795" y="15413"/>
                    <a:pt x="6786" y="15413"/>
                    <a:pt x="6776" y="15412"/>
                  </a:cubicBezTo>
                  <a:close/>
                  <a:moveTo>
                    <a:pt x="13289" y="477"/>
                  </a:moveTo>
                  <a:cubicBezTo>
                    <a:pt x="13302" y="477"/>
                    <a:pt x="13310" y="485"/>
                    <a:pt x="13310" y="502"/>
                  </a:cubicBezTo>
                  <a:lnTo>
                    <a:pt x="14711" y="1236"/>
                  </a:lnTo>
                  <a:cubicBezTo>
                    <a:pt x="14744" y="1269"/>
                    <a:pt x="14744" y="1303"/>
                    <a:pt x="14711" y="1303"/>
                  </a:cubicBezTo>
                  <a:lnTo>
                    <a:pt x="13477" y="3804"/>
                  </a:lnTo>
                  <a:cubicBezTo>
                    <a:pt x="13377" y="4038"/>
                    <a:pt x="13377" y="4271"/>
                    <a:pt x="13510" y="4471"/>
                  </a:cubicBezTo>
                  <a:cubicBezTo>
                    <a:pt x="13677" y="4738"/>
                    <a:pt x="13810" y="5039"/>
                    <a:pt x="13910" y="5339"/>
                  </a:cubicBezTo>
                  <a:cubicBezTo>
                    <a:pt x="13944" y="5472"/>
                    <a:pt x="14010" y="5572"/>
                    <a:pt x="14144" y="5639"/>
                  </a:cubicBezTo>
                  <a:cubicBezTo>
                    <a:pt x="14194" y="5656"/>
                    <a:pt x="14252" y="5664"/>
                    <a:pt x="14315" y="5664"/>
                  </a:cubicBezTo>
                  <a:cubicBezTo>
                    <a:pt x="14377" y="5664"/>
                    <a:pt x="14444" y="5656"/>
                    <a:pt x="14511" y="5639"/>
                  </a:cubicBezTo>
                  <a:lnTo>
                    <a:pt x="16279" y="4838"/>
                  </a:lnTo>
                  <a:lnTo>
                    <a:pt x="16279" y="7140"/>
                  </a:lnTo>
                  <a:cubicBezTo>
                    <a:pt x="16245" y="7240"/>
                    <a:pt x="16212" y="7307"/>
                    <a:pt x="16145" y="7374"/>
                  </a:cubicBezTo>
                  <a:lnTo>
                    <a:pt x="14244" y="8708"/>
                  </a:lnTo>
                  <a:cubicBezTo>
                    <a:pt x="14077" y="8841"/>
                    <a:pt x="13944" y="9041"/>
                    <a:pt x="13877" y="9242"/>
                  </a:cubicBezTo>
                  <a:cubicBezTo>
                    <a:pt x="13777" y="9775"/>
                    <a:pt x="13610" y="10309"/>
                    <a:pt x="13410" y="10843"/>
                  </a:cubicBezTo>
                  <a:cubicBezTo>
                    <a:pt x="13343" y="11076"/>
                    <a:pt x="13410" y="11310"/>
                    <a:pt x="13577" y="11510"/>
                  </a:cubicBezTo>
                  <a:lnTo>
                    <a:pt x="14678" y="12410"/>
                  </a:lnTo>
                  <a:cubicBezTo>
                    <a:pt x="14711" y="12444"/>
                    <a:pt x="14711" y="12477"/>
                    <a:pt x="14678" y="12511"/>
                  </a:cubicBezTo>
                  <a:lnTo>
                    <a:pt x="13143" y="15179"/>
                  </a:lnTo>
                  <a:cubicBezTo>
                    <a:pt x="13143" y="15212"/>
                    <a:pt x="13076" y="15212"/>
                    <a:pt x="13043" y="15212"/>
                  </a:cubicBezTo>
                  <a:lnTo>
                    <a:pt x="11709" y="14745"/>
                  </a:lnTo>
                  <a:cubicBezTo>
                    <a:pt x="11650" y="14729"/>
                    <a:pt x="11590" y="14720"/>
                    <a:pt x="11530" y="14720"/>
                  </a:cubicBezTo>
                  <a:cubicBezTo>
                    <a:pt x="11350" y="14720"/>
                    <a:pt x="11175" y="14796"/>
                    <a:pt x="11075" y="14946"/>
                  </a:cubicBezTo>
                  <a:cubicBezTo>
                    <a:pt x="10708" y="15346"/>
                    <a:pt x="10341" y="15746"/>
                    <a:pt x="9941" y="16146"/>
                  </a:cubicBezTo>
                  <a:cubicBezTo>
                    <a:pt x="9774" y="16280"/>
                    <a:pt x="9674" y="16480"/>
                    <a:pt x="9641" y="16714"/>
                  </a:cubicBezTo>
                  <a:lnTo>
                    <a:pt x="9407" y="19015"/>
                  </a:lnTo>
                  <a:cubicBezTo>
                    <a:pt x="9407" y="19115"/>
                    <a:pt x="9340" y="19182"/>
                    <a:pt x="9274" y="19249"/>
                  </a:cubicBezTo>
                  <a:lnTo>
                    <a:pt x="7272" y="20383"/>
                  </a:lnTo>
                  <a:lnTo>
                    <a:pt x="7072" y="18448"/>
                  </a:lnTo>
                  <a:cubicBezTo>
                    <a:pt x="7072" y="18348"/>
                    <a:pt x="7005" y="18215"/>
                    <a:pt x="6905" y="18148"/>
                  </a:cubicBezTo>
                  <a:cubicBezTo>
                    <a:pt x="6832" y="18099"/>
                    <a:pt x="6741" y="18068"/>
                    <a:pt x="6645" y="18068"/>
                  </a:cubicBezTo>
                  <a:cubicBezTo>
                    <a:pt x="6610" y="18068"/>
                    <a:pt x="6574" y="18072"/>
                    <a:pt x="6538" y="18081"/>
                  </a:cubicBezTo>
                  <a:cubicBezTo>
                    <a:pt x="6238" y="18148"/>
                    <a:pt x="5905" y="18181"/>
                    <a:pt x="5604" y="18181"/>
                  </a:cubicBezTo>
                  <a:cubicBezTo>
                    <a:pt x="5338" y="18181"/>
                    <a:pt x="5104" y="18281"/>
                    <a:pt x="4971" y="18481"/>
                  </a:cubicBezTo>
                  <a:lnTo>
                    <a:pt x="3436" y="20816"/>
                  </a:lnTo>
                  <a:lnTo>
                    <a:pt x="3369" y="20816"/>
                  </a:lnTo>
                  <a:lnTo>
                    <a:pt x="2035" y="20016"/>
                  </a:lnTo>
                  <a:cubicBezTo>
                    <a:pt x="2002" y="20016"/>
                    <a:pt x="2002" y="19983"/>
                    <a:pt x="2035" y="19949"/>
                  </a:cubicBezTo>
                  <a:lnTo>
                    <a:pt x="3269" y="17447"/>
                  </a:lnTo>
                  <a:cubicBezTo>
                    <a:pt x="3369" y="17247"/>
                    <a:pt x="3369" y="17014"/>
                    <a:pt x="3236" y="16814"/>
                  </a:cubicBezTo>
                  <a:cubicBezTo>
                    <a:pt x="3069" y="16513"/>
                    <a:pt x="2936" y="16247"/>
                    <a:pt x="2836" y="15946"/>
                  </a:cubicBezTo>
                  <a:cubicBezTo>
                    <a:pt x="2802" y="15813"/>
                    <a:pt x="2702" y="15713"/>
                    <a:pt x="2602" y="15646"/>
                  </a:cubicBezTo>
                  <a:cubicBezTo>
                    <a:pt x="2536" y="15613"/>
                    <a:pt x="2469" y="15613"/>
                    <a:pt x="2435" y="15613"/>
                  </a:cubicBezTo>
                  <a:cubicBezTo>
                    <a:pt x="2335" y="15613"/>
                    <a:pt x="2269" y="15646"/>
                    <a:pt x="2235" y="15679"/>
                  </a:cubicBezTo>
                  <a:lnTo>
                    <a:pt x="467" y="16447"/>
                  </a:lnTo>
                  <a:lnTo>
                    <a:pt x="467" y="14145"/>
                  </a:lnTo>
                  <a:cubicBezTo>
                    <a:pt x="467" y="14045"/>
                    <a:pt x="501" y="13978"/>
                    <a:pt x="567" y="13912"/>
                  </a:cubicBezTo>
                  <a:lnTo>
                    <a:pt x="2469" y="12577"/>
                  </a:lnTo>
                  <a:cubicBezTo>
                    <a:pt x="2669" y="12444"/>
                    <a:pt x="2769" y="12244"/>
                    <a:pt x="2836" y="12044"/>
                  </a:cubicBezTo>
                  <a:cubicBezTo>
                    <a:pt x="2936" y="11510"/>
                    <a:pt x="3103" y="10976"/>
                    <a:pt x="3269" y="10442"/>
                  </a:cubicBezTo>
                  <a:cubicBezTo>
                    <a:pt x="3369" y="10209"/>
                    <a:pt x="3303" y="9975"/>
                    <a:pt x="3103" y="9809"/>
                  </a:cubicBezTo>
                  <a:lnTo>
                    <a:pt x="2035" y="8875"/>
                  </a:lnTo>
                  <a:cubicBezTo>
                    <a:pt x="2002" y="8841"/>
                    <a:pt x="2002" y="8808"/>
                    <a:pt x="2035" y="8775"/>
                  </a:cubicBezTo>
                  <a:lnTo>
                    <a:pt x="3570" y="6106"/>
                  </a:lnTo>
                  <a:cubicBezTo>
                    <a:pt x="3603" y="6073"/>
                    <a:pt x="3636" y="6073"/>
                    <a:pt x="3670" y="6073"/>
                  </a:cubicBezTo>
                  <a:lnTo>
                    <a:pt x="5004" y="6540"/>
                  </a:lnTo>
                  <a:cubicBezTo>
                    <a:pt x="5062" y="6556"/>
                    <a:pt x="5123" y="6565"/>
                    <a:pt x="5183" y="6565"/>
                  </a:cubicBezTo>
                  <a:cubicBezTo>
                    <a:pt x="5365" y="6565"/>
                    <a:pt x="5546" y="6490"/>
                    <a:pt x="5671" y="6339"/>
                  </a:cubicBezTo>
                  <a:cubicBezTo>
                    <a:pt x="6005" y="5939"/>
                    <a:pt x="6372" y="5539"/>
                    <a:pt x="6805" y="5139"/>
                  </a:cubicBezTo>
                  <a:cubicBezTo>
                    <a:pt x="6939" y="5005"/>
                    <a:pt x="7039" y="4805"/>
                    <a:pt x="7072" y="4572"/>
                  </a:cubicBezTo>
                  <a:lnTo>
                    <a:pt x="7306" y="2270"/>
                  </a:lnTo>
                  <a:cubicBezTo>
                    <a:pt x="7306" y="2170"/>
                    <a:pt x="7339" y="2103"/>
                    <a:pt x="7439" y="2036"/>
                  </a:cubicBezTo>
                  <a:lnTo>
                    <a:pt x="9440" y="902"/>
                  </a:lnTo>
                  <a:lnTo>
                    <a:pt x="9607" y="2804"/>
                  </a:lnTo>
                  <a:cubicBezTo>
                    <a:pt x="9641" y="2937"/>
                    <a:pt x="9707" y="3070"/>
                    <a:pt x="9807" y="3137"/>
                  </a:cubicBezTo>
                  <a:cubicBezTo>
                    <a:pt x="9881" y="3186"/>
                    <a:pt x="9972" y="3217"/>
                    <a:pt x="10068" y="3217"/>
                  </a:cubicBezTo>
                  <a:cubicBezTo>
                    <a:pt x="10103" y="3217"/>
                    <a:pt x="10139" y="3213"/>
                    <a:pt x="10174" y="3204"/>
                  </a:cubicBezTo>
                  <a:cubicBezTo>
                    <a:pt x="10475" y="3137"/>
                    <a:pt x="10808" y="3104"/>
                    <a:pt x="11108" y="3104"/>
                  </a:cubicBezTo>
                  <a:cubicBezTo>
                    <a:pt x="11132" y="3107"/>
                    <a:pt x="11156" y="3109"/>
                    <a:pt x="11180" y="3109"/>
                  </a:cubicBezTo>
                  <a:cubicBezTo>
                    <a:pt x="11389" y="3109"/>
                    <a:pt x="11589" y="2983"/>
                    <a:pt x="11709" y="2804"/>
                  </a:cubicBezTo>
                  <a:lnTo>
                    <a:pt x="13243" y="502"/>
                  </a:lnTo>
                  <a:cubicBezTo>
                    <a:pt x="13260" y="485"/>
                    <a:pt x="13277" y="477"/>
                    <a:pt x="13289" y="477"/>
                  </a:cubicBezTo>
                  <a:close/>
                  <a:moveTo>
                    <a:pt x="13289" y="0"/>
                  </a:moveTo>
                  <a:cubicBezTo>
                    <a:pt x="13123" y="0"/>
                    <a:pt x="12964" y="82"/>
                    <a:pt x="12876" y="235"/>
                  </a:cubicBezTo>
                  <a:lnTo>
                    <a:pt x="11342" y="2570"/>
                  </a:lnTo>
                  <a:cubicBezTo>
                    <a:pt x="11275" y="2637"/>
                    <a:pt x="11208" y="2670"/>
                    <a:pt x="11142" y="2670"/>
                  </a:cubicBezTo>
                  <a:cubicBezTo>
                    <a:pt x="10775" y="2670"/>
                    <a:pt x="10441" y="2704"/>
                    <a:pt x="10074" y="2770"/>
                  </a:cubicBezTo>
                  <a:lnTo>
                    <a:pt x="9874" y="769"/>
                  </a:lnTo>
                  <a:cubicBezTo>
                    <a:pt x="9874" y="550"/>
                    <a:pt x="9697" y="403"/>
                    <a:pt x="9498" y="403"/>
                  </a:cubicBezTo>
                  <a:cubicBezTo>
                    <a:pt x="9424" y="403"/>
                    <a:pt x="9346" y="423"/>
                    <a:pt x="9274" y="469"/>
                  </a:cubicBezTo>
                  <a:lnTo>
                    <a:pt x="7206" y="1669"/>
                  </a:lnTo>
                  <a:cubicBezTo>
                    <a:pt x="7005" y="1770"/>
                    <a:pt x="6872" y="2003"/>
                    <a:pt x="6839" y="2237"/>
                  </a:cubicBezTo>
                  <a:lnTo>
                    <a:pt x="6638" y="4538"/>
                  </a:lnTo>
                  <a:cubicBezTo>
                    <a:pt x="6605" y="4638"/>
                    <a:pt x="6572" y="4738"/>
                    <a:pt x="6505" y="4838"/>
                  </a:cubicBezTo>
                  <a:cubicBezTo>
                    <a:pt x="6071" y="5205"/>
                    <a:pt x="5671" y="5639"/>
                    <a:pt x="5304" y="6073"/>
                  </a:cubicBezTo>
                  <a:cubicBezTo>
                    <a:pt x="5281" y="6096"/>
                    <a:pt x="5240" y="6120"/>
                    <a:pt x="5207" y="6120"/>
                  </a:cubicBezTo>
                  <a:cubicBezTo>
                    <a:pt x="5193" y="6120"/>
                    <a:pt x="5180" y="6116"/>
                    <a:pt x="5171" y="6106"/>
                  </a:cubicBezTo>
                  <a:lnTo>
                    <a:pt x="3803" y="5672"/>
                  </a:lnTo>
                  <a:cubicBezTo>
                    <a:pt x="3741" y="5646"/>
                    <a:pt x="3678" y="5633"/>
                    <a:pt x="3617" y="5633"/>
                  </a:cubicBezTo>
                  <a:cubicBezTo>
                    <a:pt x="3452" y="5633"/>
                    <a:pt x="3300" y="5726"/>
                    <a:pt x="3203" y="5872"/>
                  </a:cubicBezTo>
                  <a:lnTo>
                    <a:pt x="1668" y="8541"/>
                  </a:lnTo>
                  <a:cubicBezTo>
                    <a:pt x="1535" y="8741"/>
                    <a:pt x="1568" y="9041"/>
                    <a:pt x="1768" y="9208"/>
                  </a:cubicBezTo>
                  <a:lnTo>
                    <a:pt x="2836" y="10142"/>
                  </a:lnTo>
                  <a:cubicBezTo>
                    <a:pt x="2869" y="10176"/>
                    <a:pt x="2902" y="10242"/>
                    <a:pt x="2869" y="10309"/>
                  </a:cubicBezTo>
                  <a:cubicBezTo>
                    <a:pt x="2702" y="10843"/>
                    <a:pt x="2536" y="11376"/>
                    <a:pt x="2402" y="11943"/>
                  </a:cubicBezTo>
                  <a:cubicBezTo>
                    <a:pt x="2369" y="12044"/>
                    <a:pt x="2302" y="12144"/>
                    <a:pt x="2202" y="12210"/>
                  </a:cubicBezTo>
                  <a:lnTo>
                    <a:pt x="334" y="13545"/>
                  </a:lnTo>
                  <a:cubicBezTo>
                    <a:pt x="134" y="13678"/>
                    <a:pt x="34" y="13912"/>
                    <a:pt x="0" y="14145"/>
                  </a:cubicBezTo>
                  <a:lnTo>
                    <a:pt x="0" y="16580"/>
                  </a:lnTo>
                  <a:cubicBezTo>
                    <a:pt x="0" y="16714"/>
                    <a:pt x="67" y="16847"/>
                    <a:pt x="167" y="16914"/>
                  </a:cubicBezTo>
                  <a:cubicBezTo>
                    <a:pt x="234" y="16947"/>
                    <a:pt x="301" y="16964"/>
                    <a:pt x="367" y="16964"/>
                  </a:cubicBezTo>
                  <a:cubicBezTo>
                    <a:pt x="434" y="16964"/>
                    <a:pt x="501" y="16947"/>
                    <a:pt x="567" y="16914"/>
                  </a:cubicBezTo>
                  <a:lnTo>
                    <a:pt x="2435" y="16080"/>
                  </a:lnTo>
                  <a:cubicBezTo>
                    <a:pt x="2536" y="16413"/>
                    <a:pt x="2669" y="16714"/>
                    <a:pt x="2869" y="17014"/>
                  </a:cubicBezTo>
                  <a:cubicBezTo>
                    <a:pt x="2902" y="17080"/>
                    <a:pt x="2902" y="17181"/>
                    <a:pt x="2869" y="17247"/>
                  </a:cubicBezTo>
                  <a:lnTo>
                    <a:pt x="1635" y="19749"/>
                  </a:lnTo>
                  <a:cubicBezTo>
                    <a:pt x="1501" y="19983"/>
                    <a:pt x="1602" y="20283"/>
                    <a:pt x="1835" y="20416"/>
                  </a:cubicBezTo>
                  <a:lnTo>
                    <a:pt x="3169" y="21183"/>
                  </a:lnTo>
                  <a:cubicBezTo>
                    <a:pt x="3236" y="21217"/>
                    <a:pt x="3336" y="21250"/>
                    <a:pt x="3403" y="21250"/>
                  </a:cubicBezTo>
                  <a:cubicBezTo>
                    <a:pt x="3570" y="21250"/>
                    <a:pt x="3736" y="21150"/>
                    <a:pt x="3836" y="21017"/>
                  </a:cubicBezTo>
                  <a:lnTo>
                    <a:pt x="5371" y="18715"/>
                  </a:lnTo>
                  <a:cubicBezTo>
                    <a:pt x="5404" y="18648"/>
                    <a:pt x="5504" y="18615"/>
                    <a:pt x="5571" y="18615"/>
                  </a:cubicBezTo>
                  <a:cubicBezTo>
                    <a:pt x="5938" y="18615"/>
                    <a:pt x="6272" y="18582"/>
                    <a:pt x="6638" y="18515"/>
                  </a:cubicBezTo>
                  <a:lnTo>
                    <a:pt x="6839" y="20516"/>
                  </a:lnTo>
                  <a:cubicBezTo>
                    <a:pt x="6839" y="20650"/>
                    <a:pt x="6939" y="20783"/>
                    <a:pt x="7039" y="20850"/>
                  </a:cubicBezTo>
                  <a:cubicBezTo>
                    <a:pt x="7099" y="20880"/>
                    <a:pt x="7159" y="20896"/>
                    <a:pt x="7219" y="20896"/>
                  </a:cubicBezTo>
                  <a:cubicBezTo>
                    <a:pt x="7292" y="20896"/>
                    <a:pt x="7366" y="20872"/>
                    <a:pt x="7439" y="20816"/>
                  </a:cubicBezTo>
                  <a:lnTo>
                    <a:pt x="9507" y="19616"/>
                  </a:lnTo>
                  <a:cubicBezTo>
                    <a:pt x="9707" y="19516"/>
                    <a:pt x="9841" y="19282"/>
                    <a:pt x="9874" y="19082"/>
                  </a:cubicBezTo>
                  <a:lnTo>
                    <a:pt x="10074" y="16747"/>
                  </a:lnTo>
                  <a:cubicBezTo>
                    <a:pt x="10108" y="16647"/>
                    <a:pt x="10141" y="16547"/>
                    <a:pt x="10208" y="16480"/>
                  </a:cubicBezTo>
                  <a:cubicBezTo>
                    <a:pt x="10641" y="16080"/>
                    <a:pt x="11042" y="15646"/>
                    <a:pt x="11409" y="15212"/>
                  </a:cubicBezTo>
                  <a:cubicBezTo>
                    <a:pt x="11432" y="15189"/>
                    <a:pt x="11472" y="15165"/>
                    <a:pt x="11506" y="15165"/>
                  </a:cubicBezTo>
                  <a:cubicBezTo>
                    <a:pt x="11520" y="15165"/>
                    <a:pt x="11532" y="15169"/>
                    <a:pt x="11542" y="15179"/>
                  </a:cubicBezTo>
                  <a:lnTo>
                    <a:pt x="12910" y="15646"/>
                  </a:lnTo>
                  <a:cubicBezTo>
                    <a:pt x="12957" y="15660"/>
                    <a:pt x="13006" y="15666"/>
                    <a:pt x="13055" y="15666"/>
                  </a:cubicBezTo>
                  <a:cubicBezTo>
                    <a:pt x="13246" y="15666"/>
                    <a:pt x="13437" y="15565"/>
                    <a:pt x="13543" y="15379"/>
                  </a:cubicBezTo>
                  <a:lnTo>
                    <a:pt x="15078" y="12744"/>
                  </a:lnTo>
                  <a:cubicBezTo>
                    <a:pt x="15178" y="12511"/>
                    <a:pt x="15145" y="12244"/>
                    <a:pt x="14944" y="12077"/>
                  </a:cubicBezTo>
                  <a:lnTo>
                    <a:pt x="13877" y="11143"/>
                  </a:lnTo>
                  <a:cubicBezTo>
                    <a:pt x="13844" y="11110"/>
                    <a:pt x="13844" y="11043"/>
                    <a:pt x="13844" y="10976"/>
                  </a:cubicBezTo>
                  <a:cubicBezTo>
                    <a:pt x="14044" y="10442"/>
                    <a:pt x="14211" y="9909"/>
                    <a:pt x="14344" y="9342"/>
                  </a:cubicBezTo>
                  <a:cubicBezTo>
                    <a:pt x="14377" y="9242"/>
                    <a:pt x="14411" y="9141"/>
                    <a:pt x="14511" y="9075"/>
                  </a:cubicBezTo>
                  <a:lnTo>
                    <a:pt x="16412" y="7740"/>
                  </a:lnTo>
                  <a:cubicBezTo>
                    <a:pt x="16612" y="7607"/>
                    <a:pt x="16712" y="7374"/>
                    <a:pt x="16746" y="7140"/>
                  </a:cubicBezTo>
                  <a:lnTo>
                    <a:pt x="16746" y="4738"/>
                  </a:lnTo>
                  <a:cubicBezTo>
                    <a:pt x="16746" y="4605"/>
                    <a:pt x="16679" y="4471"/>
                    <a:pt x="16579" y="4405"/>
                  </a:cubicBezTo>
                  <a:cubicBezTo>
                    <a:pt x="16512" y="4371"/>
                    <a:pt x="16445" y="4355"/>
                    <a:pt x="16379" y="4355"/>
                  </a:cubicBezTo>
                  <a:cubicBezTo>
                    <a:pt x="16312" y="4355"/>
                    <a:pt x="16245" y="4371"/>
                    <a:pt x="16179" y="4405"/>
                  </a:cubicBezTo>
                  <a:lnTo>
                    <a:pt x="14244" y="5205"/>
                  </a:lnTo>
                  <a:cubicBezTo>
                    <a:pt x="14144" y="4872"/>
                    <a:pt x="14010" y="4538"/>
                    <a:pt x="13844" y="4238"/>
                  </a:cubicBezTo>
                  <a:cubicBezTo>
                    <a:pt x="13810" y="4171"/>
                    <a:pt x="13810" y="4071"/>
                    <a:pt x="13844" y="4004"/>
                  </a:cubicBezTo>
                  <a:lnTo>
                    <a:pt x="15078" y="1503"/>
                  </a:lnTo>
                  <a:cubicBezTo>
                    <a:pt x="15211" y="1269"/>
                    <a:pt x="15111" y="969"/>
                    <a:pt x="14878" y="869"/>
                  </a:cubicBezTo>
                  <a:lnTo>
                    <a:pt x="13543" y="68"/>
                  </a:lnTo>
                  <a:cubicBezTo>
                    <a:pt x="13463" y="23"/>
                    <a:pt x="13375" y="0"/>
                    <a:pt x="13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8"/>
            <p:cNvSpPr/>
            <p:nvPr/>
          </p:nvSpPr>
          <p:spPr>
            <a:xfrm>
              <a:off x="870002" y="1287490"/>
              <a:ext cx="163459" cy="227216"/>
            </a:xfrm>
            <a:custGeom>
              <a:avLst/>
              <a:gdLst/>
              <a:ahLst/>
              <a:cxnLst/>
              <a:rect l="l" t="t" r="r" b="b"/>
              <a:pathLst>
                <a:path w="10809" h="15025" extrusionOk="0">
                  <a:moveTo>
                    <a:pt x="6638" y="4583"/>
                  </a:moveTo>
                  <a:cubicBezTo>
                    <a:pt x="6672" y="4617"/>
                    <a:pt x="6739" y="4617"/>
                    <a:pt x="6772" y="4617"/>
                  </a:cubicBezTo>
                  <a:cubicBezTo>
                    <a:pt x="7039" y="4683"/>
                    <a:pt x="7272" y="4884"/>
                    <a:pt x="7372" y="5184"/>
                  </a:cubicBezTo>
                  <a:cubicBezTo>
                    <a:pt x="7739" y="6185"/>
                    <a:pt x="7139" y="8053"/>
                    <a:pt x="6005" y="9353"/>
                  </a:cubicBezTo>
                  <a:cubicBezTo>
                    <a:pt x="5401" y="10017"/>
                    <a:pt x="4744" y="10435"/>
                    <a:pt x="4229" y="10435"/>
                  </a:cubicBezTo>
                  <a:cubicBezTo>
                    <a:pt x="4174" y="10435"/>
                    <a:pt x="4121" y="10430"/>
                    <a:pt x="4070" y="10421"/>
                  </a:cubicBezTo>
                  <a:cubicBezTo>
                    <a:pt x="3803" y="10354"/>
                    <a:pt x="3570" y="10154"/>
                    <a:pt x="3503" y="9854"/>
                  </a:cubicBezTo>
                  <a:cubicBezTo>
                    <a:pt x="3103" y="8886"/>
                    <a:pt x="3736" y="6952"/>
                    <a:pt x="4837" y="5684"/>
                  </a:cubicBezTo>
                  <a:cubicBezTo>
                    <a:pt x="5438" y="5017"/>
                    <a:pt x="6105" y="4617"/>
                    <a:pt x="6605" y="4617"/>
                  </a:cubicBezTo>
                  <a:lnTo>
                    <a:pt x="6638" y="4583"/>
                  </a:lnTo>
                  <a:close/>
                  <a:moveTo>
                    <a:pt x="6603" y="4161"/>
                  </a:moveTo>
                  <a:cubicBezTo>
                    <a:pt x="5969" y="4161"/>
                    <a:pt x="5184" y="4615"/>
                    <a:pt x="4504" y="5384"/>
                  </a:cubicBezTo>
                  <a:cubicBezTo>
                    <a:pt x="3236" y="6818"/>
                    <a:pt x="2636" y="8853"/>
                    <a:pt x="3069" y="10021"/>
                  </a:cubicBezTo>
                  <a:cubicBezTo>
                    <a:pt x="3203" y="10454"/>
                    <a:pt x="3570" y="10788"/>
                    <a:pt x="4003" y="10855"/>
                  </a:cubicBezTo>
                  <a:cubicBezTo>
                    <a:pt x="4037" y="10871"/>
                    <a:pt x="4078" y="10880"/>
                    <a:pt x="4120" y="10880"/>
                  </a:cubicBezTo>
                  <a:cubicBezTo>
                    <a:pt x="4162" y="10880"/>
                    <a:pt x="4203" y="10871"/>
                    <a:pt x="4237" y="10855"/>
                  </a:cubicBezTo>
                  <a:cubicBezTo>
                    <a:pt x="4904" y="10855"/>
                    <a:pt x="5671" y="10421"/>
                    <a:pt x="6338" y="9654"/>
                  </a:cubicBezTo>
                  <a:cubicBezTo>
                    <a:pt x="7606" y="8219"/>
                    <a:pt x="8240" y="6185"/>
                    <a:pt x="7773" y="5017"/>
                  </a:cubicBezTo>
                  <a:cubicBezTo>
                    <a:pt x="7639" y="4583"/>
                    <a:pt x="7272" y="4283"/>
                    <a:pt x="6839" y="4183"/>
                  </a:cubicBezTo>
                  <a:cubicBezTo>
                    <a:pt x="6763" y="4168"/>
                    <a:pt x="6684" y="4161"/>
                    <a:pt x="6603" y="4161"/>
                  </a:cubicBezTo>
                  <a:close/>
                  <a:moveTo>
                    <a:pt x="8140" y="480"/>
                  </a:moveTo>
                  <a:lnTo>
                    <a:pt x="7773" y="1881"/>
                  </a:lnTo>
                  <a:cubicBezTo>
                    <a:pt x="7739" y="2148"/>
                    <a:pt x="7873" y="2415"/>
                    <a:pt x="8106" y="2549"/>
                  </a:cubicBezTo>
                  <a:cubicBezTo>
                    <a:pt x="8173" y="2582"/>
                    <a:pt x="8240" y="2615"/>
                    <a:pt x="8306" y="2649"/>
                  </a:cubicBezTo>
                  <a:cubicBezTo>
                    <a:pt x="8407" y="2721"/>
                    <a:pt x="8521" y="2755"/>
                    <a:pt x="8633" y="2755"/>
                  </a:cubicBezTo>
                  <a:cubicBezTo>
                    <a:pt x="8781" y="2755"/>
                    <a:pt x="8927" y="2696"/>
                    <a:pt x="9040" y="2582"/>
                  </a:cubicBezTo>
                  <a:lnTo>
                    <a:pt x="10041" y="1581"/>
                  </a:lnTo>
                  <a:lnTo>
                    <a:pt x="10374" y="2415"/>
                  </a:lnTo>
                  <a:cubicBezTo>
                    <a:pt x="10374" y="2515"/>
                    <a:pt x="10341" y="2615"/>
                    <a:pt x="10274" y="2682"/>
                  </a:cubicBezTo>
                  <a:lnTo>
                    <a:pt x="9340" y="3916"/>
                  </a:lnTo>
                  <a:cubicBezTo>
                    <a:pt x="9174" y="4116"/>
                    <a:pt x="9107" y="4350"/>
                    <a:pt x="9107" y="4617"/>
                  </a:cubicBezTo>
                  <a:cubicBezTo>
                    <a:pt x="9107" y="4850"/>
                    <a:pt x="9074" y="5084"/>
                    <a:pt x="9074" y="5284"/>
                  </a:cubicBezTo>
                  <a:cubicBezTo>
                    <a:pt x="9040" y="5584"/>
                    <a:pt x="9274" y="5851"/>
                    <a:pt x="9541" y="5851"/>
                  </a:cubicBezTo>
                  <a:lnTo>
                    <a:pt x="10241" y="5851"/>
                  </a:lnTo>
                  <a:lnTo>
                    <a:pt x="9707" y="7519"/>
                  </a:lnTo>
                  <a:cubicBezTo>
                    <a:pt x="9641" y="7619"/>
                    <a:pt x="9574" y="7719"/>
                    <a:pt x="9440" y="7752"/>
                  </a:cubicBezTo>
                  <a:lnTo>
                    <a:pt x="8640" y="7986"/>
                  </a:lnTo>
                  <a:cubicBezTo>
                    <a:pt x="8406" y="8086"/>
                    <a:pt x="8206" y="8253"/>
                    <a:pt x="8073" y="8486"/>
                  </a:cubicBezTo>
                  <a:cubicBezTo>
                    <a:pt x="7906" y="8786"/>
                    <a:pt x="7773" y="9053"/>
                    <a:pt x="7606" y="9320"/>
                  </a:cubicBezTo>
                  <a:cubicBezTo>
                    <a:pt x="7472" y="9554"/>
                    <a:pt x="7406" y="9787"/>
                    <a:pt x="7472" y="10054"/>
                  </a:cubicBezTo>
                  <a:lnTo>
                    <a:pt x="7673" y="10988"/>
                  </a:lnTo>
                  <a:cubicBezTo>
                    <a:pt x="7673" y="11121"/>
                    <a:pt x="7606" y="11221"/>
                    <a:pt x="7539" y="11322"/>
                  </a:cubicBezTo>
                  <a:lnTo>
                    <a:pt x="6438" y="12589"/>
                  </a:lnTo>
                  <a:lnTo>
                    <a:pt x="6071" y="11955"/>
                  </a:lnTo>
                  <a:cubicBezTo>
                    <a:pt x="6005" y="11822"/>
                    <a:pt x="5905" y="11755"/>
                    <a:pt x="5805" y="11755"/>
                  </a:cubicBezTo>
                  <a:cubicBezTo>
                    <a:pt x="5763" y="11747"/>
                    <a:pt x="5721" y="11743"/>
                    <a:pt x="5680" y="11743"/>
                  </a:cubicBezTo>
                  <a:cubicBezTo>
                    <a:pt x="5556" y="11743"/>
                    <a:pt x="5438" y="11780"/>
                    <a:pt x="5338" y="11855"/>
                  </a:cubicBezTo>
                  <a:cubicBezTo>
                    <a:pt x="5204" y="11955"/>
                    <a:pt x="5037" y="12055"/>
                    <a:pt x="4904" y="12155"/>
                  </a:cubicBezTo>
                  <a:cubicBezTo>
                    <a:pt x="4670" y="12289"/>
                    <a:pt x="4504" y="12489"/>
                    <a:pt x="4404" y="12723"/>
                  </a:cubicBezTo>
                  <a:lnTo>
                    <a:pt x="3836" y="14257"/>
                  </a:lnTo>
                  <a:cubicBezTo>
                    <a:pt x="3770" y="14324"/>
                    <a:pt x="3670" y="14424"/>
                    <a:pt x="3570" y="14457"/>
                  </a:cubicBezTo>
                  <a:lnTo>
                    <a:pt x="2736" y="14557"/>
                  </a:lnTo>
                  <a:lnTo>
                    <a:pt x="3069" y="13156"/>
                  </a:lnTo>
                  <a:cubicBezTo>
                    <a:pt x="3136" y="12889"/>
                    <a:pt x="3003" y="12622"/>
                    <a:pt x="2769" y="12489"/>
                  </a:cubicBezTo>
                  <a:cubicBezTo>
                    <a:pt x="2669" y="12456"/>
                    <a:pt x="2602" y="12422"/>
                    <a:pt x="2536" y="12389"/>
                  </a:cubicBezTo>
                  <a:cubicBezTo>
                    <a:pt x="2469" y="12322"/>
                    <a:pt x="2369" y="12289"/>
                    <a:pt x="2269" y="12289"/>
                  </a:cubicBezTo>
                  <a:cubicBezTo>
                    <a:pt x="2102" y="12289"/>
                    <a:pt x="1935" y="12356"/>
                    <a:pt x="1835" y="12456"/>
                  </a:cubicBezTo>
                  <a:lnTo>
                    <a:pt x="868" y="13456"/>
                  </a:lnTo>
                  <a:lnTo>
                    <a:pt x="534" y="12622"/>
                  </a:lnTo>
                  <a:cubicBezTo>
                    <a:pt x="501" y="12522"/>
                    <a:pt x="534" y="12389"/>
                    <a:pt x="601" y="12322"/>
                  </a:cubicBezTo>
                  <a:lnTo>
                    <a:pt x="1568" y="11088"/>
                  </a:lnTo>
                  <a:cubicBezTo>
                    <a:pt x="1702" y="10888"/>
                    <a:pt x="1802" y="10654"/>
                    <a:pt x="1802" y="10421"/>
                  </a:cubicBezTo>
                  <a:cubicBezTo>
                    <a:pt x="1802" y="10187"/>
                    <a:pt x="1802" y="9954"/>
                    <a:pt x="1835" y="9720"/>
                  </a:cubicBezTo>
                  <a:cubicBezTo>
                    <a:pt x="1835" y="9587"/>
                    <a:pt x="1802" y="9454"/>
                    <a:pt x="1702" y="9353"/>
                  </a:cubicBezTo>
                  <a:cubicBezTo>
                    <a:pt x="1602" y="9253"/>
                    <a:pt x="1468" y="9187"/>
                    <a:pt x="1335" y="9187"/>
                  </a:cubicBezTo>
                  <a:lnTo>
                    <a:pt x="668" y="9187"/>
                  </a:lnTo>
                  <a:lnTo>
                    <a:pt x="1168" y="7519"/>
                  </a:lnTo>
                  <a:cubicBezTo>
                    <a:pt x="1235" y="7385"/>
                    <a:pt x="1335" y="7319"/>
                    <a:pt x="1435" y="7252"/>
                  </a:cubicBezTo>
                  <a:lnTo>
                    <a:pt x="2235" y="7018"/>
                  </a:lnTo>
                  <a:cubicBezTo>
                    <a:pt x="2469" y="6918"/>
                    <a:pt x="2702" y="6752"/>
                    <a:pt x="2836" y="6518"/>
                  </a:cubicBezTo>
                  <a:cubicBezTo>
                    <a:pt x="2969" y="6218"/>
                    <a:pt x="3136" y="5951"/>
                    <a:pt x="3303" y="5684"/>
                  </a:cubicBezTo>
                  <a:cubicBezTo>
                    <a:pt x="3403" y="5484"/>
                    <a:pt x="3436" y="5251"/>
                    <a:pt x="3403" y="5017"/>
                  </a:cubicBezTo>
                  <a:lnTo>
                    <a:pt x="3203" y="4050"/>
                  </a:lnTo>
                  <a:cubicBezTo>
                    <a:pt x="3169" y="3950"/>
                    <a:pt x="3236" y="3816"/>
                    <a:pt x="3303" y="3749"/>
                  </a:cubicBezTo>
                  <a:lnTo>
                    <a:pt x="4404" y="2482"/>
                  </a:lnTo>
                  <a:lnTo>
                    <a:pt x="4404" y="2449"/>
                  </a:lnTo>
                  <a:lnTo>
                    <a:pt x="4770" y="3082"/>
                  </a:lnTo>
                  <a:cubicBezTo>
                    <a:pt x="4804" y="3182"/>
                    <a:pt x="4904" y="3282"/>
                    <a:pt x="5037" y="3282"/>
                  </a:cubicBezTo>
                  <a:cubicBezTo>
                    <a:pt x="5079" y="3291"/>
                    <a:pt x="5121" y="3295"/>
                    <a:pt x="5162" y="3295"/>
                  </a:cubicBezTo>
                  <a:cubicBezTo>
                    <a:pt x="5285" y="3295"/>
                    <a:pt x="5404" y="3257"/>
                    <a:pt x="5504" y="3182"/>
                  </a:cubicBezTo>
                  <a:cubicBezTo>
                    <a:pt x="5638" y="3049"/>
                    <a:pt x="5805" y="2949"/>
                    <a:pt x="5971" y="2882"/>
                  </a:cubicBezTo>
                  <a:cubicBezTo>
                    <a:pt x="6171" y="2749"/>
                    <a:pt x="6372" y="2549"/>
                    <a:pt x="6472" y="2315"/>
                  </a:cubicBezTo>
                  <a:lnTo>
                    <a:pt x="7039" y="814"/>
                  </a:lnTo>
                  <a:cubicBezTo>
                    <a:pt x="7105" y="681"/>
                    <a:pt x="7172" y="614"/>
                    <a:pt x="7306" y="614"/>
                  </a:cubicBezTo>
                  <a:lnTo>
                    <a:pt x="8140" y="480"/>
                  </a:lnTo>
                  <a:close/>
                  <a:moveTo>
                    <a:pt x="8178" y="1"/>
                  </a:moveTo>
                  <a:cubicBezTo>
                    <a:pt x="8142" y="1"/>
                    <a:pt x="8106" y="5"/>
                    <a:pt x="8073" y="13"/>
                  </a:cubicBezTo>
                  <a:lnTo>
                    <a:pt x="7239" y="147"/>
                  </a:lnTo>
                  <a:cubicBezTo>
                    <a:pt x="6972" y="180"/>
                    <a:pt x="6739" y="347"/>
                    <a:pt x="6638" y="614"/>
                  </a:cubicBezTo>
                  <a:lnTo>
                    <a:pt x="6071" y="2115"/>
                  </a:lnTo>
                  <a:cubicBezTo>
                    <a:pt x="5971" y="2248"/>
                    <a:pt x="5871" y="2382"/>
                    <a:pt x="5738" y="2449"/>
                  </a:cubicBezTo>
                  <a:cubicBezTo>
                    <a:pt x="5571" y="2549"/>
                    <a:pt x="5404" y="2649"/>
                    <a:pt x="5237" y="2782"/>
                  </a:cubicBezTo>
                  <a:cubicBezTo>
                    <a:pt x="5204" y="2815"/>
                    <a:pt x="5171" y="2815"/>
                    <a:pt x="5171" y="2815"/>
                  </a:cubicBezTo>
                  <a:lnTo>
                    <a:pt x="4770" y="2148"/>
                  </a:lnTo>
                  <a:cubicBezTo>
                    <a:pt x="4704" y="2048"/>
                    <a:pt x="4604" y="1982"/>
                    <a:pt x="4470" y="1948"/>
                  </a:cubicBezTo>
                  <a:cubicBezTo>
                    <a:pt x="4303" y="1948"/>
                    <a:pt x="4137" y="2015"/>
                    <a:pt x="4037" y="2148"/>
                  </a:cubicBezTo>
                  <a:lnTo>
                    <a:pt x="2969" y="3416"/>
                  </a:lnTo>
                  <a:cubicBezTo>
                    <a:pt x="2802" y="3583"/>
                    <a:pt x="2702" y="3850"/>
                    <a:pt x="2736" y="4116"/>
                  </a:cubicBezTo>
                  <a:lnTo>
                    <a:pt x="2969" y="5084"/>
                  </a:lnTo>
                  <a:cubicBezTo>
                    <a:pt x="2969" y="5217"/>
                    <a:pt x="2936" y="5351"/>
                    <a:pt x="2869" y="5451"/>
                  </a:cubicBezTo>
                  <a:cubicBezTo>
                    <a:pt x="2702" y="5718"/>
                    <a:pt x="2536" y="6018"/>
                    <a:pt x="2402" y="6285"/>
                  </a:cubicBezTo>
                  <a:cubicBezTo>
                    <a:pt x="2335" y="6418"/>
                    <a:pt x="2202" y="6485"/>
                    <a:pt x="2069" y="6551"/>
                  </a:cubicBezTo>
                  <a:lnTo>
                    <a:pt x="1301" y="6785"/>
                  </a:lnTo>
                  <a:cubicBezTo>
                    <a:pt x="1034" y="6885"/>
                    <a:pt x="834" y="7085"/>
                    <a:pt x="734" y="7352"/>
                  </a:cubicBezTo>
                  <a:lnTo>
                    <a:pt x="201" y="9020"/>
                  </a:lnTo>
                  <a:cubicBezTo>
                    <a:pt x="167" y="9153"/>
                    <a:pt x="167" y="9320"/>
                    <a:pt x="267" y="9420"/>
                  </a:cubicBezTo>
                  <a:cubicBezTo>
                    <a:pt x="367" y="9554"/>
                    <a:pt x="501" y="9620"/>
                    <a:pt x="634" y="9620"/>
                  </a:cubicBezTo>
                  <a:lnTo>
                    <a:pt x="1301" y="9620"/>
                  </a:lnTo>
                  <a:cubicBezTo>
                    <a:pt x="1335" y="9620"/>
                    <a:pt x="1368" y="9620"/>
                    <a:pt x="1368" y="9654"/>
                  </a:cubicBezTo>
                  <a:cubicBezTo>
                    <a:pt x="1335" y="9887"/>
                    <a:pt x="1335" y="10154"/>
                    <a:pt x="1335" y="10388"/>
                  </a:cubicBezTo>
                  <a:cubicBezTo>
                    <a:pt x="1301" y="10554"/>
                    <a:pt x="1268" y="10688"/>
                    <a:pt x="1168" y="10821"/>
                  </a:cubicBezTo>
                  <a:lnTo>
                    <a:pt x="234" y="12022"/>
                  </a:lnTo>
                  <a:cubicBezTo>
                    <a:pt x="67" y="12222"/>
                    <a:pt x="0" y="12522"/>
                    <a:pt x="67" y="12756"/>
                  </a:cubicBezTo>
                  <a:lnTo>
                    <a:pt x="434" y="13690"/>
                  </a:lnTo>
                  <a:cubicBezTo>
                    <a:pt x="467" y="13823"/>
                    <a:pt x="567" y="13890"/>
                    <a:pt x="701" y="13923"/>
                  </a:cubicBezTo>
                  <a:cubicBezTo>
                    <a:pt x="729" y="13929"/>
                    <a:pt x="758" y="13932"/>
                    <a:pt x="786" y="13932"/>
                  </a:cubicBezTo>
                  <a:cubicBezTo>
                    <a:pt x="923" y="13932"/>
                    <a:pt x="1052" y="13867"/>
                    <a:pt x="1135" y="13757"/>
                  </a:cubicBezTo>
                  <a:lnTo>
                    <a:pt x="2135" y="12789"/>
                  </a:lnTo>
                  <a:cubicBezTo>
                    <a:pt x="2159" y="12766"/>
                    <a:pt x="2199" y="12742"/>
                    <a:pt x="2232" y="12742"/>
                  </a:cubicBezTo>
                  <a:cubicBezTo>
                    <a:pt x="2246" y="12742"/>
                    <a:pt x="2259" y="12746"/>
                    <a:pt x="2269" y="12756"/>
                  </a:cubicBezTo>
                  <a:cubicBezTo>
                    <a:pt x="2369" y="12823"/>
                    <a:pt x="2469" y="12856"/>
                    <a:pt x="2569" y="12923"/>
                  </a:cubicBezTo>
                  <a:cubicBezTo>
                    <a:pt x="2602" y="12923"/>
                    <a:pt x="2636" y="12989"/>
                    <a:pt x="2636" y="13056"/>
                  </a:cubicBezTo>
                  <a:lnTo>
                    <a:pt x="2269" y="14490"/>
                  </a:lnTo>
                  <a:cubicBezTo>
                    <a:pt x="2235" y="14624"/>
                    <a:pt x="2269" y="14791"/>
                    <a:pt x="2369" y="14891"/>
                  </a:cubicBezTo>
                  <a:cubicBezTo>
                    <a:pt x="2469" y="14991"/>
                    <a:pt x="2569" y="15024"/>
                    <a:pt x="2702" y="15024"/>
                  </a:cubicBezTo>
                  <a:lnTo>
                    <a:pt x="2769" y="14991"/>
                  </a:lnTo>
                  <a:lnTo>
                    <a:pt x="3603" y="14857"/>
                  </a:lnTo>
                  <a:cubicBezTo>
                    <a:pt x="3903" y="14824"/>
                    <a:pt x="4103" y="14624"/>
                    <a:pt x="4237" y="14390"/>
                  </a:cubicBezTo>
                  <a:lnTo>
                    <a:pt x="4804" y="12889"/>
                  </a:lnTo>
                  <a:cubicBezTo>
                    <a:pt x="4871" y="12723"/>
                    <a:pt x="4971" y="12622"/>
                    <a:pt x="5104" y="12522"/>
                  </a:cubicBezTo>
                  <a:cubicBezTo>
                    <a:pt x="5304" y="12422"/>
                    <a:pt x="5471" y="12322"/>
                    <a:pt x="5604" y="12222"/>
                  </a:cubicBezTo>
                  <a:cubicBezTo>
                    <a:pt x="5671" y="12155"/>
                    <a:pt x="5704" y="12155"/>
                    <a:pt x="5704" y="12155"/>
                  </a:cubicBezTo>
                  <a:lnTo>
                    <a:pt x="6105" y="12889"/>
                  </a:lnTo>
                  <a:cubicBezTo>
                    <a:pt x="6138" y="12989"/>
                    <a:pt x="6272" y="13056"/>
                    <a:pt x="6405" y="13056"/>
                  </a:cubicBezTo>
                  <a:cubicBezTo>
                    <a:pt x="6423" y="13061"/>
                    <a:pt x="6441" y="13063"/>
                    <a:pt x="6460" y="13063"/>
                  </a:cubicBezTo>
                  <a:cubicBezTo>
                    <a:pt x="6582" y="13063"/>
                    <a:pt x="6719" y="12976"/>
                    <a:pt x="6805" y="12889"/>
                  </a:cubicBezTo>
                  <a:lnTo>
                    <a:pt x="7906" y="11622"/>
                  </a:lnTo>
                  <a:cubicBezTo>
                    <a:pt x="8073" y="11422"/>
                    <a:pt x="8140" y="11155"/>
                    <a:pt x="8106" y="10921"/>
                  </a:cubicBezTo>
                  <a:lnTo>
                    <a:pt x="7839" y="9921"/>
                  </a:lnTo>
                  <a:cubicBezTo>
                    <a:pt x="7839" y="9787"/>
                    <a:pt x="7873" y="9687"/>
                    <a:pt x="7939" y="9554"/>
                  </a:cubicBezTo>
                  <a:cubicBezTo>
                    <a:pt x="8106" y="9287"/>
                    <a:pt x="8273" y="9020"/>
                    <a:pt x="8406" y="8720"/>
                  </a:cubicBezTo>
                  <a:cubicBezTo>
                    <a:pt x="8506" y="8586"/>
                    <a:pt x="8607" y="8520"/>
                    <a:pt x="8740" y="8453"/>
                  </a:cubicBezTo>
                  <a:lnTo>
                    <a:pt x="9541" y="8219"/>
                  </a:lnTo>
                  <a:cubicBezTo>
                    <a:pt x="9774" y="8119"/>
                    <a:pt x="10008" y="7919"/>
                    <a:pt x="10108" y="7652"/>
                  </a:cubicBezTo>
                  <a:lnTo>
                    <a:pt x="10608" y="6018"/>
                  </a:lnTo>
                  <a:cubicBezTo>
                    <a:pt x="10735" y="5732"/>
                    <a:pt x="10529" y="5415"/>
                    <a:pt x="10249" y="5415"/>
                  </a:cubicBezTo>
                  <a:cubicBezTo>
                    <a:pt x="10236" y="5415"/>
                    <a:pt x="10222" y="5416"/>
                    <a:pt x="10208" y="5417"/>
                  </a:cubicBezTo>
                  <a:lnTo>
                    <a:pt x="9541" y="5417"/>
                  </a:lnTo>
                  <a:cubicBezTo>
                    <a:pt x="9507" y="5417"/>
                    <a:pt x="9474" y="5417"/>
                    <a:pt x="9474" y="5384"/>
                  </a:cubicBezTo>
                  <a:cubicBezTo>
                    <a:pt x="9507" y="5117"/>
                    <a:pt x="9507" y="4884"/>
                    <a:pt x="9507" y="4617"/>
                  </a:cubicBezTo>
                  <a:cubicBezTo>
                    <a:pt x="9507" y="4483"/>
                    <a:pt x="9574" y="4317"/>
                    <a:pt x="9641" y="4216"/>
                  </a:cubicBezTo>
                  <a:lnTo>
                    <a:pt x="10608" y="2982"/>
                  </a:lnTo>
                  <a:cubicBezTo>
                    <a:pt x="10775" y="2782"/>
                    <a:pt x="10808" y="2515"/>
                    <a:pt x="10741" y="2248"/>
                  </a:cubicBezTo>
                  <a:lnTo>
                    <a:pt x="10408" y="1314"/>
                  </a:lnTo>
                  <a:cubicBezTo>
                    <a:pt x="10341" y="1214"/>
                    <a:pt x="10241" y="1114"/>
                    <a:pt x="10108" y="1081"/>
                  </a:cubicBezTo>
                  <a:cubicBezTo>
                    <a:pt x="9974" y="1081"/>
                    <a:pt x="9807" y="1114"/>
                    <a:pt x="9707" y="1248"/>
                  </a:cubicBezTo>
                  <a:lnTo>
                    <a:pt x="8707" y="2215"/>
                  </a:lnTo>
                  <a:cubicBezTo>
                    <a:pt x="8673" y="2282"/>
                    <a:pt x="8573" y="2282"/>
                    <a:pt x="8573" y="2282"/>
                  </a:cubicBezTo>
                  <a:cubicBezTo>
                    <a:pt x="8473" y="2215"/>
                    <a:pt x="8373" y="2148"/>
                    <a:pt x="8273" y="2115"/>
                  </a:cubicBezTo>
                  <a:cubicBezTo>
                    <a:pt x="8240" y="2082"/>
                    <a:pt x="8206" y="2015"/>
                    <a:pt x="8206" y="1982"/>
                  </a:cubicBezTo>
                  <a:lnTo>
                    <a:pt x="8573" y="514"/>
                  </a:lnTo>
                  <a:cubicBezTo>
                    <a:pt x="8607" y="380"/>
                    <a:pt x="8573" y="247"/>
                    <a:pt x="8473" y="114"/>
                  </a:cubicBezTo>
                  <a:cubicBezTo>
                    <a:pt x="8398" y="38"/>
                    <a:pt x="8285" y="1"/>
                    <a:pt x="8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1149466" y="3046176"/>
              <a:ext cx="798045" cy="750636"/>
            </a:xfrm>
            <a:custGeom>
              <a:avLst/>
              <a:gdLst/>
              <a:ahLst/>
              <a:cxnLst/>
              <a:rect l="l" t="t" r="r" b="b"/>
              <a:pathLst>
                <a:path w="52772" h="49637" extrusionOk="0">
                  <a:moveTo>
                    <a:pt x="33057" y="1"/>
                  </a:moveTo>
                  <a:lnTo>
                    <a:pt x="0" y="19114"/>
                  </a:lnTo>
                  <a:lnTo>
                    <a:pt x="0" y="36026"/>
                  </a:lnTo>
                  <a:cubicBezTo>
                    <a:pt x="67" y="37327"/>
                    <a:pt x="767" y="38562"/>
                    <a:pt x="1868" y="39262"/>
                  </a:cubicBezTo>
                  <a:lnTo>
                    <a:pt x="16746" y="47935"/>
                  </a:lnTo>
                  <a:cubicBezTo>
                    <a:pt x="18714" y="49069"/>
                    <a:pt x="21274" y="49636"/>
                    <a:pt x="23830" y="49636"/>
                  </a:cubicBezTo>
                  <a:cubicBezTo>
                    <a:pt x="26386" y="49636"/>
                    <a:pt x="28938" y="49069"/>
                    <a:pt x="30889" y="47935"/>
                  </a:cubicBezTo>
                  <a:lnTo>
                    <a:pt x="49869" y="36994"/>
                  </a:lnTo>
                  <a:cubicBezTo>
                    <a:pt x="51804" y="35860"/>
                    <a:pt x="52771" y="34392"/>
                    <a:pt x="52771" y="32924"/>
                  </a:cubicBezTo>
                  <a:lnTo>
                    <a:pt x="52771" y="30289"/>
                  </a:lnTo>
                  <a:lnTo>
                    <a:pt x="34959" y="20148"/>
                  </a:lnTo>
                  <a:cubicBezTo>
                    <a:pt x="33824" y="19448"/>
                    <a:pt x="33124" y="18214"/>
                    <a:pt x="33057" y="16913"/>
                  </a:cubicBezTo>
                  <a:lnTo>
                    <a:pt x="33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1149466" y="3280741"/>
              <a:ext cx="120073" cy="412149"/>
            </a:xfrm>
            <a:custGeom>
              <a:avLst/>
              <a:gdLst/>
              <a:ahLst/>
              <a:cxnLst/>
              <a:rect l="l" t="t" r="r" b="b"/>
              <a:pathLst>
                <a:path w="7940" h="27254" extrusionOk="0">
                  <a:moveTo>
                    <a:pt x="6271" y="1"/>
                  </a:moveTo>
                  <a:lnTo>
                    <a:pt x="0" y="3637"/>
                  </a:lnTo>
                  <a:lnTo>
                    <a:pt x="0" y="20515"/>
                  </a:lnTo>
                  <a:cubicBezTo>
                    <a:pt x="67" y="21850"/>
                    <a:pt x="767" y="23051"/>
                    <a:pt x="1868" y="23784"/>
                  </a:cubicBezTo>
                  <a:lnTo>
                    <a:pt x="7939" y="27254"/>
                  </a:lnTo>
                  <a:lnTo>
                    <a:pt x="7939" y="24618"/>
                  </a:lnTo>
                  <a:lnTo>
                    <a:pt x="4170" y="22450"/>
                  </a:lnTo>
                  <a:cubicBezTo>
                    <a:pt x="3036" y="21750"/>
                    <a:pt x="2335" y="20515"/>
                    <a:pt x="2269" y="19215"/>
                  </a:cubicBezTo>
                  <a:lnTo>
                    <a:pt x="2269" y="7406"/>
                  </a:lnTo>
                  <a:lnTo>
                    <a:pt x="6705" y="4871"/>
                  </a:lnTo>
                  <a:cubicBezTo>
                    <a:pt x="6572" y="3236"/>
                    <a:pt x="6405" y="1602"/>
                    <a:pt x="6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1183764" y="3103687"/>
              <a:ext cx="778869" cy="653398"/>
            </a:xfrm>
            <a:custGeom>
              <a:avLst/>
              <a:gdLst/>
              <a:ahLst/>
              <a:cxnLst/>
              <a:rect l="l" t="t" r="r" b="b"/>
              <a:pathLst>
                <a:path w="51504" h="43207" extrusionOk="0">
                  <a:moveTo>
                    <a:pt x="33091" y="0"/>
                  </a:moveTo>
                  <a:lnTo>
                    <a:pt x="1" y="19114"/>
                  </a:lnTo>
                  <a:lnTo>
                    <a:pt x="1" y="30923"/>
                  </a:lnTo>
                  <a:cubicBezTo>
                    <a:pt x="67" y="32223"/>
                    <a:pt x="768" y="33458"/>
                    <a:pt x="1902" y="34158"/>
                  </a:cubicBezTo>
                  <a:lnTo>
                    <a:pt x="14478" y="41530"/>
                  </a:lnTo>
                  <a:cubicBezTo>
                    <a:pt x="16429" y="42648"/>
                    <a:pt x="18989" y="43206"/>
                    <a:pt x="21549" y="43206"/>
                  </a:cubicBezTo>
                  <a:cubicBezTo>
                    <a:pt x="24109" y="43206"/>
                    <a:pt x="26670" y="42648"/>
                    <a:pt x="28621" y="41530"/>
                  </a:cubicBezTo>
                  <a:lnTo>
                    <a:pt x="47601" y="30556"/>
                  </a:lnTo>
                  <a:cubicBezTo>
                    <a:pt x="51504" y="28321"/>
                    <a:pt x="51504" y="24651"/>
                    <a:pt x="47601" y="22383"/>
                  </a:cubicBezTo>
                  <a:lnTo>
                    <a:pt x="34959" y="15078"/>
                  </a:lnTo>
                  <a:cubicBezTo>
                    <a:pt x="33858" y="14344"/>
                    <a:pt x="33158" y="13110"/>
                    <a:pt x="33091" y="11809"/>
                  </a:cubicBezTo>
                  <a:lnTo>
                    <a:pt x="330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1183764" y="3103687"/>
              <a:ext cx="587192" cy="549854"/>
            </a:xfrm>
            <a:custGeom>
              <a:avLst/>
              <a:gdLst/>
              <a:ahLst/>
              <a:cxnLst/>
              <a:rect l="l" t="t" r="r" b="b"/>
              <a:pathLst>
                <a:path w="38829" h="36360" extrusionOk="0">
                  <a:moveTo>
                    <a:pt x="33091" y="0"/>
                  </a:moveTo>
                  <a:lnTo>
                    <a:pt x="1" y="19114"/>
                  </a:lnTo>
                  <a:lnTo>
                    <a:pt x="1" y="30923"/>
                  </a:lnTo>
                  <a:cubicBezTo>
                    <a:pt x="67" y="32223"/>
                    <a:pt x="768" y="33458"/>
                    <a:pt x="1902" y="34158"/>
                  </a:cubicBezTo>
                  <a:lnTo>
                    <a:pt x="5638" y="36360"/>
                  </a:lnTo>
                  <a:lnTo>
                    <a:pt x="38828" y="17279"/>
                  </a:lnTo>
                  <a:lnTo>
                    <a:pt x="34959" y="15078"/>
                  </a:lnTo>
                  <a:cubicBezTo>
                    <a:pt x="33858" y="14344"/>
                    <a:pt x="33158" y="13110"/>
                    <a:pt x="33091" y="11809"/>
                  </a:cubicBezTo>
                  <a:lnTo>
                    <a:pt x="330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554214" y="1305576"/>
              <a:ext cx="1784243" cy="2538160"/>
            </a:xfrm>
            <a:custGeom>
              <a:avLst/>
              <a:gdLst/>
              <a:ahLst/>
              <a:cxnLst/>
              <a:rect l="l" t="t" r="r" b="b"/>
              <a:pathLst>
                <a:path w="117986" h="167840" extrusionOk="0">
                  <a:moveTo>
                    <a:pt x="113636" y="0"/>
                  </a:moveTo>
                  <a:cubicBezTo>
                    <a:pt x="112774" y="0"/>
                    <a:pt x="111894" y="202"/>
                    <a:pt x="111214" y="585"/>
                  </a:cubicBezTo>
                  <a:lnTo>
                    <a:pt x="2403" y="63430"/>
                  </a:lnTo>
                  <a:cubicBezTo>
                    <a:pt x="1002" y="64331"/>
                    <a:pt x="134" y="65832"/>
                    <a:pt x="34" y="67500"/>
                  </a:cubicBezTo>
                  <a:lnTo>
                    <a:pt x="34" y="163335"/>
                  </a:lnTo>
                  <a:cubicBezTo>
                    <a:pt x="1" y="164836"/>
                    <a:pt x="1002" y="166604"/>
                    <a:pt x="2236" y="167338"/>
                  </a:cubicBezTo>
                  <a:cubicBezTo>
                    <a:pt x="2809" y="167672"/>
                    <a:pt x="3580" y="167840"/>
                    <a:pt x="4370" y="167840"/>
                  </a:cubicBezTo>
                  <a:cubicBezTo>
                    <a:pt x="5236" y="167840"/>
                    <a:pt x="6126" y="167639"/>
                    <a:pt x="6806" y="167238"/>
                  </a:cubicBezTo>
                  <a:lnTo>
                    <a:pt x="115650" y="104393"/>
                  </a:lnTo>
                  <a:cubicBezTo>
                    <a:pt x="117018" y="103492"/>
                    <a:pt x="117918" y="101991"/>
                    <a:pt x="117985" y="100323"/>
                  </a:cubicBezTo>
                  <a:lnTo>
                    <a:pt x="117985" y="4488"/>
                  </a:lnTo>
                  <a:cubicBezTo>
                    <a:pt x="117985" y="2987"/>
                    <a:pt x="117018" y="1219"/>
                    <a:pt x="115783" y="519"/>
                  </a:cubicBezTo>
                  <a:cubicBezTo>
                    <a:pt x="115194" y="168"/>
                    <a:pt x="114423" y="0"/>
                    <a:pt x="113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621313" y="1348040"/>
              <a:ext cx="1717145" cy="2491553"/>
            </a:xfrm>
            <a:custGeom>
              <a:avLst/>
              <a:gdLst/>
              <a:ahLst/>
              <a:cxnLst/>
              <a:rect l="l" t="t" r="r" b="b"/>
              <a:pathLst>
                <a:path w="113549" h="164758" extrusionOk="0">
                  <a:moveTo>
                    <a:pt x="112227" y="0"/>
                  </a:moveTo>
                  <a:cubicBezTo>
                    <a:pt x="111911" y="0"/>
                    <a:pt x="111555" y="101"/>
                    <a:pt x="111180" y="313"/>
                  </a:cubicBezTo>
                  <a:lnTo>
                    <a:pt x="2369" y="63158"/>
                  </a:lnTo>
                  <a:cubicBezTo>
                    <a:pt x="968" y="64058"/>
                    <a:pt x="100" y="65593"/>
                    <a:pt x="0" y="67227"/>
                  </a:cubicBezTo>
                  <a:lnTo>
                    <a:pt x="0" y="163062"/>
                  </a:lnTo>
                  <a:cubicBezTo>
                    <a:pt x="0" y="164128"/>
                    <a:pt x="539" y="164757"/>
                    <a:pt x="1317" y="164757"/>
                  </a:cubicBezTo>
                  <a:cubicBezTo>
                    <a:pt x="1634" y="164757"/>
                    <a:pt x="1992" y="164652"/>
                    <a:pt x="2369" y="164430"/>
                  </a:cubicBezTo>
                  <a:lnTo>
                    <a:pt x="111180" y="101585"/>
                  </a:lnTo>
                  <a:cubicBezTo>
                    <a:pt x="112581" y="100684"/>
                    <a:pt x="113448" y="99183"/>
                    <a:pt x="113548" y="97515"/>
                  </a:cubicBezTo>
                  <a:lnTo>
                    <a:pt x="113548" y="1680"/>
                  </a:lnTo>
                  <a:cubicBezTo>
                    <a:pt x="113548" y="612"/>
                    <a:pt x="113008" y="0"/>
                    <a:pt x="112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668223" y="1428386"/>
              <a:ext cx="1622811" cy="2261509"/>
            </a:xfrm>
            <a:custGeom>
              <a:avLst/>
              <a:gdLst/>
              <a:ahLst/>
              <a:cxnLst/>
              <a:rect l="l" t="t" r="r" b="b"/>
              <a:pathLst>
                <a:path w="107311" h="149546" extrusionOk="0">
                  <a:moveTo>
                    <a:pt x="106527" y="1"/>
                  </a:moveTo>
                  <a:cubicBezTo>
                    <a:pt x="106332" y="1"/>
                    <a:pt x="106111" y="66"/>
                    <a:pt x="105876" y="203"/>
                  </a:cubicBezTo>
                  <a:lnTo>
                    <a:pt x="1468" y="60480"/>
                  </a:lnTo>
                  <a:cubicBezTo>
                    <a:pt x="601" y="61047"/>
                    <a:pt x="67" y="61981"/>
                    <a:pt x="1" y="62982"/>
                  </a:cubicBezTo>
                  <a:lnTo>
                    <a:pt x="1" y="148509"/>
                  </a:lnTo>
                  <a:cubicBezTo>
                    <a:pt x="1" y="149169"/>
                    <a:pt x="333" y="149546"/>
                    <a:pt x="811" y="149546"/>
                  </a:cubicBezTo>
                  <a:cubicBezTo>
                    <a:pt x="1009" y="149546"/>
                    <a:pt x="1233" y="149481"/>
                    <a:pt x="1468" y="149343"/>
                  </a:cubicBezTo>
                  <a:lnTo>
                    <a:pt x="105876" y="89067"/>
                  </a:lnTo>
                  <a:cubicBezTo>
                    <a:pt x="106710" y="88500"/>
                    <a:pt x="107244" y="87566"/>
                    <a:pt x="107310" y="86565"/>
                  </a:cubicBezTo>
                  <a:lnTo>
                    <a:pt x="107310" y="1037"/>
                  </a:lnTo>
                  <a:cubicBezTo>
                    <a:pt x="107310" y="378"/>
                    <a:pt x="106994" y="1"/>
                    <a:pt x="106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668722" y="1443554"/>
              <a:ext cx="1579439" cy="2199401"/>
            </a:xfrm>
            <a:custGeom>
              <a:avLst/>
              <a:gdLst/>
              <a:ahLst/>
              <a:cxnLst/>
              <a:rect l="l" t="t" r="r" b="b"/>
              <a:pathLst>
                <a:path w="104443" h="145439" extrusionOk="0">
                  <a:moveTo>
                    <a:pt x="104442" y="1"/>
                  </a:moveTo>
                  <a:lnTo>
                    <a:pt x="1435" y="59477"/>
                  </a:lnTo>
                  <a:cubicBezTo>
                    <a:pt x="601" y="60010"/>
                    <a:pt x="34" y="60944"/>
                    <a:pt x="1" y="61979"/>
                  </a:cubicBezTo>
                  <a:lnTo>
                    <a:pt x="1" y="145438"/>
                  </a:lnTo>
                  <a:lnTo>
                    <a:pt x="102974" y="85996"/>
                  </a:lnTo>
                  <a:cubicBezTo>
                    <a:pt x="103842" y="85429"/>
                    <a:pt x="104375" y="84495"/>
                    <a:pt x="104442" y="83494"/>
                  </a:cubicBezTo>
                  <a:lnTo>
                    <a:pt x="1044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554214" y="2291019"/>
              <a:ext cx="102425" cy="1552642"/>
            </a:xfrm>
            <a:custGeom>
              <a:avLst/>
              <a:gdLst/>
              <a:ahLst/>
              <a:cxnLst/>
              <a:rect l="l" t="t" r="r" b="b"/>
              <a:pathLst>
                <a:path w="6773" h="102671" extrusionOk="0">
                  <a:moveTo>
                    <a:pt x="701" y="1"/>
                  </a:moveTo>
                  <a:cubicBezTo>
                    <a:pt x="268" y="701"/>
                    <a:pt x="34" y="1502"/>
                    <a:pt x="1" y="2336"/>
                  </a:cubicBezTo>
                  <a:lnTo>
                    <a:pt x="1" y="98438"/>
                  </a:lnTo>
                  <a:cubicBezTo>
                    <a:pt x="68" y="99973"/>
                    <a:pt x="901" y="101374"/>
                    <a:pt x="2202" y="102141"/>
                  </a:cubicBezTo>
                  <a:cubicBezTo>
                    <a:pt x="2912" y="102495"/>
                    <a:pt x="3676" y="102671"/>
                    <a:pt x="4434" y="102671"/>
                  </a:cubicBezTo>
                  <a:cubicBezTo>
                    <a:pt x="5244" y="102671"/>
                    <a:pt x="6048" y="102470"/>
                    <a:pt x="6772" y="102074"/>
                  </a:cubicBezTo>
                  <a:lnTo>
                    <a:pt x="6772" y="102074"/>
                  </a:lnTo>
                  <a:cubicBezTo>
                    <a:pt x="6390" y="102283"/>
                    <a:pt x="6043" y="102378"/>
                    <a:pt x="5740" y="102378"/>
                  </a:cubicBezTo>
                  <a:cubicBezTo>
                    <a:pt x="4931" y="102378"/>
                    <a:pt x="4437" y="101701"/>
                    <a:pt x="4437" y="100706"/>
                  </a:cubicBezTo>
                  <a:lnTo>
                    <a:pt x="4437" y="4871"/>
                  </a:lnTo>
                  <a:cubicBezTo>
                    <a:pt x="4471" y="4071"/>
                    <a:pt x="4704" y="3270"/>
                    <a:pt x="5138" y="2536"/>
                  </a:cubicBezTo>
                  <a:lnTo>
                    <a:pt x="7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733295" y="1502577"/>
              <a:ext cx="1560763" cy="2315421"/>
            </a:xfrm>
            <a:custGeom>
              <a:avLst/>
              <a:gdLst/>
              <a:ahLst/>
              <a:cxnLst/>
              <a:rect l="l" t="t" r="r" b="b"/>
              <a:pathLst>
                <a:path w="103208" h="153111" extrusionOk="0">
                  <a:moveTo>
                    <a:pt x="102274" y="1"/>
                  </a:moveTo>
                  <a:cubicBezTo>
                    <a:pt x="101973" y="34"/>
                    <a:pt x="101673" y="101"/>
                    <a:pt x="101440" y="267"/>
                  </a:cubicBezTo>
                  <a:lnTo>
                    <a:pt x="2035" y="57675"/>
                  </a:lnTo>
                  <a:cubicBezTo>
                    <a:pt x="1035" y="58242"/>
                    <a:pt x="1" y="59710"/>
                    <a:pt x="1" y="62212"/>
                  </a:cubicBezTo>
                  <a:lnTo>
                    <a:pt x="1" y="151109"/>
                  </a:lnTo>
                  <a:lnTo>
                    <a:pt x="1" y="151809"/>
                  </a:lnTo>
                  <a:cubicBezTo>
                    <a:pt x="1" y="152276"/>
                    <a:pt x="234" y="152677"/>
                    <a:pt x="668" y="152910"/>
                  </a:cubicBezTo>
                  <a:lnTo>
                    <a:pt x="734" y="152977"/>
                  </a:lnTo>
                  <a:lnTo>
                    <a:pt x="835" y="153010"/>
                  </a:lnTo>
                  <a:cubicBezTo>
                    <a:pt x="901" y="153044"/>
                    <a:pt x="935" y="153044"/>
                    <a:pt x="968" y="153077"/>
                  </a:cubicBezTo>
                  <a:cubicBezTo>
                    <a:pt x="1068" y="153077"/>
                    <a:pt x="1135" y="153077"/>
                    <a:pt x="1201" y="153110"/>
                  </a:cubicBezTo>
                  <a:lnTo>
                    <a:pt x="1235" y="153110"/>
                  </a:lnTo>
                  <a:cubicBezTo>
                    <a:pt x="1435" y="153077"/>
                    <a:pt x="1635" y="153010"/>
                    <a:pt x="1802" y="152910"/>
                  </a:cubicBezTo>
                  <a:lnTo>
                    <a:pt x="3903" y="151709"/>
                  </a:lnTo>
                  <a:lnTo>
                    <a:pt x="101173" y="95469"/>
                  </a:lnTo>
                  <a:cubicBezTo>
                    <a:pt x="102374" y="94702"/>
                    <a:pt x="103141" y="93367"/>
                    <a:pt x="103208" y="91933"/>
                  </a:cubicBezTo>
                  <a:lnTo>
                    <a:pt x="103208" y="1268"/>
                  </a:lnTo>
                  <a:lnTo>
                    <a:pt x="103208" y="1035"/>
                  </a:lnTo>
                  <a:cubicBezTo>
                    <a:pt x="103208" y="968"/>
                    <a:pt x="103208" y="935"/>
                    <a:pt x="103208" y="868"/>
                  </a:cubicBezTo>
                  <a:lnTo>
                    <a:pt x="103174" y="801"/>
                  </a:lnTo>
                  <a:cubicBezTo>
                    <a:pt x="103141" y="734"/>
                    <a:pt x="103141" y="701"/>
                    <a:pt x="103108" y="668"/>
                  </a:cubicBezTo>
                  <a:cubicBezTo>
                    <a:pt x="103108" y="568"/>
                    <a:pt x="103074" y="501"/>
                    <a:pt x="103041" y="434"/>
                  </a:cubicBezTo>
                  <a:lnTo>
                    <a:pt x="103041" y="401"/>
                  </a:lnTo>
                  <a:lnTo>
                    <a:pt x="103007" y="334"/>
                  </a:lnTo>
                  <a:lnTo>
                    <a:pt x="102974" y="301"/>
                  </a:lnTo>
                  <a:lnTo>
                    <a:pt x="102941" y="301"/>
                  </a:lnTo>
                  <a:lnTo>
                    <a:pt x="102907" y="267"/>
                  </a:lnTo>
                  <a:cubicBezTo>
                    <a:pt x="102874" y="234"/>
                    <a:pt x="102841" y="201"/>
                    <a:pt x="102807" y="167"/>
                  </a:cubicBezTo>
                  <a:cubicBezTo>
                    <a:pt x="102774" y="134"/>
                    <a:pt x="102707" y="101"/>
                    <a:pt x="102674" y="101"/>
                  </a:cubicBezTo>
                  <a:cubicBezTo>
                    <a:pt x="102540" y="34"/>
                    <a:pt x="102407" y="1"/>
                    <a:pt x="10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729771" y="1503076"/>
              <a:ext cx="1568324" cy="1048760"/>
            </a:xfrm>
            <a:custGeom>
              <a:avLst/>
              <a:gdLst/>
              <a:ahLst/>
              <a:cxnLst/>
              <a:rect l="l" t="t" r="r" b="b"/>
              <a:pathLst>
                <a:path w="103708" h="69351" extrusionOk="0">
                  <a:moveTo>
                    <a:pt x="102507" y="1"/>
                  </a:moveTo>
                  <a:cubicBezTo>
                    <a:pt x="102240" y="1"/>
                    <a:pt x="101940" y="101"/>
                    <a:pt x="101673" y="268"/>
                  </a:cubicBezTo>
                  <a:lnTo>
                    <a:pt x="2268" y="57642"/>
                  </a:lnTo>
                  <a:cubicBezTo>
                    <a:pt x="1268" y="58209"/>
                    <a:pt x="0" y="59844"/>
                    <a:pt x="0" y="62312"/>
                  </a:cubicBezTo>
                  <a:lnTo>
                    <a:pt x="0" y="69351"/>
                  </a:lnTo>
                  <a:lnTo>
                    <a:pt x="103707" y="9474"/>
                  </a:lnTo>
                  <a:lnTo>
                    <a:pt x="103707" y="1135"/>
                  </a:lnTo>
                  <a:cubicBezTo>
                    <a:pt x="103707" y="1068"/>
                    <a:pt x="103474" y="1102"/>
                    <a:pt x="103474" y="1035"/>
                  </a:cubicBezTo>
                  <a:cubicBezTo>
                    <a:pt x="103474" y="968"/>
                    <a:pt x="103441" y="935"/>
                    <a:pt x="103441" y="868"/>
                  </a:cubicBezTo>
                  <a:lnTo>
                    <a:pt x="103407" y="802"/>
                  </a:lnTo>
                  <a:cubicBezTo>
                    <a:pt x="103407" y="735"/>
                    <a:pt x="103374" y="701"/>
                    <a:pt x="103374" y="635"/>
                  </a:cubicBezTo>
                  <a:cubicBezTo>
                    <a:pt x="103341" y="568"/>
                    <a:pt x="103307" y="501"/>
                    <a:pt x="103274" y="435"/>
                  </a:cubicBezTo>
                  <a:lnTo>
                    <a:pt x="103274" y="401"/>
                  </a:lnTo>
                  <a:lnTo>
                    <a:pt x="103240" y="335"/>
                  </a:lnTo>
                  <a:lnTo>
                    <a:pt x="103207" y="301"/>
                  </a:lnTo>
                  <a:lnTo>
                    <a:pt x="103174" y="268"/>
                  </a:lnTo>
                  <a:cubicBezTo>
                    <a:pt x="103140" y="234"/>
                    <a:pt x="103107" y="201"/>
                    <a:pt x="103074" y="168"/>
                  </a:cubicBezTo>
                  <a:cubicBezTo>
                    <a:pt x="103007" y="134"/>
                    <a:pt x="102974" y="101"/>
                    <a:pt x="102907" y="68"/>
                  </a:cubicBezTo>
                  <a:cubicBezTo>
                    <a:pt x="102807" y="34"/>
                    <a:pt x="102640" y="1"/>
                    <a:pt x="102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700509" y="2438826"/>
              <a:ext cx="40876" cy="1379172"/>
            </a:xfrm>
            <a:custGeom>
              <a:avLst/>
              <a:gdLst/>
              <a:ahLst/>
              <a:cxnLst/>
              <a:rect l="l" t="t" r="r" b="b"/>
              <a:pathLst>
                <a:path w="2703" h="91200" extrusionOk="0">
                  <a:moveTo>
                    <a:pt x="0" y="1"/>
                  </a:moveTo>
                  <a:lnTo>
                    <a:pt x="0" y="88330"/>
                  </a:lnTo>
                  <a:cubicBezTo>
                    <a:pt x="0" y="88431"/>
                    <a:pt x="0" y="88531"/>
                    <a:pt x="34" y="88631"/>
                  </a:cubicBezTo>
                  <a:cubicBezTo>
                    <a:pt x="134" y="89331"/>
                    <a:pt x="534" y="89932"/>
                    <a:pt x="1168" y="90299"/>
                  </a:cubicBezTo>
                  <a:lnTo>
                    <a:pt x="2602" y="91133"/>
                  </a:lnTo>
                  <a:lnTo>
                    <a:pt x="2702" y="91199"/>
                  </a:lnTo>
                  <a:lnTo>
                    <a:pt x="2669" y="91166"/>
                  </a:lnTo>
                  <a:cubicBezTo>
                    <a:pt x="2636" y="91133"/>
                    <a:pt x="2602" y="91133"/>
                    <a:pt x="2602" y="91099"/>
                  </a:cubicBezTo>
                  <a:cubicBezTo>
                    <a:pt x="2169" y="90832"/>
                    <a:pt x="1902" y="90365"/>
                    <a:pt x="1935" y="89898"/>
                  </a:cubicBezTo>
                  <a:lnTo>
                    <a:pt x="1935" y="1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700509" y="2438826"/>
              <a:ext cx="29277" cy="113010"/>
            </a:xfrm>
            <a:custGeom>
              <a:avLst/>
              <a:gdLst/>
              <a:ahLst/>
              <a:cxnLst/>
              <a:rect l="l" t="t" r="r" b="b"/>
              <a:pathLst>
                <a:path w="1936" h="7473" extrusionOk="0">
                  <a:moveTo>
                    <a:pt x="0" y="1"/>
                  </a:moveTo>
                  <a:lnTo>
                    <a:pt x="0" y="6372"/>
                  </a:lnTo>
                  <a:lnTo>
                    <a:pt x="1935" y="7473"/>
                  </a:lnTo>
                  <a:lnTo>
                    <a:pt x="1935" y="1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700509" y="2438826"/>
              <a:ext cx="29277" cy="113010"/>
            </a:xfrm>
            <a:custGeom>
              <a:avLst/>
              <a:gdLst/>
              <a:ahLst/>
              <a:cxnLst/>
              <a:rect l="l" t="t" r="r" b="b"/>
              <a:pathLst>
                <a:path w="1936" h="7473" extrusionOk="0">
                  <a:moveTo>
                    <a:pt x="0" y="1"/>
                  </a:moveTo>
                  <a:lnTo>
                    <a:pt x="0" y="6372"/>
                  </a:lnTo>
                  <a:lnTo>
                    <a:pt x="1935" y="7473"/>
                  </a:lnTo>
                  <a:lnTo>
                    <a:pt x="1935" y="1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700509" y="1483145"/>
              <a:ext cx="1586985" cy="972846"/>
            </a:xfrm>
            <a:custGeom>
              <a:avLst/>
              <a:gdLst/>
              <a:ahLst/>
              <a:cxnLst/>
              <a:rect l="l" t="t" r="r" b="b"/>
              <a:pathLst>
                <a:path w="104942" h="64331" extrusionOk="0">
                  <a:moveTo>
                    <a:pt x="102465" y="1"/>
                  </a:moveTo>
                  <a:cubicBezTo>
                    <a:pt x="102153" y="1"/>
                    <a:pt x="101841" y="93"/>
                    <a:pt x="101573" y="285"/>
                  </a:cubicBezTo>
                  <a:lnTo>
                    <a:pt x="2169" y="57693"/>
                  </a:lnTo>
                  <a:cubicBezTo>
                    <a:pt x="868" y="58527"/>
                    <a:pt x="100" y="59894"/>
                    <a:pt x="0" y="61395"/>
                  </a:cubicBezTo>
                  <a:lnTo>
                    <a:pt x="0" y="63197"/>
                  </a:lnTo>
                  <a:lnTo>
                    <a:pt x="1935" y="64331"/>
                  </a:lnTo>
                  <a:lnTo>
                    <a:pt x="1935" y="62496"/>
                  </a:lnTo>
                  <a:cubicBezTo>
                    <a:pt x="2002" y="60962"/>
                    <a:pt x="2802" y="59594"/>
                    <a:pt x="4070" y="58760"/>
                  </a:cubicBezTo>
                  <a:lnTo>
                    <a:pt x="103474" y="1352"/>
                  </a:lnTo>
                  <a:cubicBezTo>
                    <a:pt x="103741" y="1167"/>
                    <a:pt x="104046" y="1071"/>
                    <a:pt x="104358" y="1071"/>
                  </a:cubicBezTo>
                  <a:cubicBezTo>
                    <a:pt x="104553" y="1071"/>
                    <a:pt x="104750" y="1109"/>
                    <a:pt x="104942" y="1186"/>
                  </a:cubicBezTo>
                  <a:cubicBezTo>
                    <a:pt x="104475" y="919"/>
                    <a:pt x="103541" y="385"/>
                    <a:pt x="103141" y="151"/>
                  </a:cubicBezTo>
                  <a:cubicBezTo>
                    <a:pt x="102927" y="52"/>
                    <a:pt x="102696" y="1"/>
                    <a:pt x="102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729771" y="1499250"/>
              <a:ext cx="1568324" cy="956740"/>
            </a:xfrm>
            <a:custGeom>
              <a:avLst/>
              <a:gdLst/>
              <a:ahLst/>
              <a:cxnLst/>
              <a:rect l="l" t="t" r="r" b="b"/>
              <a:pathLst>
                <a:path w="103708" h="63266" extrusionOk="0">
                  <a:moveTo>
                    <a:pt x="102509" y="1"/>
                  </a:moveTo>
                  <a:cubicBezTo>
                    <a:pt x="102218" y="1"/>
                    <a:pt x="101888" y="93"/>
                    <a:pt x="101539" y="287"/>
                  </a:cubicBezTo>
                  <a:lnTo>
                    <a:pt x="2135" y="57695"/>
                  </a:lnTo>
                  <a:cubicBezTo>
                    <a:pt x="867" y="58529"/>
                    <a:pt x="67" y="59897"/>
                    <a:pt x="0" y="61431"/>
                  </a:cubicBezTo>
                  <a:lnTo>
                    <a:pt x="0" y="63266"/>
                  </a:lnTo>
                  <a:lnTo>
                    <a:pt x="103707" y="3390"/>
                  </a:lnTo>
                  <a:lnTo>
                    <a:pt x="103707" y="1522"/>
                  </a:lnTo>
                  <a:cubicBezTo>
                    <a:pt x="103707" y="551"/>
                    <a:pt x="103221" y="1"/>
                    <a:pt x="102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700509" y="2379304"/>
              <a:ext cx="38850" cy="76686"/>
            </a:xfrm>
            <a:custGeom>
              <a:avLst/>
              <a:gdLst/>
              <a:ahLst/>
              <a:cxnLst/>
              <a:rect l="l" t="t" r="r" b="b"/>
              <a:pathLst>
                <a:path w="2569" h="5071" extrusionOk="0">
                  <a:moveTo>
                    <a:pt x="668" y="0"/>
                  </a:moveTo>
                  <a:cubicBezTo>
                    <a:pt x="267" y="634"/>
                    <a:pt x="34" y="1401"/>
                    <a:pt x="0" y="2135"/>
                  </a:cubicBezTo>
                  <a:lnTo>
                    <a:pt x="0" y="3937"/>
                  </a:lnTo>
                  <a:lnTo>
                    <a:pt x="1935" y="5071"/>
                  </a:lnTo>
                  <a:lnTo>
                    <a:pt x="1935" y="3236"/>
                  </a:lnTo>
                  <a:cubicBezTo>
                    <a:pt x="1968" y="2469"/>
                    <a:pt x="2169" y="1735"/>
                    <a:pt x="2569" y="1101"/>
                  </a:cubicBezTo>
                  <a:lnTo>
                    <a:pt x="6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2201221" y="1553721"/>
              <a:ext cx="16665" cy="27145"/>
            </a:xfrm>
            <a:custGeom>
              <a:avLst/>
              <a:gdLst/>
              <a:ahLst/>
              <a:cxnLst/>
              <a:rect l="l" t="t" r="r" b="b"/>
              <a:pathLst>
                <a:path w="1102" h="1795" extrusionOk="0">
                  <a:moveTo>
                    <a:pt x="753" y="1"/>
                  </a:moveTo>
                  <a:cubicBezTo>
                    <a:pt x="696" y="1"/>
                    <a:pt x="634" y="18"/>
                    <a:pt x="568" y="54"/>
                  </a:cubicBezTo>
                  <a:cubicBezTo>
                    <a:pt x="201" y="321"/>
                    <a:pt x="1" y="755"/>
                    <a:pt x="1" y="1222"/>
                  </a:cubicBezTo>
                  <a:cubicBezTo>
                    <a:pt x="1" y="1575"/>
                    <a:pt x="153" y="1794"/>
                    <a:pt x="357" y="1794"/>
                  </a:cubicBezTo>
                  <a:cubicBezTo>
                    <a:pt x="423" y="1794"/>
                    <a:pt x="495" y="1771"/>
                    <a:pt x="568" y="1722"/>
                  </a:cubicBezTo>
                  <a:cubicBezTo>
                    <a:pt x="902" y="1455"/>
                    <a:pt x="1102" y="1022"/>
                    <a:pt x="1102" y="588"/>
                  </a:cubicBezTo>
                  <a:cubicBezTo>
                    <a:pt x="1102" y="223"/>
                    <a:pt x="959" y="1"/>
                    <a:pt x="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2230982" y="1536573"/>
              <a:ext cx="16665" cy="27145"/>
            </a:xfrm>
            <a:custGeom>
              <a:avLst/>
              <a:gdLst/>
              <a:ahLst/>
              <a:cxnLst/>
              <a:rect l="l" t="t" r="r" b="b"/>
              <a:pathLst>
                <a:path w="1102" h="1795" extrusionOk="0">
                  <a:moveTo>
                    <a:pt x="737" y="1"/>
                  </a:moveTo>
                  <a:cubicBezTo>
                    <a:pt x="676" y="1"/>
                    <a:pt x="607" y="18"/>
                    <a:pt x="535" y="54"/>
                  </a:cubicBezTo>
                  <a:cubicBezTo>
                    <a:pt x="201" y="321"/>
                    <a:pt x="1" y="755"/>
                    <a:pt x="34" y="1222"/>
                  </a:cubicBezTo>
                  <a:cubicBezTo>
                    <a:pt x="34" y="1575"/>
                    <a:pt x="168" y="1794"/>
                    <a:pt x="362" y="1794"/>
                  </a:cubicBezTo>
                  <a:cubicBezTo>
                    <a:pt x="425" y="1794"/>
                    <a:pt x="495" y="1771"/>
                    <a:pt x="568" y="1722"/>
                  </a:cubicBezTo>
                  <a:cubicBezTo>
                    <a:pt x="902" y="1455"/>
                    <a:pt x="1102" y="1022"/>
                    <a:pt x="1102" y="588"/>
                  </a:cubicBezTo>
                  <a:cubicBezTo>
                    <a:pt x="1102" y="223"/>
                    <a:pt x="959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2260758" y="1519424"/>
              <a:ext cx="16650" cy="27130"/>
            </a:xfrm>
            <a:custGeom>
              <a:avLst/>
              <a:gdLst/>
              <a:ahLst/>
              <a:cxnLst/>
              <a:rect l="l" t="t" r="r" b="b"/>
              <a:pathLst>
                <a:path w="1101" h="1794" extrusionOk="0">
                  <a:moveTo>
                    <a:pt x="739" y="0"/>
                  </a:moveTo>
                  <a:cubicBezTo>
                    <a:pt x="684" y="0"/>
                    <a:pt x="625" y="18"/>
                    <a:pt x="567" y="54"/>
                  </a:cubicBezTo>
                  <a:cubicBezTo>
                    <a:pt x="200" y="321"/>
                    <a:pt x="0" y="755"/>
                    <a:pt x="0" y="1222"/>
                  </a:cubicBezTo>
                  <a:cubicBezTo>
                    <a:pt x="0" y="1574"/>
                    <a:pt x="133" y="1794"/>
                    <a:pt x="342" y="1794"/>
                  </a:cubicBezTo>
                  <a:cubicBezTo>
                    <a:pt x="410" y="1794"/>
                    <a:pt x="486" y="1771"/>
                    <a:pt x="567" y="1722"/>
                  </a:cubicBezTo>
                  <a:cubicBezTo>
                    <a:pt x="901" y="1455"/>
                    <a:pt x="1101" y="1021"/>
                    <a:pt x="1101" y="588"/>
                  </a:cubicBezTo>
                  <a:cubicBezTo>
                    <a:pt x="1101" y="223"/>
                    <a:pt x="938" y="0"/>
                    <a:pt x="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784757" y="2505819"/>
              <a:ext cx="146794" cy="1226541"/>
            </a:xfrm>
            <a:custGeom>
              <a:avLst/>
              <a:gdLst/>
              <a:ahLst/>
              <a:cxnLst/>
              <a:rect l="l" t="t" r="r" b="b"/>
              <a:pathLst>
                <a:path w="9707" h="81107" extrusionOk="0">
                  <a:moveTo>
                    <a:pt x="8705" y="0"/>
                  </a:moveTo>
                  <a:cubicBezTo>
                    <a:pt x="8465" y="0"/>
                    <a:pt x="8193" y="78"/>
                    <a:pt x="7906" y="241"/>
                  </a:cubicBezTo>
                  <a:lnTo>
                    <a:pt x="1801" y="3776"/>
                  </a:lnTo>
                  <a:cubicBezTo>
                    <a:pt x="734" y="4444"/>
                    <a:pt x="67" y="5611"/>
                    <a:pt x="0" y="6912"/>
                  </a:cubicBezTo>
                  <a:lnTo>
                    <a:pt x="0" y="79831"/>
                  </a:lnTo>
                  <a:cubicBezTo>
                    <a:pt x="0" y="80637"/>
                    <a:pt x="405" y="81106"/>
                    <a:pt x="998" y="81106"/>
                  </a:cubicBezTo>
                  <a:cubicBezTo>
                    <a:pt x="1240" y="81106"/>
                    <a:pt x="1512" y="81029"/>
                    <a:pt x="1801" y="80865"/>
                  </a:cubicBezTo>
                  <a:lnTo>
                    <a:pt x="7906" y="77329"/>
                  </a:lnTo>
                  <a:cubicBezTo>
                    <a:pt x="8973" y="76629"/>
                    <a:pt x="9640" y="75461"/>
                    <a:pt x="9707" y="74194"/>
                  </a:cubicBezTo>
                  <a:lnTo>
                    <a:pt x="9707" y="1308"/>
                  </a:lnTo>
                  <a:cubicBezTo>
                    <a:pt x="9707" y="476"/>
                    <a:pt x="9301" y="0"/>
                    <a:pt x="87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827130" y="3542421"/>
              <a:ext cx="62048" cy="91582"/>
            </a:xfrm>
            <a:custGeom>
              <a:avLst/>
              <a:gdLst/>
              <a:ahLst/>
              <a:cxnLst/>
              <a:rect l="l" t="t" r="r" b="b"/>
              <a:pathLst>
                <a:path w="4103" h="6056" extrusionOk="0">
                  <a:moveTo>
                    <a:pt x="2408" y="1738"/>
                  </a:moveTo>
                  <a:cubicBezTo>
                    <a:pt x="2826" y="1738"/>
                    <a:pt x="3027" y="2282"/>
                    <a:pt x="2869" y="2945"/>
                  </a:cubicBezTo>
                  <a:lnTo>
                    <a:pt x="2869" y="2911"/>
                  </a:lnTo>
                  <a:cubicBezTo>
                    <a:pt x="2735" y="3612"/>
                    <a:pt x="2235" y="4246"/>
                    <a:pt x="1768" y="4279"/>
                  </a:cubicBezTo>
                  <a:cubicBezTo>
                    <a:pt x="1741" y="4283"/>
                    <a:pt x="1716" y="4285"/>
                    <a:pt x="1691" y="4285"/>
                  </a:cubicBezTo>
                  <a:cubicBezTo>
                    <a:pt x="1276" y="4285"/>
                    <a:pt x="1075" y="3772"/>
                    <a:pt x="1201" y="3111"/>
                  </a:cubicBezTo>
                  <a:cubicBezTo>
                    <a:pt x="1368" y="2411"/>
                    <a:pt x="1868" y="1810"/>
                    <a:pt x="2335" y="1744"/>
                  </a:cubicBezTo>
                  <a:cubicBezTo>
                    <a:pt x="2360" y="1740"/>
                    <a:pt x="2385" y="1738"/>
                    <a:pt x="2408" y="1738"/>
                  </a:cubicBezTo>
                  <a:close/>
                  <a:moveTo>
                    <a:pt x="2984" y="0"/>
                  </a:moveTo>
                  <a:cubicBezTo>
                    <a:pt x="2980" y="0"/>
                    <a:pt x="2975" y="3"/>
                    <a:pt x="2969" y="9"/>
                  </a:cubicBezTo>
                  <a:lnTo>
                    <a:pt x="2468" y="43"/>
                  </a:lnTo>
                  <a:cubicBezTo>
                    <a:pt x="2435" y="43"/>
                    <a:pt x="2402" y="109"/>
                    <a:pt x="2402" y="143"/>
                  </a:cubicBezTo>
                  <a:lnTo>
                    <a:pt x="2168" y="843"/>
                  </a:lnTo>
                  <a:cubicBezTo>
                    <a:pt x="2168" y="910"/>
                    <a:pt x="2135" y="943"/>
                    <a:pt x="2102" y="943"/>
                  </a:cubicBezTo>
                  <a:cubicBezTo>
                    <a:pt x="2001" y="1010"/>
                    <a:pt x="1901" y="1077"/>
                    <a:pt x="1801" y="1177"/>
                  </a:cubicBezTo>
                  <a:cubicBezTo>
                    <a:pt x="1768" y="1177"/>
                    <a:pt x="1735" y="1177"/>
                    <a:pt x="1701" y="1143"/>
                  </a:cubicBezTo>
                  <a:lnTo>
                    <a:pt x="1468" y="776"/>
                  </a:lnTo>
                  <a:cubicBezTo>
                    <a:pt x="1468" y="760"/>
                    <a:pt x="1451" y="751"/>
                    <a:pt x="1430" y="751"/>
                  </a:cubicBezTo>
                  <a:cubicBezTo>
                    <a:pt x="1409" y="751"/>
                    <a:pt x="1384" y="760"/>
                    <a:pt x="1368" y="776"/>
                  </a:cubicBezTo>
                  <a:lnTo>
                    <a:pt x="901" y="1377"/>
                  </a:lnTo>
                  <a:cubicBezTo>
                    <a:pt x="867" y="1444"/>
                    <a:pt x="867" y="1477"/>
                    <a:pt x="901" y="1510"/>
                  </a:cubicBezTo>
                  <a:lnTo>
                    <a:pt x="1034" y="1977"/>
                  </a:lnTo>
                  <a:cubicBezTo>
                    <a:pt x="1034" y="2044"/>
                    <a:pt x="1034" y="2077"/>
                    <a:pt x="1034" y="2144"/>
                  </a:cubicBezTo>
                  <a:cubicBezTo>
                    <a:pt x="967" y="2277"/>
                    <a:pt x="867" y="2411"/>
                    <a:pt x="834" y="2578"/>
                  </a:cubicBezTo>
                  <a:cubicBezTo>
                    <a:pt x="801" y="2611"/>
                    <a:pt x="767" y="2644"/>
                    <a:pt x="734" y="2678"/>
                  </a:cubicBezTo>
                  <a:lnTo>
                    <a:pt x="267" y="2811"/>
                  </a:lnTo>
                  <a:cubicBezTo>
                    <a:pt x="234" y="2811"/>
                    <a:pt x="200" y="2845"/>
                    <a:pt x="200" y="2878"/>
                  </a:cubicBezTo>
                  <a:lnTo>
                    <a:pt x="0" y="3645"/>
                  </a:lnTo>
                  <a:cubicBezTo>
                    <a:pt x="0" y="3712"/>
                    <a:pt x="0" y="3745"/>
                    <a:pt x="67" y="3745"/>
                  </a:cubicBezTo>
                  <a:lnTo>
                    <a:pt x="467" y="3745"/>
                  </a:lnTo>
                  <a:cubicBezTo>
                    <a:pt x="500" y="3745"/>
                    <a:pt x="534" y="3779"/>
                    <a:pt x="534" y="3845"/>
                  </a:cubicBezTo>
                  <a:cubicBezTo>
                    <a:pt x="500" y="3979"/>
                    <a:pt x="500" y="4079"/>
                    <a:pt x="534" y="4212"/>
                  </a:cubicBezTo>
                  <a:cubicBezTo>
                    <a:pt x="534" y="4246"/>
                    <a:pt x="534" y="4312"/>
                    <a:pt x="500" y="4346"/>
                  </a:cubicBezTo>
                  <a:lnTo>
                    <a:pt x="67" y="4946"/>
                  </a:lnTo>
                  <a:cubicBezTo>
                    <a:pt x="67" y="5013"/>
                    <a:pt x="67" y="5046"/>
                    <a:pt x="67" y="5079"/>
                  </a:cubicBezTo>
                  <a:lnTo>
                    <a:pt x="300" y="5546"/>
                  </a:lnTo>
                  <a:cubicBezTo>
                    <a:pt x="300" y="5570"/>
                    <a:pt x="317" y="5594"/>
                    <a:pt x="338" y="5594"/>
                  </a:cubicBezTo>
                  <a:cubicBezTo>
                    <a:pt x="347" y="5594"/>
                    <a:pt x="357" y="5590"/>
                    <a:pt x="367" y="5580"/>
                  </a:cubicBezTo>
                  <a:lnTo>
                    <a:pt x="834" y="5079"/>
                  </a:lnTo>
                  <a:cubicBezTo>
                    <a:pt x="851" y="5063"/>
                    <a:pt x="867" y="5054"/>
                    <a:pt x="884" y="5054"/>
                  </a:cubicBezTo>
                  <a:cubicBezTo>
                    <a:pt x="901" y="5054"/>
                    <a:pt x="917" y="5063"/>
                    <a:pt x="934" y="5079"/>
                  </a:cubicBezTo>
                  <a:cubicBezTo>
                    <a:pt x="1001" y="5113"/>
                    <a:pt x="1067" y="5180"/>
                    <a:pt x="1134" y="5180"/>
                  </a:cubicBezTo>
                  <a:cubicBezTo>
                    <a:pt x="1168" y="5213"/>
                    <a:pt x="1201" y="5280"/>
                    <a:pt x="1201" y="5313"/>
                  </a:cubicBezTo>
                  <a:lnTo>
                    <a:pt x="1067" y="5980"/>
                  </a:lnTo>
                  <a:cubicBezTo>
                    <a:pt x="1067" y="6007"/>
                    <a:pt x="1067" y="6056"/>
                    <a:pt x="1103" y="6056"/>
                  </a:cubicBezTo>
                  <a:cubicBezTo>
                    <a:pt x="1111" y="6056"/>
                    <a:pt x="1121" y="6053"/>
                    <a:pt x="1134" y="6047"/>
                  </a:cubicBezTo>
                  <a:lnTo>
                    <a:pt x="1635" y="6013"/>
                  </a:lnTo>
                  <a:cubicBezTo>
                    <a:pt x="1668" y="6013"/>
                    <a:pt x="1701" y="5947"/>
                    <a:pt x="1701" y="5913"/>
                  </a:cubicBezTo>
                  <a:lnTo>
                    <a:pt x="1901" y="5213"/>
                  </a:lnTo>
                  <a:cubicBezTo>
                    <a:pt x="1935" y="5180"/>
                    <a:pt x="1935" y="5146"/>
                    <a:pt x="2001" y="5113"/>
                  </a:cubicBezTo>
                  <a:cubicBezTo>
                    <a:pt x="2102" y="5046"/>
                    <a:pt x="2202" y="4979"/>
                    <a:pt x="2302" y="4879"/>
                  </a:cubicBezTo>
                  <a:cubicBezTo>
                    <a:pt x="2335" y="4879"/>
                    <a:pt x="2368" y="4879"/>
                    <a:pt x="2402" y="4913"/>
                  </a:cubicBezTo>
                  <a:lnTo>
                    <a:pt x="2635" y="5280"/>
                  </a:lnTo>
                  <a:cubicBezTo>
                    <a:pt x="2635" y="5296"/>
                    <a:pt x="2652" y="5305"/>
                    <a:pt x="2669" y="5305"/>
                  </a:cubicBezTo>
                  <a:cubicBezTo>
                    <a:pt x="2685" y="5305"/>
                    <a:pt x="2702" y="5296"/>
                    <a:pt x="2702" y="5280"/>
                  </a:cubicBezTo>
                  <a:lnTo>
                    <a:pt x="3202" y="4679"/>
                  </a:lnTo>
                  <a:cubicBezTo>
                    <a:pt x="3236" y="4646"/>
                    <a:pt x="3236" y="4579"/>
                    <a:pt x="3202" y="4546"/>
                  </a:cubicBezTo>
                  <a:lnTo>
                    <a:pt x="3069" y="4079"/>
                  </a:lnTo>
                  <a:cubicBezTo>
                    <a:pt x="3036" y="4045"/>
                    <a:pt x="3036" y="3979"/>
                    <a:pt x="3069" y="3945"/>
                  </a:cubicBezTo>
                  <a:cubicBezTo>
                    <a:pt x="3136" y="3812"/>
                    <a:pt x="3202" y="3645"/>
                    <a:pt x="3269" y="3512"/>
                  </a:cubicBezTo>
                  <a:cubicBezTo>
                    <a:pt x="3269" y="3445"/>
                    <a:pt x="3302" y="3412"/>
                    <a:pt x="3336" y="3412"/>
                  </a:cubicBezTo>
                  <a:lnTo>
                    <a:pt x="3836" y="3278"/>
                  </a:lnTo>
                  <a:cubicBezTo>
                    <a:pt x="3869" y="3278"/>
                    <a:pt x="3903" y="3245"/>
                    <a:pt x="3903" y="3178"/>
                  </a:cubicBezTo>
                  <a:lnTo>
                    <a:pt x="4070" y="2411"/>
                  </a:lnTo>
                  <a:cubicBezTo>
                    <a:pt x="4103" y="2378"/>
                    <a:pt x="4103" y="2311"/>
                    <a:pt x="4070" y="2311"/>
                  </a:cubicBezTo>
                  <a:lnTo>
                    <a:pt x="3636" y="2311"/>
                  </a:lnTo>
                  <a:cubicBezTo>
                    <a:pt x="3603" y="2311"/>
                    <a:pt x="3569" y="2277"/>
                    <a:pt x="3569" y="2211"/>
                  </a:cubicBezTo>
                  <a:cubicBezTo>
                    <a:pt x="3569" y="2111"/>
                    <a:pt x="3569" y="1977"/>
                    <a:pt x="3569" y="1844"/>
                  </a:cubicBezTo>
                  <a:cubicBezTo>
                    <a:pt x="3569" y="1810"/>
                    <a:pt x="3569" y="1744"/>
                    <a:pt x="3603" y="1710"/>
                  </a:cubicBezTo>
                  <a:lnTo>
                    <a:pt x="4003" y="1110"/>
                  </a:lnTo>
                  <a:cubicBezTo>
                    <a:pt x="4036" y="1077"/>
                    <a:pt x="4036" y="1010"/>
                    <a:pt x="4003" y="977"/>
                  </a:cubicBezTo>
                  <a:lnTo>
                    <a:pt x="3803" y="510"/>
                  </a:lnTo>
                  <a:cubicBezTo>
                    <a:pt x="3803" y="486"/>
                    <a:pt x="3769" y="462"/>
                    <a:pt x="3738" y="462"/>
                  </a:cubicBezTo>
                  <a:cubicBezTo>
                    <a:pt x="3725" y="462"/>
                    <a:pt x="3712" y="466"/>
                    <a:pt x="3703" y="476"/>
                  </a:cubicBezTo>
                  <a:lnTo>
                    <a:pt x="3236" y="977"/>
                  </a:lnTo>
                  <a:cubicBezTo>
                    <a:pt x="3236" y="993"/>
                    <a:pt x="3219" y="1002"/>
                    <a:pt x="3202" y="1002"/>
                  </a:cubicBezTo>
                  <a:cubicBezTo>
                    <a:pt x="3186" y="1002"/>
                    <a:pt x="3169" y="993"/>
                    <a:pt x="3169" y="977"/>
                  </a:cubicBezTo>
                  <a:cubicBezTo>
                    <a:pt x="3102" y="943"/>
                    <a:pt x="3036" y="910"/>
                    <a:pt x="2935" y="876"/>
                  </a:cubicBezTo>
                  <a:cubicBezTo>
                    <a:pt x="2902" y="843"/>
                    <a:pt x="2902" y="810"/>
                    <a:pt x="2902" y="743"/>
                  </a:cubicBezTo>
                  <a:lnTo>
                    <a:pt x="3002" y="76"/>
                  </a:lnTo>
                  <a:cubicBezTo>
                    <a:pt x="3002" y="49"/>
                    <a:pt x="3002" y="0"/>
                    <a:pt x="2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829640" y="2955759"/>
              <a:ext cx="57027" cy="100005"/>
            </a:xfrm>
            <a:custGeom>
              <a:avLst/>
              <a:gdLst/>
              <a:ahLst/>
              <a:cxnLst/>
              <a:rect l="l" t="t" r="r" b="b"/>
              <a:pathLst>
                <a:path w="3771" h="6613" extrusionOk="0">
                  <a:moveTo>
                    <a:pt x="2688" y="16"/>
                  </a:moveTo>
                  <a:cubicBezTo>
                    <a:pt x="2672" y="16"/>
                    <a:pt x="2654" y="24"/>
                    <a:pt x="2636" y="42"/>
                  </a:cubicBezTo>
                  <a:cubicBezTo>
                    <a:pt x="2503" y="109"/>
                    <a:pt x="2469" y="242"/>
                    <a:pt x="2469" y="342"/>
                  </a:cubicBezTo>
                  <a:lnTo>
                    <a:pt x="2469" y="909"/>
                  </a:lnTo>
                  <a:cubicBezTo>
                    <a:pt x="2442" y="992"/>
                    <a:pt x="2505" y="1051"/>
                    <a:pt x="2584" y="1051"/>
                  </a:cubicBezTo>
                  <a:cubicBezTo>
                    <a:pt x="2601" y="1051"/>
                    <a:pt x="2618" y="1049"/>
                    <a:pt x="2636" y="1043"/>
                  </a:cubicBezTo>
                  <a:cubicBezTo>
                    <a:pt x="2736" y="943"/>
                    <a:pt x="2769" y="843"/>
                    <a:pt x="2769" y="709"/>
                  </a:cubicBezTo>
                  <a:lnTo>
                    <a:pt x="2769" y="176"/>
                  </a:lnTo>
                  <a:cubicBezTo>
                    <a:pt x="2769" y="78"/>
                    <a:pt x="2734" y="16"/>
                    <a:pt x="2688" y="16"/>
                  </a:cubicBezTo>
                  <a:close/>
                  <a:moveTo>
                    <a:pt x="1229" y="883"/>
                  </a:moveTo>
                  <a:cubicBezTo>
                    <a:pt x="1208" y="883"/>
                    <a:pt x="1187" y="891"/>
                    <a:pt x="1168" y="909"/>
                  </a:cubicBezTo>
                  <a:cubicBezTo>
                    <a:pt x="1068" y="976"/>
                    <a:pt x="1002" y="1076"/>
                    <a:pt x="1002" y="1210"/>
                  </a:cubicBezTo>
                  <a:lnTo>
                    <a:pt x="1002" y="1743"/>
                  </a:lnTo>
                  <a:cubicBezTo>
                    <a:pt x="976" y="1845"/>
                    <a:pt x="1028" y="1889"/>
                    <a:pt x="1084" y="1889"/>
                  </a:cubicBezTo>
                  <a:cubicBezTo>
                    <a:pt x="1102" y="1889"/>
                    <a:pt x="1119" y="1885"/>
                    <a:pt x="1135" y="1877"/>
                  </a:cubicBezTo>
                  <a:lnTo>
                    <a:pt x="1168" y="1877"/>
                  </a:lnTo>
                  <a:cubicBezTo>
                    <a:pt x="1268" y="1810"/>
                    <a:pt x="1302" y="1677"/>
                    <a:pt x="1335" y="1577"/>
                  </a:cubicBezTo>
                  <a:lnTo>
                    <a:pt x="1335" y="1009"/>
                  </a:lnTo>
                  <a:cubicBezTo>
                    <a:pt x="1335" y="937"/>
                    <a:pt x="1283" y="883"/>
                    <a:pt x="1229" y="883"/>
                  </a:cubicBezTo>
                  <a:close/>
                  <a:moveTo>
                    <a:pt x="3770" y="1543"/>
                  </a:moveTo>
                  <a:lnTo>
                    <a:pt x="3136" y="1877"/>
                  </a:lnTo>
                  <a:lnTo>
                    <a:pt x="3136" y="2511"/>
                  </a:lnTo>
                  <a:lnTo>
                    <a:pt x="3770" y="2144"/>
                  </a:lnTo>
                  <a:lnTo>
                    <a:pt x="3770" y="1543"/>
                  </a:lnTo>
                  <a:close/>
                  <a:moveTo>
                    <a:pt x="2970" y="1943"/>
                  </a:moveTo>
                  <a:lnTo>
                    <a:pt x="2369" y="2310"/>
                  </a:lnTo>
                  <a:lnTo>
                    <a:pt x="2369" y="2944"/>
                  </a:lnTo>
                  <a:lnTo>
                    <a:pt x="2970" y="2577"/>
                  </a:lnTo>
                  <a:lnTo>
                    <a:pt x="2970" y="1943"/>
                  </a:lnTo>
                  <a:close/>
                  <a:moveTo>
                    <a:pt x="3770" y="2377"/>
                  </a:moveTo>
                  <a:lnTo>
                    <a:pt x="3136" y="2744"/>
                  </a:lnTo>
                  <a:lnTo>
                    <a:pt x="3136" y="3344"/>
                  </a:lnTo>
                  <a:lnTo>
                    <a:pt x="3770" y="3011"/>
                  </a:lnTo>
                  <a:lnTo>
                    <a:pt x="3770" y="2377"/>
                  </a:lnTo>
                  <a:close/>
                  <a:moveTo>
                    <a:pt x="2202" y="2410"/>
                  </a:moveTo>
                  <a:lnTo>
                    <a:pt x="1602" y="2777"/>
                  </a:lnTo>
                  <a:lnTo>
                    <a:pt x="1602" y="3411"/>
                  </a:lnTo>
                  <a:lnTo>
                    <a:pt x="2202" y="3044"/>
                  </a:lnTo>
                  <a:lnTo>
                    <a:pt x="2202" y="2410"/>
                  </a:lnTo>
                  <a:close/>
                  <a:moveTo>
                    <a:pt x="3431" y="1"/>
                  </a:moveTo>
                  <a:cubicBezTo>
                    <a:pt x="3380" y="1"/>
                    <a:pt x="3325" y="14"/>
                    <a:pt x="3270" y="42"/>
                  </a:cubicBezTo>
                  <a:lnTo>
                    <a:pt x="2936" y="242"/>
                  </a:lnTo>
                  <a:lnTo>
                    <a:pt x="2936" y="576"/>
                  </a:lnTo>
                  <a:cubicBezTo>
                    <a:pt x="2970" y="843"/>
                    <a:pt x="2836" y="1076"/>
                    <a:pt x="2636" y="1243"/>
                  </a:cubicBezTo>
                  <a:cubicBezTo>
                    <a:pt x="2591" y="1265"/>
                    <a:pt x="2549" y="1276"/>
                    <a:pt x="2512" y="1276"/>
                  </a:cubicBezTo>
                  <a:cubicBezTo>
                    <a:pt x="2383" y="1276"/>
                    <a:pt x="2302" y="1150"/>
                    <a:pt x="2302" y="943"/>
                  </a:cubicBezTo>
                  <a:lnTo>
                    <a:pt x="2302" y="609"/>
                  </a:lnTo>
                  <a:lnTo>
                    <a:pt x="1469" y="1076"/>
                  </a:lnTo>
                  <a:lnTo>
                    <a:pt x="1469" y="1410"/>
                  </a:lnTo>
                  <a:cubicBezTo>
                    <a:pt x="1469" y="1677"/>
                    <a:pt x="1368" y="1943"/>
                    <a:pt x="1135" y="2077"/>
                  </a:cubicBezTo>
                  <a:cubicBezTo>
                    <a:pt x="1095" y="2109"/>
                    <a:pt x="1056" y="2124"/>
                    <a:pt x="1021" y="2124"/>
                  </a:cubicBezTo>
                  <a:cubicBezTo>
                    <a:pt x="911" y="2124"/>
                    <a:pt x="835" y="1979"/>
                    <a:pt x="835" y="1777"/>
                  </a:cubicBezTo>
                  <a:lnTo>
                    <a:pt x="835" y="1476"/>
                  </a:lnTo>
                  <a:lnTo>
                    <a:pt x="501" y="1643"/>
                  </a:lnTo>
                  <a:cubicBezTo>
                    <a:pt x="168" y="1910"/>
                    <a:pt x="1" y="2277"/>
                    <a:pt x="34" y="2644"/>
                  </a:cubicBezTo>
                  <a:lnTo>
                    <a:pt x="34" y="3445"/>
                  </a:lnTo>
                  <a:lnTo>
                    <a:pt x="3737" y="1310"/>
                  </a:lnTo>
                  <a:lnTo>
                    <a:pt x="3770" y="509"/>
                  </a:lnTo>
                  <a:cubicBezTo>
                    <a:pt x="3770" y="192"/>
                    <a:pt x="3624" y="1"/>
                    <a:pt x="3431" y="1"/>
                  </a:cubicBezTo>
                  <a:close/>
                  <a:moveTo>
                    <a:pt x="1402" y="2844"/>
                  </a:moveTo>
                  <a:lnTo>
                    <a:pt x="801" y="3211"/>
                  </a:lnTo>
                  <a:lnTo>
                    <a:pt x="801" y="3811"/>
                  </a:lnTo>
                  <a:lnTo>
                    <a:pt x="1402" y="3478"/>
                  </a:lnTo>
                  <a:lnTo>
                    <a:pt x="1402" y="2844"/>
                  </a:lnTo>
                  <a:close/>
                  <a:moveTo>
                    <a:pt x="2970" y="2811"/>
                  </a:moveTo>
                  <a:lnTo>
                    <a:pt x="2369" y="3178"/>
                  </a:lnTo>
                  <a:lnTo>
                    <a:pt x="2369" y="3811"/>
                  </a:lnTo>
                  <a:lnTo>
                    <a:pt x="2970" y="3445"/>
                  </a:lnTo>
                  <a:lnTo>
                    <a:pt x="2970" y="2811"/>
                  </a:lnTo>
                  <a:close/>
                  <a:moveTo>
                    <a:pt x="3770" y="3211"/>
                  </a:moveTo>
                  <a:lnTo>
                    <a:pt x="3136" y="3578"/>
                  </a:lnTo>
                  <a:lnTo>
                    <a:pt x="3136" y="4178"/>
                  </a:lnTo>
                  <a:lnTo>
                    <a:pt x="3770" y="3845"/>
                  </a:lnTo>
                  <a:lnTo>
                    <a:pt x="3770" y="3211"/>
                  </a:lnTo>
                  <a:close/>
                  <a:moveTo>
                    <a:pt x="2202" y="3278"/>
                  </a:moveTo>
                  <a:lnTo>
                    <a:pt x="1602" y="3611"/>
                  </a:lnTo>
                  <a:lnTo>
                    <a:pt x="1602" y="4245"/>
                  </a:lnTo>
                  <a:lnTo>
                    <a:pt x="2202" y="3878"/>
                  </a:lnTo>
                  <a:lnTo>
                    <a:pt x="2202" y="3278"/>
                  </a:lnTo>
                  <a:close/>
                  <a:moveTo>
                    <a:pt x="635" y="3278"/>
                  </a:moveTo>
                  <a:lnTo>
                    <a:pt x="1" y="3645"/>
                  </a:lnTo>
                  <a:lnTo>
                    <a:pt x="1" y="4278"/>
                  </a:lnTo>
                  <a:lnTo>
                    <a:pt x="635" y="3912"/>
                  </a:lnTo>
                  <a:lnTo>
                    <a:pt x="635" y="3278"/>
                  </a:lnTo>
                  <a:close/>
                  <a:moveTo>
                    <a:pt x="2970" y="3678"/>
                  </a:moveTo>
                  <a:lnTo>
                    <a:pt x="2369" y="4012"/>
                  </a:lnTo>
                  <a:lnTo>
                    <a:pt x="2369" y="4645"/>
                  </a:lnTo>
                  <a:lnTo>
                    <a:pt x="2970" y="4312"/>
                  </a:lnTo>
                  <a:lnTo>
                    <a:pt x="2970" y="3678"/>
                  </a:lnTo>
                  <a:close/>
                  <a:moveTo>
                    <a:pt x="1402" y="3711"/>
                  </a:moveTo>
                  <a:lnTo>
                    <a:pt x="801" y="4078"/>
                  </a:lnTo>
                  <a:lnTo>
                    <a:pt x="801" y="4679"/>
                  </a:lnTo>
                  <a:lnTo>
                    <a:pt x="1402" y="4345"/>
                  </a:lnTo>
                  <a:lnTo>
                    <a:pt x="1402" y="3711"/>
                  </a:lnTo>
                  <a:close/>
                  <a:moveTo>
                    <a:pt x="3770" y="4045"/>
                  </a:moveTo>
                  <a:lnTo>
                    <a:pt x="3136" y="4412"/>
                  </a:lnTo>
                  <a:lnTo>
                    <a:pt x="3136" y="5012"/>
                  </a:lnTo>
                  <a:lnTo>
                    <a:pt x="3270" y="4979"/>
                  </a:lnTo>
                  <a:cubicBezTo>
                    <a:pt x="3537" y="4745"/>
                    <a:pt x="3737" y="4412"/>
                    <a:pt x="3770" y="4045"/>
                  </a:cubicBezTo>
                  <a:close/>
                  <a:moveTo>
                    <a:pt x="2202" y="4078"/>
                  </a:moveTo>
                  <a:lnTo>
                    <a:pt x="1602" y="4445"/>
                  </a:lnTo>
                  <a:lnTo>
                    <a:pt x="1602" y="5079"/>
                  </a:lnTo>
                  <a:lnTo>
                    <a:pt x="2202" y="4712"/>
                  </a:lnTo>
                  <a:lnTo>
                    <a:pt x="2202" y="4078"/>
                  </a:lnTo>
                  <a:close/>
                  <a:moveTo>
                    <a:pt x="635" y="4145"/>
                  </a:moveTo>
                  <a:lnTo>
                    <a:pt x="34" y="4512"/>
                  </a:lnTo>
                  <a:lnTo>
                    <a:pt x="34" y="5146"/>
                  </a:lnTo>
                  <a:lnTo>
                    <a:pt x="635" y="4779"/>
                  </a:lnTo>
                  <a:lnTo>
                    <a:pt x="635" y="4145"/>
                  </a:lnTo>
                  <a:close/>
                  <a:moveTo>
                    <a:pt x="2970" y="4512"/>
                  </a:moveTo>
                  <a:lnTo>
                    <a:pt x="2369" y="4879"/>
                  </a:lnTo>
                  <a:lnTo>
                    <a:pt x="2369" y="5479"/>
                  </a:lnTo>
                  <a:lnTo>
                    <a:pt x="2970" y="5146"/>
                  </a:lnTo>
                  <a:lnTo>
                    <a:pt x="2970" y="4512"/>
                  </a:lnTo>
                  <a:close/>
                  <a:moveTo>
                    <a:pt x="1402" y="4545"/>
                  </a:moveTo>
                  <a:lnTo>
                    <a:pt x="801" y="4912"/>
                  </a:lnTo>
                  <a:lnTo>
                    <a:pt x="801" y="5546"/>
                  </a:lnTo>
                  <a:lnTo>
                    <a:pt x="1402" y="5179"/>
                  </a:lnTo>
                  <a:lnTo>
                    <a:pt x="1402" y="4545"/>
                  </a:lnTo>
                  <a:close/>
                  <a:moveTo>
                    <a:pt x="2202" y="4946"/>
                  </a:moveTo>
                  <a:lnTo>
                    <a:pt x="1569" y="5313"/>
                  </a:lnTo>
                  <a:lnTo>
                    <a:pt x="1569" y="5946"/>
                  </a:lnTo>
                  <a:lnTo>
                    <a:pt x="2202" y="5579"/>
                  </a:lnTo>
                  <a:lnTo>
                    <a:pt x="2202" y="4946"/>
                  </a:lnTo>
                  <a:close/>
                  <a:moveTo>
                    <a:pt x="635" y="5012"/>
                  </a:moveTo>
                  <a:lnTo>
                    <a:pt x="34" y="5346"/>
                  </a:lnTo>
                  <a:lnTo>
                    <a:pt x="34" y="5980"/>
                  </a:lnTo>
                  <a:lnTo>
                    <a:pt x="635" y="5646"/>
                  </a:lnTo>
                  <a:lnTo>
                    <a:pt x="635" y="5012"/>
                  </a:lnTo>
                  <a:close/>
                  <a:moveTo>
                    <a:pt x="1402" y="5379"/>
                  </a:moveTo>
                  <a:lnTo>
                    <a:pt x="801" y="5746"/>
                  </a:lnTo>
                  <a:lnTo>
                    <a:pt x="801" y="6380"/>
                  </a:lnTo>
                  <a:lnTo>
                    <a:pt x="1402" y="6013"/>
                  </a:lnTo>
                  <a:lnTo>
                    <a:pt x="1402" y="5379"/>
                  </a:lnTo>
                  <a:close/>
                  <a:moveTo>
                    <a:pt x="635" y="5846"/>
                  </a:moveTo>
                  <a:lnTo>
                    <a:pt x="34" y="6213"/>
                  </a:lnTo>
                  <a:cubicBezTo>
                    <a:pt x="34" y="6457"/>
                    <a:pt x="141" y="6612"/>
                    <a:pt x="317" y="6612"/>
                  </a:cubicBezTo>
                  <a:cubicBezTo>
                    <a:pt x="381" y="6612"/>
                    <a:pt x="454" y="6591"/>
                    <a:pt x="535" y="6547"/>
                  </a:cubicBezTo>
                  <a:lnTo>
                    <a:pt x="635" y="6480"/>
                  </a:lnTo>
                  <a:lnTo>
                    <a:pt x="635" y="58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821580" y="2599881"/>
              <a:ext cx="73148" cy="94213"/>
            </a:xfrm>
            <a:custGeom>
              <a:avLst/>
              <a:gdLst/>
              <a:ahLst/>
              <a:cxnLst/>
              <a:rect l="l" t="t" r="r" b="b"/>
              <a:pathLst>
                <a:path w="4837" h="6230" extrusionOk="0">
                  <a:moveTo>
                    <a:pt x="3563" y="652"/>
                  </a:moveTo>
                  <a:cubicBezTo>
                    <a:pt x="3576" y="652"/>
                    <a:pt x="3589" y="654"/>
                    <a:pt x="3603" y="659"/>
                  </a:cubicBezTo>
                  <a:cubicBezTo>
                    <a:pt x="3669" y="692"/>
                    <a:pt x="3669" y="859"/>
                    <a:pt x="3636" y="992"/>
                  </a:cubicBezTo>
                  <a:lnTo>
                    <a:pt x="3636" y="959"/>
                  </a:lnTo>
                  <a:cubicBezTo>
                    <a:pt x="3578" y="1075"/>
                    <a:pt x="3495" y="1166"/>
                    <a:pt x="3430" y="1166"/>
                  </a:cubicBezTo>
                  <a:cubicBezTo>
                    <a:pt x="3421" y="1166"/>
                    <a:pt x="3411" y="1163"/>
                    <a:pt x="3403" y="1159"/>
                  </a:cubicBezTo>
                  <a:cubicBezTo>
                    <a:pt x="3302" y="1126"/>
                    <a:pt x="3302" y="992"/>
                    <a:pt x="3336" y="859"/>
                  </a:cubicBezTo>
                  <a:cubicBezTo>
                    <a:pt x="3394" y="743"/>
                    <a:pt x="3477" y="652"/>
                    <a:pt x="3563" y="652"/>
                  </a:cubicBezTo>
                  <a:close/>
                  <a:moveTo>
                    <a:pt x="2471" y="813"/>
                  </a:moveTo>
                  <a:cubicBezTo>
                    <a:pt x="2544" y="813"/>
                    <a:pt x="2602" y="857"/>
                    <a:pt x="2602" y="959"/>
                  </a:cubicBezTo>
                  <a:cubicBezTo>
                    <a:pt x="2602" y="1092"/>
                    <a:pt x="2535" y="1226"/>
                    <a:pt x="2402" y="1326"/>
                  </a:cubicBezTo>
                  <a:cubicBezTo>
                    <a:pt x="2378" y="1334"/>
                    <a:pt x="2356" y="1338"/>
                    <a:pt x="2337" y="1338"/>
                  </a:cubicBezTo>
                  <a:cubicBezTo>
                    <a:pt x="2274" y="1338"/>
                    <a:pt x="2235" y="1294"/>
                    <a:pt x="2235" y="1192"/>
                  </a:cubicBezTo>
                  <a:cubicBezTo>
                    <a:pt x="2235" y="1059"/>
                    <a:pt x="2302" y="926"/>
                    <a:pt x="2402" y="859"/>
                  </a:cubicBezTo>
                  <a:lnTo>
                    <a:pt x="2402" y="825"/>
                  </a:lnTo>
                  <a:cubicBezTo>
                    <a:pt x="2425" y="818"/>
                    <a:pt x="2449" y="813"/>
                    <a:pt x="2471" y="813"/>
                  </a:cubicBezTo>
                  <a:close/>
                  <a:moveTo>
                    <a:pt x="4245" y="1484"/>
                  </a:moveTo>
                  <a:cubicBezTo>
                    <a:pt x="4286" y="1484"/>
                    <a:pt x="4320" y="1509"/>
                    <a:pt x="4337" y="1559"/>
                  </a:cubicBezTo>
                  <a:cubicBezTo>
                    <a:pt x="4337" y="1693"/>
                    <a:pt x="4303" y="1826"/>
                    <a:pt x="4203" y="1926"/>
                  </a:cubicBezTo>
                  <a:cubicBezTo>
                    <a:pt x="4158" y="1956"/>
                    <a:pt x="4113" y="1973"/>
                    <a:pt x="4074" y="1973"/>
                  </a:cubicBezTo>
                  <a:cubicBezTo>
                    <a:pt x="4027" y="1973"/>
                    <a:pt x="3988" y="1948"/>
                    <a:pt x="3970" y="1893"/>
                  </a:cubicBezTo>
                  <a:cubicBezTo>
                    <a:pt x="3970" y="1759"/>
                    <a:pt x="4003" y="1659"/>
                    <a:pt x="4070" y="1559"/>
                  </a:cubicBezTo>
                  <a:lnTo>
                    <a:pt x="4103" y="1559"/>
                  </a:lnTo>
                  <a:cubicBezTo>
                    <a:pt x="4153" y="1509"/>
                    <a:pt x="4203" y="1484"/>
                    <a:pt x="4245" y="1484"/>
                  </a:cubicBezTo>
                  <a:close/>
                  <a:moveTo>
                    <a:pt x="1425" y="1893"/>
                  </a:moveTo>
                  <a:cubicBezTo>
                    <a:pt x="1453" y="1893"/>
                    <a:pt x="1479" y="1904"/>
                    <a:pt x="1501" y="1926"/>
                  </a:cubicBezTo>
                  <a:cubicBezTo>
                    <a:pt x="1568" y="2026"/>
                    <a:pt x="1535" y="2193"/>
                    <a:pt x="1434" y="2293"/>
                  </a:cubicBezTo>
                  <a:lnTo>
                    <a:pt x="1468" y="2260"/>
                  </a:lnTo>
                  <a:lnTo>
                    <a:pt x="1468" y="2260"/>
                  </a:lnTo>
                  <a:cubicBezTo>
                    <a:pt x="1401" y="2349"/>
                    <a:pt x="1334" y="2393"/>
                    <a:pt x="1278" y="2393"/>
                  </a:cubicBezTo>
                  <a:cubicBezTo>
                    <a:pt x="1249" y="2393"/>
                    <a:pt x="1223" y="2382"/>
                    <a:pt x="1201" y="2360"/>
                  </a:cubicBezTo>
                  <a:cubicBezTo>
                    <a:pt x="1168" y="2260"/>
                    <a:pt x="1168" y="2126"/>
                    <a:pt x="1234" y="2026"/>
                  </a:cubicBezTo>
                  <a:cubicBezTo>
                    <a:pt x="1301" y="1937"/>
                    <a:pt x="1368" y="1893"/>
                    <a:pt x="1425" y="1893"/>
                  </a:cubicBezTo>
                  <a:close/>
                  <a:moveTo>
                    <a:pt x="4239" y="2987"/>
                  </a:moveTo>
                  <a:cubicBezTo>
                    <a:pt x="4311" y="2987"/>
                    <a:pt x="4332" y="3082"/>
                    <a:pt x="4303" y="3227"/>
                  </a:cubicBezTo>
                  <a:lnTo>
                    <a:pt x="4337" y="3227"/>
                  </a:lnTo>
                  <a:cubicBezTo>
                    <a:pt x="4303" y="3361"/>
                    <a:pt x="4203" y="3461"/>
                    <a:pt x="4103" y="3494"/>
                  </a:cubicBezTo>
                  <a:cubicBezTo>
                    <a:pt x="4003" y="3494"/>
                    <a:pt x="3970" y="3394"/>
                    <a:pt x="3970" y="3261"/>
                  </a:cubicBezTo>
                  <a:cubicBezTo>
                    <a:pt x="4003" y="3127"/>
                    <a:pt x="4103" y="2994"/>
                    <a:pt x="4203" y="2994"/>
                  </a:cubicBezTo>
                  <a:cubicBezTo>
                    <a:pt x="4216" y="2989"/>
                    <a:pt x="4228" y="2987"/>
                    <a:pt x="4239" y="2987"/>
                  </a:cubicBezTo>
                  <a:close/>
                  <a:moveTo>
                    <a:pt x="771" y="3488"/>
                  </a:moveTo>
                  <a:cubicBezTo>
                    <a:pt x="850" y="3488"/>
                    <a:pt x="896" y="3582"/>
                    <a:pt x="867" y="3728"/>
                  </a:cubicBezTo>
                  <a:cubicBezTo>
                    <a:pt x="834" y="3828"/>
                    <a:pt x="767" y="3928"/>
                    <a:pt x="634" y="3994"/>
                  </a:cubicBezTo>
                  <a:cubicBezTo>
                    <a:pt x="534" y="3994"/>
                    <a:pt x="500" y="3894"/>
                    <a:pt x="534" y="3761"/>
                  </a:cubicBezTo>
                  <a:cubicBezTo>
                    <a:pt x="534" y="3627"/>
                    <a:pt x="667" y="3494"/>
                    <a:pt x="734" y="3494"/>
                  </a:cubicBezTo>
                  <a:cubicBezTo>
                    <a:pt x="747" y="3490"/>
                    <a:pt x="759" y="3488"/>
                    <a:pt x="771" y="3488"/>
                  </a:cubicBezTo>
                  <a:close/>
                  <a:moveTo>
                    <a:pt x="2435" y="1759"/>
                  </a:moveTo>
                  <a:cubicBezTo>
                    <a:pt x="2602" y="2260"/>
                    <a:pt x="2735" y="2760"/>
                    <a:pt x="2835" y="3261"/>
                  </a:cubicBezTo>
                  <a:cubicBezTo>
                    <a:pt x="2835" y="3561"/>
                    <a:pt x="2669" y="3861"/>
                    <a:pt x="2402" y="4028"/>
                  </a:cubicBezTo>
                  <a:lnTo>
                    <a:pt x="2435" y="4028"/>
                  </a:lnTo>
                  <a:cubicBezTo>
                    <a:pt x="2374" y="4063"/>
                    <a:pt x="2315" y="4079"/>
                    <a:pt x="2261" y="4079"/>
                  </a:cubicBezTo>
                  <a:cubicBezTo>
                    <a:pt x="2110" y="4079"/>
                    <a:pt x="2002" y="3949"/>
                    <a:pt x="2002" y="3728"/>
                  </a:cubicBezTo>
                  <a:cubicBezTo>
                    <a:pt x="2002" y="3427"/>
                    <a:pt x="2435" y="1759"/>
                    <a:pt x="2435" y="1759"/>
                  </a:cubicBezTo>
                  <a:close/>
                  <a:moveTo>
                    <a:pt x="776" y="4978"/>
                  </a:moveTo>
                  <a:cubicBezTo>
                    <a:pt x="817" y="4978"/>
                    <a:pt x="851" y="4995"/>
                    <a:pt x="867" y="5028"/>
                  </a:cubicBezTo>
                  <a:cubicBezTo>
                    <a:pt x="901" y="5195"/>
                    <a:pt x="834" y="5329"/>
                    <a:pt x="734" y="5429"/>
                  </a:cubicBezTo>
                  <a:cubicBezTo>
                    <a:pt x="706" y="5471"/>
                    <a:pt x="672" y="5489"/>
                    <a:pt x="640" y="5489"/>
                  </a:cubicBezTo>
                  <a:cubicBezTo>
                    <a:pt x="595" y="5489"/>
                    <a:pt x="553" y="5454"/>
                    <a:pt x="534" y="5395"/>
                  </a:cubicBezTo>
                  <a:cubicBezTo>
                    <a:pt x="500" y="5262"/>
                    <a:pt x="534" y="5129"/>
                    <a:pt x="634" y="5028"/>
                  </a:cubicBezTo>
                  <a:cubicBezTo>
                    <a:pt x="684" y="4995"/>
                    <a:pt x="734" y="4978"/>
                    <a:pt x="776" y="4978"/>
                  </a:cubicBezTo>
                  <a:close/>
                  <a:moveTo>
                    <a:pt x="3371" y="1"/>
                  </a:moveTo>
                  <a:cubicBezTo>
                    <a:pt x="3073" y="1"/>
                    <a:pt x="2745" y="94"/>
                    <a:pt x="2402" y="292"/>
                  </a:cubicBezTo>
                  <a:cubicBezTo>
                    <a:pt x="1068" y="1059"/>
                    <a:pt x="0" y="3127"/>
                    <a:pt x="0" y="4862"/>
                  </a:cubicBezTo>
                  <a:cubicBezTo>
                    <a:pt x="0" y="5329"/>
                    <a:pt x="100" y="5796"/>
                    <a:pt x="300" y="6229"/>
                  </a:cubicBezTo>
                  <a:lnTo>
                    <a:pt x="4503" y="3794"/>
                  </a:lnTo>
                  <a:cubicBezTo>
                    <a:pt x="4703" y="3261"/>
                    <a:pt x="4804" y="2660"/>
                    <a:pt x="4837" y="2093"/>
                  </a:cubicBezTo>
                  <a:cubicBezTo>
                    <a:pt x="4837" y="780"/>
                    <a:pt x="4230" y="1"/>
                    <a:pt x="3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813112" y="2773109"/>
              <a:ext cx="90191" cy="103710"/>
            </a:xfrm>
            <a:custGeom>
              <a:avLst/>
              <a:gdLst/>
              <a:ahLst/>
              <a:cxnLst/>
              <a:rect l="l" t="t" r="r" b="b"/>
              <a:pathLst>
                <a:path w="5964" h="6858" extrusionOk="0">
                  <a:moveTo>
                    <a:pt x="5077" y="0"/>
                  </a:moveTo>
                  <a:cubicBezTo>
                    <a:pt x="5002" y="0"/>
                    <a:pt x="4918" y="25"/>
                    <a:pt x="4830" y="78"/>
                  </a:cubicBezTo>
                  <a:cubicBezTo>
                    <a:pt x="4463" y="312"/>
                    <a:pt x="4229" y="745"/>
                    <a:pt x="4229" y="1179"/>
                  </a:cubicBezTo>
                  <a:cubicBezTo>
                    <a:pt x="4229" y="1510"/>
                    <a:pt x="4385" y="1704"/>
                    <a:pt x="4606" y="1704"/>
                  </a:cubicBezTo>
                  <a:cubicBezTo>
                    <a:pt x="4675" y="1704"/>
                    <a:pt x="4751" y="1686"/>
                    <a:pt x="4830" y="1646"/>
                  </a:cubicBezTo>
                  <a:cubicBezTo>
                    <a:pt x="5197" y="1379"/>
                    <a:pt x="5430" y="945"/>
                    <a:pt x="5430" y="512"/>
                  </a:cubicBezTo>
                  <a:cubicBezTo>
                    <a:pt x="5430" y="193"/>
                    <a:pt x="5286" y="0"/>
                    <a:pt x="5077" y="0"/>
                  </a:cubicBezTo>
                  <a:close/>
                  <a:moveTo>
                    <a:pt x="5493" y="1559"/>
                  </a:moveTo>
                  <a:cubicBezTo>
                    <a:pt x="5414" y="1559"/>
                    <a:pt x="5333" y="1587"/>
                    <a:pt x="5263" y="1646"/>
                  </a:cubicBezTo>
                  <a:lnTo>
                    <a:pt x="4396" y="2146"/>
                  </a:lnTo>
                  <a:cubicBezTo>
                    <a:pt x="4129" y="2313"/>
                    <a:pt x="3929" y="2613"/>
                    <a:pt x="3829" y="2914"/>
                  </a:cubicBezTo>
                  <a:cubicBezTo>
                    <a:pt x="3900" y="2892"/>
                    <a:pt x="3972" y="2881"/>
                    <a:pt x="4041" y="2881"/>
                  </a:cubicBezTo>
                  <a:cubicBezTo>
                    <a:pt x="4394" y="2881"/>
                    <a:pt x="4702" y="3146"/>
                    <a:pt x="4730" y="3481"/>
                  </a:cubicBezTo>
                  <a:lnTo>
                    <a:pt x="5664" y="2947"/>
                  </a:lnTo>
                  <a:cubicBezTo>
                    <a:pt x="5864" y="2813"/>
                    <a:pt x="5964" y="2613"/>
                    <a:pt x="5931" y="2380"/>
                  </a:cubicBezTo>
                  <a:lnTo>
                    <a:pt x="5864" y="1946"/>
                  </a:lnTo>
                  <a:cubicBezTo>
                    <a:pt x="5864" y="1712"/>
                    <a:pt x="5682" y="1559"/>
                    <a:pt x="5493" y="1559"/>
                  </a:cubicBezTo>
                  <a:close/>
                  <a:moveTo>
                    <a:pt x="3306" y="1015"/>
                  </a:moveTo>
                  <a:cubicBezTo>
                    <a:pt x="3202" y="1015"/>
                    <a:pt x="3086" y="1046"/>
                    <a:pt x="2962" y="1112"/>
                  </a:cubicBezTo>
                  <a:cubicBezTo>
                    <a:pt x="2428" y="1513"/>
                    <a:pt x="2128" y="2113"/>
                    <a:pt x="2095" y="2780"/>
                  </a:cubicBezTo>
                  <a:cubicBezTo>
                    <a:pt x="2095" y="3257"/>
                    <a:pt x="2321" y="3545"/>
                    <a:pt x="2632" y="3545"/>
                  </a:cubicBezTo>
                  <a:cubicBezTo>
                    <a:pt x="2734" y="3545"/>
                    <a:pt x="2846" y="3513"/>
                    <a:pt x="2962" y="3447"/>
                  </a:cubicBezTo>
                  <a:cubicBezTo>
                    <a:pt x="3496" y="3047"/>
                    <a:pt x="3829" y="2447"/>
                    <a:pt x="3829" y="1779"/>
                  </a:cubicBezTo>
                  <a:cubicBezTo>
                    <a:pt x="3829" y="1303"/>
                    <a:pt x="3622" y="1015"/>
                    <a:pt x="3306" y="1015"/>
                  </a:cubicBezTo>
                  <a:close/>
                  <a:moveTo>
                    <a:pt x="1342" y="2140"/>
                  </a:moveTo>
                  <a:cubicBezTo>
                    <a:pt x="1275" y="2140"/>
                    <a:pt x="1202" y="2163"/>
                    <a:pt x="1127" y="2213"/>
                  </a:cubicBezTo>
                  <a:cubicBezTo>
                    <a:pt x="760" y="2480"/>
                    <a:pt x="527" y="2880"/>
                    <a:pt x="527" y="3347"/>
                  </a:cubicBezTo>
                  <a:cubicBezTo>
                    <a:pt x="527" y="3666"/>
                    <a:pt x="671" y="3859"/>
                    <a:pt x="880" y="3859"/>
                  </a:cubicBezTo>
                  <a:cubicBezTo>
                    <a:pt x="955" y="3859"/>
                    <a:pt x="1039" y="3834"/>
                    <a:pt x="1127" y="3781"/>
                  </a:cubicBezTo>
                  <a:cubicBezTo>
                    <a:pt x="1494" y="3514"/>
                    <a:pt x="1694" y="3114"/>
                    <a:pt x="1694" y="2647"/>
                  </a:cubicBezTo>
                  <a:cubicBezTo>
                    <a:pt x="1694" y="2346"/>
                    <a:pt x="1544" y="2140"/>
                    <a:pt x="1342" y="2140"/>
                  </a:cubicBezTo>
                  <a:close/>
                  <a:moveTo>
                    <a:pt x="1764" y="3698"/>
                  </a:moveTo>
                  <a:cubicBezTo>
                    <a:pt x="1690" y="3698"/>
                    <a:pt x="1618" y="3724"/>
                    <a:pt x="1561" y="3781"/>
                  </a:cubicBezTo>
                  <a:lnTo>
                    <a:pt x="694" y="4281"/>
                  </a:lnTo>
                  <a:cubicBezTo>
                    <a:pt x="360" y="4515"/>
                    <a:pt x="160" y="4882"/>
                    <a:pt x="93" y="5282"/>
                  </a:cubicBezTo>
                  <a:lnTo>
                    <a:pt x="26" y="5816"/>
                  </a:lnTo>
                  <a:cubicBezTo>
                    <a:pt x="1" y="5996"/>
                    <a:pt x="54" y="6116"/>
                    <a:pt x="156" y="6116"/>
                  </a:cubicBezTo>
                  <a:cubicBezTo>
                    <a:pt x="187" y="6116"/>
                    <a:pt x="222" y="6105"/>
                    <a:pt x="260" y="6082"/>
                  </a:cubicBezTo>
                  <a:lnTo>
                    <a:pt x="1194" y="5549"/>
                  </a:lnTo>
                  <a:cubicBezTo>
                    <a:pt x="1327" y="4915"/>
                    <a:pt x="1628" y="4381"/>
                    <a:pt x="2095" y="3948"/>
                  </a:cubicBezTo>
                  <a:cubicBezTo>
                    <a:pt x="2051" y="3794"/>
                    <a:pt x="1905" y="3698"/>
                    <a:pt x="1764" y="3698"/>
                  </a:cubicBezTo>
                  <a:close/>
                  <a:moveTo>
                    <a:pt x="3961" y="3343"/>
                  </a:moveTo>
                  <a:cubicBezTo>
                    <a:pt x="3849" y="3343"/>
                    <a:pt x="3725" y="3377"/>
                    <a:pt x="3596" y="3447"/>
                  </a:cubicBezTo>
                  <a:lnTo>
                    <a:pt x="2361" y="4181"/>
                  </a:lnTo>
                  <a:cubicBezTo>
                    <a:pt x="1861" y="4515"/>
                    <a:pt x="1561" y="5048"/>
                    <a:pt x="1494" y="5615"/>
                  </a:cubicBezTo>
                  <a:lnTo>
                    <a:pt x="1361" y="6383"/>
                  </a:lnTo>
                  <a:cubicBezTo>
                    <a:pt x="1334" y="6672"/>
                    <a:pt x="1433" y="6858"/>
                    <a:pt x="1590" y="6858"/>
                  </a:cubicBezTo>
                  <a:cubicBezTo>
                    <a:pt x="1632" y="6858"/>
                    <a:pt x="1678" y="6844"/>
                    <a:pt x="1728" y="6816"/>
                  </a:cubicBezTo>
                  <a:lnTo>
                    <a:pt x="4229" y="5382"/>
                  </a:lnTo>
                  <a:cubicBezTo>
                    <a:pt x="4496" y="5182"/>
                    <a:pt x="4663" y="4882"/>
                    <a:pt x="4630" y="4548"/>
                  </a:cubicBezTo>
                  <a:lnTo>
                    <a:pt x="4463" y="3881"/>
                  </a:lnTo>
                  <a:cubicBezTo>
                    <a:pt x="4416" y="3530"/>
                    <a:pt x="4222" y="3343"/>
                    <a:pt x="3961" y="33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825603" y="3348853"/>
              <a:ext cx="64588" cy="93820"/>
            </a:xfrm>
            <a:custGeom>
              <a:avLst/>
              <a:gdLst/>
              <a:ahLst/>
              <a:cxnLst/>
              <a:rect l="l" t="t" r="r" b="b"/>
              <a:pathLst>
                <a:path w="4271" h="6204" extrusionOk="0">
                  <a:moveTo>
                    <a:pt x="2828" y="542"/>
                  </a:moveTo>
                  <a:cubicBezTo>
                    <a:pt x="2938" y="542"/>
                    <a:pt x="3051" y="561"/>
                    <a:pt x="3170" y="600"/>
                  </a:cubicBezTo>
                  <a:cubicBezTo>
                    <a:pt x="2936" y="934"/>
                    <a:pt x="2670" y="1234"/>
                    <a:pt x="2336" y="1468"/>
                  </a:cubicBezTo>
                  <a:lnTo>
                    <a:pt x="2336" y="667"/>
                  </a:lnTo>
                  <a:cubicBezTo>
                    <a:pt x="2498" y="586"/>
                    <a:pt x="2659" y="542"/>
                    <a:pt x="2828" y="542"/>
                  </a:cubicBezTo>
                  <a:close/>
                  <a:moveTo>
                    <a:pt x="1969" y="867"/>
                  </a:moveTo>
                  <a:lnTo>
                    <a:pt x="1969" y="1701"/>
                  </a:lnTo>
                  <a:cubicBezTo>
                    <a:pt x="1813" y="1779"/>
                    <a:pt x="1645" y="1812"/>
                    <a:pt x="1479" y="1812"/>
                  </a:cubicBezTo>
                  <a:cubicBezTo>
                    <a:pt x="1362" y="1812"/>
                    <a:pt x="1246" y="1796"/>
                    <a:pt x="1135" y="1768"/>
                  </a:cubicBezTo>
                  <a:cubicBezTo>
                    <a:pt x="1369" y="1434"/>
                    <a:pt x="1635" y="1101"/>
                    <a:pt x="1969" y="867"/>
                  </a:cubicBezTo>
                  <a:close/>
                  <a:moveTo>
                    <a:pt x="3604" y="901"/>
                  </a:moveTo>
                  <a:cubicBezTo>
                    <a:pt x="3770" y="1201"/>
                    <a:pt x="3870" y="1501"/>
                    <a:pt x="3904" y="1868"/>
                  </a:cubicBezTo>
                  <a:lnTo>
                    <a:pt x="3270" y="2202"/>
                  </a:lnTo>
                  <a:cubicBezTo>
                    <a:pt x="3303" y="1768"/>
                    <a:pt x="3403" y="1334"/>
                    <a:pt x="3604" y="901"/>
                  </a:cubicBezTo>
                  <a:close/>
                  <a:moveTo>
                    <a:pt x="3170" y="1168"/>
                  </a:moveTo>
                  <a:lnTo>
                    <a:pt x="3170" y="1168"/>
                  </a:lnTo>
                  <a:cubicBezTo>
                    <a:pt x="3036" y="1568"/>
                    <a:pt x="2936" y="2001"/>
                    <a:pt x="2903" y="2435"/>
                  </a:cubicBezTo>
                  <a:lnTo>
                    <a:pt x="2336" y="2769"/>
                  </a:lnTo>
                  <a:lnTo>
                    <a:pt x="2336" y="1968"/>
                  </a:lnTo>
                  <a:cubicBezTo>
                    <a:pt x="2636" y="1768"/>
                    <a:pt x="2936" y="1468"/>
                    <a:pt x="3170" y="1168"/>
                  </a:cubicBezTo>
                  <a:close/>
                  <a:moveTo>
                    <a:pt x="1969" y="2202"/>
                  </a:moveTo>
                  <a:lnTo>
                    <a:pt x="1969" y="2969"/>
                  </a:lnTo>
                  <a:lnTo>
                    <a:pt x="1369" y="3302"/>
                  </a:lnTo>
                  <a:cubicBezTo>
                    <a:pt x="1369" y="2969"/>
                    <a:pt x="1269" y="2635"/>
                    <a:pt x="1135" y="2335"/>
                  </a:cubicBezTo>
                  <a:lnTo>
                    <a:pt x="1135" y="2335"/>
                  </a:lnTo>
                  <a:cubicBezTo>
                    <a:pt x="1206" y="2343"/>
                    <a:pt x="1275" y="2347"/>
                    <a:pt x="1343" y="2347"/>
                  </a:cubicBezTo>
                  <a:cubicBezTo>
                    <a:pt x="1561" y="2347"/>
                    <a:pt x="1765" y="2304"/>
                    <a:pt x="1969" y="2202"/>
                  </a:cubicBezTo>
                  <a:close/>
                  <a:moveTo>
                    <a:pt x="3904" y="2335"/>
                  </a:moveTo>
                  <a:lnTo>
                    <a:pt x="3904" y="2335"/>
                  </a:lnTo>
                  <a:cubicBezTo>
                    <a:pt x="3870" y="2769"/>
                    <a:pt x="3770" y="3202"/>
                    <a:pt x="3604" y="3636"/>
                  </a:cubicBezTo>
                  <a:cubicBezTo>
                    <a:pt x="3403" y="3369"/>
                    <a:pt x="3270" y="3036"/>
                    <a:pt x="3270" y="2702"/>
                  </a:cubicBezTo>
                  <a:lnTo>
                    <a:pt x="3904" y="2335"/>
                  </a:lnTo>
                  <a:close/>
                  <a:moveTo>
                    <a:pt x="701" y="2569"/>
                  </a:moveTo>
                  <a:cubicBezTo>
                    <a:pt x="902" y="2835"/>
                    <a:pt x="1002" y="3169"/>
                    <a:pt x="1035" y="3503"/>
                  </a:cubicBezTo>
                  <a:lnTo>
                    <a:pt x="401" y="3869"/>
                  </a:lnTo>
                  <a:cubicBezTo>
                    <a:pt x="435" y="3402"/>
                    <a:pt x="535" y="2969"/>
                    <a:pt x="701" y="2569"/>
                  </a:cubicBezTo>
                  <a:close/>
                  <a:moveTo>
                    <a:pt x="2903" y="2902"/>
                  </a:moveTo>
                  <a:cubicBezTo>
                    <a:pt x="2936" y="3236"/>
                    <a:pt x="3003" y="3569"/>
                    <a:pt x="3170" y="3869"/>
                  </a:cubicBezTo>
                  <a:cubicBezTo>
                    <a:pt x="3117" y="3864"/>
                    <a:pt x="3064" y="3861"/>
                    <a:pt x="3011" y="3861"/>
                  </a:cubicBezTo>
                  <a:cubicBezTo>
                    <a:pt x="2765" y="3861"/>
                    <a:pt x="2528" y="3921"/>
                    <a:pt x="2336" y="4003"/>
                  </a:cubicBezTo>
                  <a:lnTo>
                    <a:pt x="2336" y="3236"/>
                  </a:lnTo>
                  <a:lnTo>
                    <a:pt x="2903" y="2902"/>
                  </a:lnTo>
                  <a:close/>
                  <a:moveTo>
                    <a:pt x="1969" y="3436"/>
                  </a:moveTo>
                  <a:lnTo>
                    <a:pt x="1969" y="4236"/>
                  </a:lnTo>
                  <a:cubicBezTo>
                    <a:pt x="1635" y="4437"/>
                    <a:pt x="1369" y="4737"/>
                    <a:pt x="1135" y="5037"/>
                  </a:cubicBezTo>
                  <a:cubicBezTo>
                    <a:pt x="1269" y="4637"/>
                    <a:pt x="1335" y="4203"/>
                    <a:pt x="1369" y="3769"/>
                  </a:cubicBezTo>
                  <a:lnTo>
                    <a:pt x="1969" y="3436"/>
                  </a:lnTo>
                  <a:close/>
                  <a:moveTo>
                    <a:pt x="1035" y="4003"/>
                  </a:moveTo>
                  <a:lnTo>
                    <a:pt x="1035" y="4003"/>
                  </a:lnTo>
                  <a:cubicBezTo>
                    <a:pt x="968" y="4437"/>
                    <a:pt x="868" y="4870"/>
                    <a:pt x="701" y="5304"/>
                  </a:cubicBezTo>
                  <a:cubicBezTo>
                    <a:pt x="501" y="5004"/>
                    <a:pt x="401" y="4703"/>
                    <a:pt x="401" y="4370"/>
                  </a:cubicBezTo>
                  <a:lnTo>
                    <a:pt x="1035" y="4003"/>
                  </a:lnTo>
                  <a:close/>
                  <a:moveTo>
                    <a:pt x="2872" y="4403"/>
                  </a:moveTo>
                  <a:cubicBezTo>
                    <a:pt x="2970" y="4403"/>
                    <a:pt x="3070" y="4414"/>
                    <a:pt x="3170" y="4437"/>
                  </a:cubicBezTo>
                  <a:cubicBezTo>
                    <a:pt x="2936" y="4770"/>
                    <a:pt x="2670" y="5104"/>
                    <a:pt x="2336" y="5337"/>
                  </a:cubicBezTo>
                  <a:lnTo>
                    <a:pt x="2336" y="4537"/>
                  </a:lnTo>
                  <a:cubicBezTo>
                    <a:pt x="2492" y="4448"/>
                    <a:pt x="2677" y="4403"/>
                    <a:pt x="2872" y="4403"/>
                  </a:cubicBezTo>
                  <a:close/>
                  <a:moveTo>
                    <a:pt x="1969" y="4737"/>
                  </a:moveTo>
                  <a:lnTo>
                    <a:pt x="1969" y="5537"/>
                  </a:lnTo>
                  <a:cubicBezTo>
                    <a:pt x="1807" y="5618"/>
                    <a:pt x="1634" y="5662"/>
                    <a:pt x="1462" y="5662"/>
                  </a:cubicBezTo>
                  <a:cubicBezTo>
                    <a:pt x="1351" y="5662"/>
                    <a:pt x="1240" y="5643"/>
                    <a:pt x="1135" y="5604"/>
                  </a:cubicBezTo>
                  <a:cubicBezTo>
                    <a:pt x="1369" y="5270"/>
                    <a:pt x="1635" y="4970"/>
                    <a:pt x="1969" y="4737"/>
                  </a:cubicBezTo>
                  <a:close/>
                  <a:moveTo>
                    <a:pt x="3001" y="1"/>
                  </a:moveTo>
                  <a:cubicBezTo>
                    <a:pt x="2738" y="1"/>
                    <a:pt x="2446" y="86"/>
                    <a:pt x="2136" y="267"/>
                  </a:cubicBezTo>
                  <a:cubicBezTo>
                    <a:pt x="968" y="934"/>
                    <a:pt x="1" y="2769"/>
                    <a:pt x="1" y="4336"/>
                  </a:cubicBezTo>
                  <a:cubicBezTo>
                    <a:pt x="1" y="5500"/>
                    <a:pt x="533" y="6204"/>
                    <a:pt x="1285" y="6204"/>
                  </a:cubicBezTo>
                  <a:cubicBezTo>
                    <a:pt x="1546" y="6204"/>
                    <a:pt x="1834" y="6118"/>
                    <a:pt x="2136" y="5938"/>
                  </a:cubicBezTo>
                  <a:cubicBezTo>
                    <a:pt x="3337" y="5270"/>
                    <a:pt x="4271" y="3436"/>
                    <a:pt x="4271" y="1868"/>
                  </a:cubicBezTo>
                  <a:cubicBezTo>
                    <a:pt x="4271" y="705"/>
                    <a:pt x="3757" y="1"/>
                    <a:pt x="30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816030" y="3172404"/>
              <a:ext cx="66085" cy="96255"/>
            </a:xfrm>
            <a:custGeom>
              <a:avLst/>
              <a:gdLst/>
              <a:ahLst/>
              <a:cxnLst/>
              <a:rect l="l" t="t" r="r" b="b"/>
              <a:pathLst>
                <a:path w="4370" h="6365" extrusionOk="0">
                  <a:moveTo>
                    <a:pt x="3235" y="1"/>
                  </a:moveTo>
                  <a:cubicBezTo>
                    <a:pt x="2921" y="1"/>
                    <a:pt x="2558" y="105"/>
                    <a:pt x="2168" y="327"/>
                  </a:cubicBezTo>
                  <a:cubicBezTo>
                    <a:pt x="968" y="1027"/>
                    <a:pt x="0" y="2628"/>
                    <a:pt x="0" y="3896"/>
                  </a:cubicBezTo>
                  <a:cubicBezTo>
                    <a:pt x="0" y="4630"/>
                    <a:pt x="300" y="5097"/>
                    <a:pt x="801" y="5230"/>
                  </a:cubicBezTo>
                  <a:cubicBezTo>
                    <a:pt x="667" y="5630"/>
                    <a:pt x="434" y="5997"/>
                    <a:pt x="200" y="6364"/>
                  </a:cubicBezTo>
                  <a:cubicBezTo>
                    <a:pt x="767" y="6131"/>
                    <a:pt x="1234" y="5730"/>
                    <a:pt x="1568" y="5197"/>
                  </a:cubicBezTo>
                  <a:cubicBezTo>
                    <a:pt x="1801" y="5163"/>
                    <a:pt x="2002" y="5063"/>
                    <a:pt x="2202" y="4963"/>
                  </a:cubicBezTo>
                  <a:cubicBezTo>
                    <a:pt x="3403" y="4263"/>
                    <a:pt x="4370" y="2662"/>
                    <a:pt x="4370" y="1361"/>
                  </a:cubicBezTo>
                  <a:cubicBezTo>
                    <a:pt x="4370" y="493"/>
                    <a:pt x="3917" y="1"/>
                    <a:pt x="3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858403" y="3184396"/>
              <a:ext cx="41874" cy="68112"/>
            </a:xfrm>
            <a:custGeom>
              <a:avLst/>
              <a:gdLst/>
              <a:ahLst/>
              <a:cxnLst/>
              <a:rect l="l" t="t" r="r" b="b"/>
              <a:pathLst>
                <a:path w="2769" h="4504" extrusionOk="0">
                  <a:moveTo>
                    <a:pt x="2135" y="1"/>
                  </a:moveTo>
                  <a:lnTo>
                    <a:pt x="2135" y="267"/>
                  </a:lnTo>
                  <a:cubicBezTo>
                    <a:pt x="2135" y="1735"/>
                    <a:pt x="1234" y="3470"/>
                    <a:pt x="0" y="4504"/>
                  </a:cubicBezTo>
                  <a:cubicBezTo>
                    <a:pt x="300" y="4470"/>
                    <a:pt x="601" y="4404"/>
                    <a:pt x="867" y="4237"/>
                  </a:cubicBezTo>
                  <a:cubicBezTo>
                    <a:pt x="1068" y="4103"/>
                    <a:pt x="1234" y="3970"/>
                    <a:pt x="1401" y="3837"/>
                  </a:cubicBezTo>
                  <a:cubicBezTo>
                    <a:pt x="1473" y="3848"/>
                    <a:pt x="1547" y="3853"/>
                    <a:pt x="1620" y="3853"/>
                  </a:cubicBezTo>
                  <a:cubicBezTo>
                    <a:pt x="1986" y="3853"/>
                    <a:pt x="2352" y="3714"/>
                    <a:pt x="2602" y="3436"/>
                  </a:cubicBezTo>
                  <a:cubicBezTo>
                    <a:pt x="2369" y="3403"/>
                    <a:pt x="2168" y="3270"/>
                    <a:pt x="2068" y="3069"/>
                  </a:cubicBezTo>
                  <a:cubicBezTo>
                    <a:pt x="2502" y="2502"/>
                    <a:pt x="2735" y="1835"/>
                    <a:pt x="2769" y="1135"/>
                  </a:cubicBezTo>
                  <a:cubicBezTo>
                    <a:pt x="2769" y="534"/>
                    <a:pt x="2569" y="134"/>
                    <a:pt x="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757506" y="2440339"/>
              <a:ext cx="46925" cy="73662"/>
            </a:xfrm>
            <a:custGeom>
              <a:avLst/>
              <a:gdLst/>
              <a:ahLst/>
              <a:cxnLst/>
              <a:rect l="l" t="t" r="r" b="b"/>
              <a:pathLst>
                <a:path w="3103" h="4871" extrusionOk="0">
                  <a:moveTo>
                    <a:pt x="2536" y="1"/>
                  </a:moveTo>
                  <a:lnTo>
                    <a:pt x="2169" y="201"/>
                  </a:lnTo>
                  <a:lnTo>
                    <a:pt x="2169" y="701"/>
                  </a:lnTo>
                  <a:lnTo>
                    <a:pt x="1569" y="334"/>
                  </a:lnTo>
                  <a:lnTo>
                    <a:pt x="1" y="3103"/>
                  </a:lnTo>
                  <a:lnTo>
                    <a:pt x="568" y="2769"/>
                  </a:lnTo>
                  <a:lnTo>
                    <a:pt x="568" y="4871"/>
                  </a:lnTo>
                  <a:lnTo>
                    <a:pt x="1235" y="4471"/>
                  </a:lnTo>
                  <a:lnTo>
                    <a:pt x="1235" y="3203"/>
                  </a:lnTo>
                  <a:lnTo>
                    <a:pt x="1869" y="2836"/>
                  </a:lnTo>
                  <a:lnTo>
                    <a:pt x="1869" y="4104"/>
                  </a:lnTo>
                  <a:lnTo>
                    <a:pt x="2536" y="3703"/>
                  </a:lnTo>
                  <a:lnTo>
                    <a:pt x="2536" y="1635"/>
                  </a:lnTo>
                  <a:lnTo>
                    <a:pt x="3103" y="1302"/>
                  </a:lnTo>
                  <a:lnTo>
                    <a:pt x="2536" y="935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921963" y="2352326"/>
              <a:ext cx="39364" cy="58146"/>
            </a:xfrm>
            <a:custGeom>
              <a:avLst/>
              <a:gdLst/>
              <a:ahLst/>
              <a:cxnLst/>
              <a:rect l="l" t="t" r="r" b="b"/>
              <a:pathLst>
                <a:path w="2603" h="3845" extrusionOk="0">
                  <a:moveTo>
                    <a:pt x="1670" y="0"/>
                  </a:moveTo>
                  <a:cubicBezTo>
                    <a:pt x="1558" y="0"/>
                    <a:pt x="1433" y="37"/>
                    <a:pt x="1301" y="117"/>
                  </a:cubicBezTo>
                  <a:cubicBezTo>
                    <a:pt x="734" y="517"/>
                    <a:pt x="400" y="1151"/>
                    <a:pt x="400" y="1851"/>
                  </a:cubicBezTo>
                  <a:lnTo>
                    <a:pt x="400" y="2352"/>
                  </a:lnTo>
                  <a:cubicBezTo>
                    <a:pt x="367" y="2718"/>
                    <a:pt x="267" y="3085"/>
                    <a:pt x="100" y="3386"/>
                  </a:cubicBezTo>
                  <a:cubicBezTo>
                    <a:pt x="34" y="3452"/>
                    <a:pt x="0" y="3552"/>
                    <a:pt x="0" y="3652"/>
                  </a:cubicBezTo>
                  <a:cubicBezTo>
                    <a:pt x="0" y="3776"/>
                    <a:pt x="55" y="3845"/>
                    <a:pt x="138" y="3845"/>
                  </a:cubicBezTo>
                  <a:cubicBezTo>
                    <a:pt x="167" y="3845"/>
                    <a:pt x="199" y="3836"/>
                    <a:pt x="234" y="3819"/>
                  </a:cubicBezTo>
                  <a:lnTo>
                    <a:pt x="2369" y="2618"/>
                  </a:lnTo>
                  <a:cubicBezTo>
                    <a:pt x="2502" y="2518"/>
                    <a:pt x="2569" y="2352"/>
                    <a:pt x="2569" y="2218"/>
                  </a:cubicBezTo>
                  <a:cubicBezTo>
                    <a:pt x="2602" y="2151"/>
                    <a:pt x="2569" y="2085"/>
                    <a:pt x="2502" y="2018"/>
                  </a:cubicBezTo>
                  <a:cubicBezTo>
                    <a:pt x="2268" y="1885"/>
                    <a:pt x="2168" y="1618"/>
                    <a:pt x="2202" y="1384"/>
                  </a:cubicBezTo>
                  <a:lnTo>
                    <a:pt x="2202" y="784"/>
                  </a:lnTo>
                  <a:cubicBezTo>
                    <a:pt x="2202" y="292"/>
                    <a:pt x="1985" y="0"/>
                    <a:pt x="16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935574" y="2399992"/>
              <a:ext cx="12627" cy="13399"/>
            </a:xfrm>
            <a:custGeom>
              <a:avLst/>
              <a:gdLst/>
              <a:ahLst/>
              <a:cxnLst/>
              <a:rect l="l" t="t" r="r" b="b"/>
              <a:pathLst>
                <a:path w="835" h="886" extrusionOk="0">
                  <a:moveTo>
                    <a:pt x="835" y="0"/>
                  </a:moveTo>
                  <a:lnTo>
                    <a:pt x="1" y="500"/>
                  </a:lnTo>
                  <a:cubicBezTo>
                    <a:pt x="1" y="748"/>
                    <a:pt x="93" y="885"/>
                    <a:pt x="249" y="885"/>
                  </a:cubicBezTo>
                  <a:cubicBezTo>
                    <a:pt x="303" y="885"/>
                    <a:pt x="366" y="868"/>
                    <a:pt x="434" y="834"/>
                  </a:cubicBezTo>
                  <a:cubicBezTo>
                    <a:pt x="668" y="634"/>
                    <a:pt x="835" y="300"/>
                    <a:pt x="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979973" y="2308606"/>
              <a:ext cx="43901" cy="78849"/>
            </a:xfrm>
            <a:custGeom>
              <a:avLst/>
              <a:gdLst/>
              <a:ahLst/>
              <a:cxnLst/>
              <a:rect l="l" t="t" r="r" b="b"/>
              <a:pathLst>
                <a:path w="2903" h="5214" extrusionOk="0">
                  <a:moveTo>
                    <a:pt x="2694" y="1"/>
                  </a:moveTo>
                  <a:cubicBezTo>
                    <a:pt x="2654" y="1"/>
                    <a:pt x="2611" y="13"/>
                    <a:pt x="2569" y="39"/>
                  </a:cubicBezTo>
                  <a:lnTo>
                    <a:pt x="367" y="1306"/>
                  </a:lnTo>
                  <a:cubicBezTo>
                    <a:pt x="134" y="1473"/>
                    <a:pt x="0" y="1707"/>
                    <a:pt x="0" y="1974"/>
                  </a:cubicBezTo>
                  <a:lnTo>
                    <a:pt x="0" y="4909"/>
                  </a:lnTo>
                  <a:cubicBezTo>
                    <a:pt x="0" y="5108"/>
                    <a:pt x="93" y="5214"/>
                    <a:pt x="223" y="5214"/>
                  </a:cubicBezTo>
                  <a:cubicBezTo>
                    <a:pt x="267" y="5214"/>
                    <a:pt x="316" y="5201"/>
                    <a:pt x="367" y="5176"/>
                  </a:cubicBezTo>
                  <a:lnTo>
                    <a:pt x="2569" y="3908"/>
                  </a:lnTo>
                  <a:cubicBezTo>
                    <a:pt x="2769" y="3775"/>
                    <a:pt x="2902" y="3508"/>
                    <a:pt x="2902" y="3241"/>
                  </a:cubicBezTo>
                  <a:lnTo>
                    <a:pt x="2902" y="306"/>
                  </a:lnTo>
                  <a:cubicBezTo>
                    <a:pt x="2902" y="107"/>
                    <a:pt x="2810" y="1"/>
                    <a:pt x="26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8"/>
            <p:cNvSpPr/>
            <p:nvPr/>
          </p:nvSpPr>
          <p:spPr>
            <a:xfrm>
              <a:off x="992071" y="2330156"/>
              <a:ext cx="20204" cy="39576"/>
            </a:xfrm>
            <a:custGeom>
              <a:avLst/>
              <a:gdLst/>
              <a:ahLst/>
              <a:cxnLst/>
              <a:rect l="l" t="t" r="r" b="b"/>
              <a:pathLst>
                <a:path w="1336" h="2617" extrusionOk="0">
                  <a:moveTo>
                    <a:pt x="1027" y="1"/>
                  </a:moveTo>
                  <a:cubicBezTo>
                    <a:pt x="1007" y="1"/>
                    <a:pt x="988" y="5"/>
                    <a:pt x="968" y="15"/>
                  </a:cubicBezTo>
                  <a:cubicBezTo>
                    <a:pt x="868" y="15"/>
                    <a:pt x="768" y="48"/>
                    <a:pt x="701" y="115"/>
                  </a:cubicBezTo>
                  <a:cubicBezTo>
                    <a:pt x="601" y="148"/>
                    <a:pt x="501" y="248"/>
                    <a:pt x="434" y="315"/>
                  </a:cubicBezTo>
                  <a:cubicBezTo>
                    <a:pt x="334" y="415"/>
                    <a:pt x="268" y="515"/>
                    <a:pt x="234" y="615"/>
                  </a:cubicBezTo>
                  <a:cubicBezTo>
                    <a:pt x="168" y="682"/>
                    <a:pt x="134" y="815"/>
                    <a:pt x="101" y="915"/>
                  </a:cubicBezTo>
                  <a:cubicBezTo>
                    <a:pt x="68" y="982"/>
                    <a:pt x="68" y="1082"/>
                    <a:pt x="68" y="1182"/>
                  </a:cubicBezTo>
                  <a:cubicBezTo>
                    <a:pt x="68" y="1182"/>
                    <a:pt x="68" y="1216"/>
                    <a:pt x="68" y="1216"/>
                  </a:cubicBezTo>
                  <a:lnTo>
                    <a:pt x="101" y="1216"/>
                  </a:lnTo>
                  <a:lnTo>
                    <a:pt x="368" y="1049"/>
                  </a:lnTo>
                  <a:cubicBezTo>
                    <a:pt x="401" y="1049"/>
                    <a:pt x="434" y="1016"/>
                    <a:pt x="434" y="1016"/>
                  </a:cubicBezTo>
                  <a:cubicBezTo>
                    <a:pt x="468" y="982"/>
                    <a:pt x="468" y="949"/>
                    <a:pt x="468" y="949"/>
                  </a:cubicBezTo>
                  <a:cubicBezTo>
                    <a:pt x="468" y="915"/>
                    <a:pt x="468" y="882"/>
                    <a:pt x="468" y="882"/>
                  </a:cubicBezTo>
                  <a:cubicBezTo>
                    <a:pt x="468" y="849"/>
                    <a:pt x="501" y="815"/>
                    <a:pt x="501" y="782"/>
                  </a:cubicBezTo>
                  <a:cubicBezTo>
                    <a:pt x="535" y="749"/>
                    <a:pt x="535" y="715"/>
                    <a:pt x="568" y="682"/>
                  </a:cubicBezTo>
                  <a:cubicBezTo>
                    <a:pt x="601" y="649"/>
                    <a:pt x="635" y="615"/>
                    <a:pt x="668" y="582"/>
                  </a:cubicBezTo>
                  <a:cubicBezTo>
                    <a:pt x="701" y="549"/>
                    <a:pt x="735" y="549"/>
                    <a:pt x="768" y="549"/>
                  </a:cubicBezTo>
                  <a:cubicBezTo>
                    <a:pt x="801" y="549"/>
                    <a:pt x="801" y="582"/>
                    <a:pt x="835" y="582"/>
                  </a:cubicBezTo>
                  <a:cubicBezTo>
                    <a:pt x="835" y="615"/>
                    <a:pt x="868" y="615"/>
                    <a:pt x="868" y="649"/>
                  </a:cubicBezTo>
                  <a:lnTo>
                    <a:pt x="868" y="715"/>
                  </a:lnTo>
                  <a:cubicBezTo>
                    <a:pt x="868" y="749"/>
                    <a:pt x="868" y="815"/>
                    <a:pt x="868" y="849"/>
                  </a:cubicBezTo>
                  <a:cubicBezTo>
                    <a:pt x="835" y="915"/>
                    <a:pt x="801" y="982"/>
                    <a:pt x="768" y="1049"/>
                  </a:cubicBezTo>
                  <a:lnTo>
                    <a:pt x="68" y="2083"/>
                  </a:lnTo>
                  <a:cubicBezTo>
                    <a:pt x="68" y="2116"/>
                    <a:pt x="34" y="2183"/>
                    <a:pt x="34" y="2216"/>
                  </a:cubicBezTo>
                  <a:cubicBezTo>
                    <a:pt x="34" y="2250"/>
                    <a:pt x="34" y="2283"/>
                    <a:pt x="34" y="2316"/>
                  </a:cubicBezTo>
                  <a:lnTo>
                    <a:pt x="34" y="2583"/>
                  </a:lnTo>
                  <a:cubicBezTo>
                    <a:pt x="1" y="2583"/>
                    <a:pt x="1" y="2617"/>
                    <a:pt x="34" y="2617"/>
                  </a:cubicBezTo>
                  <a:lnTo>
                    <a:pt x="68" y="2617"/>
                  </a:lnTo>
                  <a:lnTo>
                    <a:pt x="1268" y="1916"/>
                  </a:lnTo>
                  <a:cubicBezTo>
                    <a:pt x="1302" y="1916"/>
                    <a:pt x="1302" y="1883"/>
                    <a:pt x="1335" y="1883"/>
                  </a:cubicBezTo>
                  <a:cubicBezTo>
                    <a:pt x="1335" y="1849"/>
                    <a:pt x="1335" y="1816"/>
                    <a:pt x="1335" y="1816"/>
                  </a:cubicBezTo>
                  <a:lnTo>
                    <a:pt x="1335" y="1483"/>
                  </a:lnTo>
                  <a:cubicBezTo>
                    <a:pt x="1335" y="1483"/>
                    <a:pt x="1335" y="1449"/>
                    <a:pt x="1335" y="1449"/>
                  </a:cubicBezTo>
                  <a:cubicBezTo>
                    <a:pt x="1318" y="1432"/>
                    <a:pt x="1310" y="1424"/>
                    <a:pt x="1302" y="1424"/>
                  </a:cubicBezTo>
                  <a:cubicBezTo>
                    <a:pt x="1293" y="1424"/>
                    <a:pt x="1285" y="1432"/>
                    <a:pt x="1268" y="1449"/>
                  </a:cubicBezTo>
                  <a:lnTo>
                    <a:pt x="701" y="1783"/>
                  </a:lnTo>
                  <a:lnTo>
                    <a:pt x="1035" y="1249"/>
                  </a:lnTo>
                  <a:cubicBezTo>
                    <a:pt x="1068" y="1182"/>
                    <a:pt x="1102" y="1116"/>
                    <a:pt x="1168" y="1049"/>
                  </a:cubicBezTo>
                  <a:cubicBezTo>
                    <a:pt x="1202" y="982"/>
                    <a:pt x="1202" y="882"/>
                    <a:pt x="1235" y="815"/>
                  </a:cubicBezTo>
                  <a:cubicBezTo>
                    <a:pt x="1268" y="782"/>
                    <a:pt x="1268" y="715"/>
                    <a:pt x="1302" y="649"/>
                  </a:cubicBezTo>
                  <a:cubicBezTo>
                    <a:pt x="1302" y="582"/>
                    <a:pt x="1302" y="515"/>
                    <a:pt x="1302" y="448"/>
                  </a:cubicBezTo>
                  <a:cubicBezTo>
                    <a:pt x="1302" y="382"/>
                    <a:pt x="1302" y="282"/>
                    <a:pt x="1268" y="215"/>
                  </a:cubicBezTo>
                  <a:cubicBezTo>
                    <a:pt x="1268" y="148"/>
                    <a:pt x="1202" y="82"/>
                    <a:pt x="1168" y="48"/>
                  </a:cubicBezTo>
                  <a:cubicBezTo>
                    <a:pt x="1121" y="25"/>
                    <a:pt x="1074" y="1"/>
                    <a:pt x="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8"/>
            <p:cNvSpPr/>
            <p:nvPr/>
          </p:nvSpPr>
          <p:spPr>
            <a:xfrm>
              <a:off x="833678" y="2394548"/>
              <a:ext cx="48952" cy="34026"/>
            </a:xfrm>
            <a:custGeom>
              <a:avLst/>
              <a:gdLst/>
              <a:ahLst/>
              <a:cxnLst/>
              <a:rect l="l" t="t" r="r" b="b"/>
              <a:pathLst>
                <a:path w="3237" h="2250" extrusionOk="0">
                  <a:moveTo>
                    <a:pt x="3112" y="1"/>
                  </a:moveTo>
                  <a:cubicBezTo>
                    <a:pt x="3088" y="1"/>
                    <a:pt x="3062" y="9"/>
                    <a:pt x="3036" y="27"/>
                  </a:cubicBezTo>
                  <a:lnTo>
                    <a:pt x="201" y="1694"/>
                  </a:lnTo>
                  <a:cubicBezTo>
                    <a:pt x="67" y="1761"/>
                    <a:pt x="1" y="1895"/>
                    <a:pt x="1" y="2061"/>
                  </a:cubicBezTo>
                  <a:cubicBezTo>
                    <a:pt x="1" y="2165"/>
                    <a:pt x="41" y="2249"/>
                    <a:pt x="123" y="2249"/>
                  </a:cubicBezTo>
                  <a:cubicBezTo>
                    <a:pt x="146" y="2249"/>
                    <a:pt x="172" y="2243"/>
                    <a:pt x="201" y="2228"/>
                  </a:cubicBezTo>
                  <a:lnTo>
                    <a:pt x="3036" y="560"/>
                  </a:lnTo>
                  <a:cubicBezTo>
                    <a:pt x="3170" y="494"/>
                    <a:pt x="3236" y="327"/>
                    <a:pt x="3236" y="193"/>
                  </a:cubicBezTo>
                  <a:cubicBezTo>
                    <a:pt x="3236" y="70"/>
                    <a:pt x="3181" y="1"/>
                    <a:pt x="3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833678" y="2414222"/>
              <a:ext cx="48952" cy="33814"/>
            </a:xfrm>
            <a:custGeom>
              <a:avLst/>
              <a:gdLst/>
              <a:ahLst/>
              <a:cxnLst/>
              <a:rect l="l" t="t" r="r" b="b"/>
              <a:pathLst>
                <a:path w="3237" h="2236" extrusionOk="0">
                  <a:moveTo>
                    <a:pt x="3112" y="1"/>
                  </a:moveTo>
                  <a:cubicBezTo>
                    <a:pt x="3088" y="1"/>
                    <a:pt x="3062" y="9"/>
                    <a:pt x="3036" y="26"/>
                  </a:cubicBezTo>
                  <a:lnTo>
                    <a:pt x="201" y="1661"/>
                  </a:lnTo>
                  <a:cubicBezTo>
                    <a:pt x="67" y="1761"/>
                    <a:pt x="1" y="1894"/>
                    <a:pt x="1" y="2061"/>
                  </a:cubicBezTo>
                  <a:cubicBezTo>
                    <a:pt x="1" y="2157"/>
                    <a:pt x="35" y="2235"/>
                    <a:pt x="103" y="2235"/>
                  </a:cubicBezTo>
                  <a:cubicBezTo>
                    <a:pt x="131" y="2235"/>
                    <a:pt x="163" y="2223"/>
                    <a:pt x="201" y="2195"/>
                  </a:cubicBezTo>
                  <a:lnTo>
                    <a:pt x="3036" y="560"/>
                  </a:lnTo>
                  <a:cubicBezTo>
                    <a:pt x="3170" y="493"/>
                    <a:pt x="3236" y="327"/>
                    <a:pt x="3236" y="193"/>
                  </a:cubicBezTo>
                  <a:cubicBezTo>
                    <a:pt x="3236" y="70"/>
                    <a:pt x="3181" y="1"/>
                    <a:pt x="3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8"/>
            <p:cNvSpPr/>
            <p:nvPr/>
          </p:nvSpPr>
          <p:spPr>
            <a:xfrm>
              <a:off x="833678" y="2433896"/>
              <a:ext cx="48952" cy="33587"/>
            </a:xfrm>
            <a:custGeom>
              <a:avLst/>
              <a:gdLst/>
              <a:ahLst/>
              <a:cxnLst/>
              <a:rect l="l" t="t" r="r" b="b"/>
              <a:pathLst>
                <a:path w="3237" h="2221" extrusionOk="0">
                  <a:moveTo>
                    <a:pt x="3112" y="1"/>
                  </a:moveTo>
                  <a:cubicBezTo>
                    <a:pt x="3088" y="1"/>
                    <a:pt x="3062" y="9"/>
                    <a:pt x="3036" y="26"/>
                  </a:cubicBezTo>
                  <a:lnTo>
                    <a:pt x="201" y="1661"/>
                  </a:lnTo>
                  <a:cubicBezTo>
                    <a:pt x="67" y="1761"/>
                    <a:pt x="1" y="1894"/>
                    <a:pt x="1" y="2061"/>
                  </a:cubicBezTo>
                  <a:cubicBezTo>
                    <a:pt x="1" y="2159"/>
                    <a:pt x="36" y="2221"/>
                    <a:pt x="108" y="2221"/>
                  </a:cubicBezTo>
                  <a:cubicBezTo>
                    <a:pt x="134" y="2221"/>
                    <a:pt x="165" y="2212"/>
                    <a:pt x="201" y="2195"/>
                  </a:cubicBezTo>
                  <a:lnTo>
                    <a:pt x="3036" y="560"/>
                  </a:lnTo>
                  <a:cubicBezTo>
                    <a:pt x="3170" y="460"/>
                    <a:pt x="3236" y="327"/>
                    <a:pt x="3236" y="193"/>
                  </a:cubicBezTo>
                  <a:cubicBezTo>
                    <a:pt x="3236" y="69"/>
                    <a:pt x="3181" y="1"/>
                    <a:pt x="3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8"/>
            <p:cNvSpPr/>
            <p:nvPr/>
          </p:nvSpPr>
          <p:spPr>
            <a:xfrm>
              <a:off x="2225447" y="1583755"/>
              <a:ext cx="44400" cy="87529"/>
            </a:xfrm>
            <a:custGeom>
              <a:avLst/>
              <a:gdLst/>
              <a:ahLst/>
              <a:cxnLst/>
              <a:rect l="l" t="t" r="r" b="b"/>
              <a:pathLst>
                <a:path w="2936" h="5788" extrusionOk="0">
                  <a:moveTo>
                    <a:pt x="2151" y="0"/>
                  </a:moveTo>
                  <a:cubicBezTo>
                    <a:pt x="2117" y="0"/>
                    <a:pt x="2076" y="29"/>
                    <a:pt x="2035" y="70"/>
                  </a:cubicBezTo>
                  <a:lnTo>
                    <a:pt x="1368" y="1004"/>
                  </a:lnTo>
                  <a:cubicBezTo>
                    <a:pt x="1334" y="1004"/>
                    <a:pt x="1334" y="1037"/>
                    <a:pt x="1334" y="1037"/>
                  </a:cubicBezTo>
                  <a:cubicBezTo>
                    <a:pt x="1334" y="1071"/>
                    <a:pt x="1334" y="1071"/>
                    <a:pt x="1334" y="1104"/>
                  </a:cubicBezTo>
                  <a:lnTo>
                    <a:pt x="1334" y="1171"/>
                  </a:lnTo>
                  <a:lnTo>
                    <a:pt x="1334" y="1204"/>
                  </a:lnTo>
                  <a:cubicBezTo>
                    <a:pt x="1334" y="1204"/>
                    <a:pt x="1334" y="1237"/>
                    <a:pt x="1334" y="1237"/>
                  </a:cubicBezTo>
                  <a:lnTo>
                    <a:pt x="1735" y="1938"/>
                  </a:lnTo>
                  <a:cubicBezTo>
                    <a:pt x="1735" y="1955"/>
                    <a:pt x="1751" y="1963"/>
                    <a:pt x="1772" y="1963"/>
                  </a:cubicBezTo>
                  <a:cubicBezTo>
                    <a:pt x="1793" y="1963"/>
                    <a:pt x="1818" y="1955"/>
                    <a:pt x="1835" y="1938"/>
                  </a:cubicBezTo>
                  <a:cubicBezTo>
                    <a:pt x="1868" y="1938"/>
                    <a:pt x="1868" y="1904"/>
                    <a:pt x="1901" y="1904"/>
                  </a:cubicBezTo>
                  <a:cubicBezTo>
                    <a:pt x="1968" y="1804"/>
                    <a:pt x="1968" y="1704"/>
                    <a:pt x="1935" y="1638"/>
                  </a:cubicBezTo>
                  <a:lnTo>
                    <a:pt x="1635" y="1171"/>
                  </a:lnTo>
                  <a:cubicBezTo>
                    <a:pt x="1744" y="1128"/>
                    <a:pt x="1848" y="1108"/>
                    <a:pt x="1945" y="1108"/>
                  </a:cubicBezTo>
                  <a:cubicBezTo>
                    <a:pt x="2379" y="1108"/>
                    <a:pt x="2669" y="1517"/>
                    <a:pt x="2669" y="2171"/>
                  </a:cubicBezTo>
                  <a:cubicBezTo>
                    <a:pt x="2669" y="2872"/>
                    <a:pt x="2435" y="3539"/>
                    <a:pt x="2001" y="4073"/>
                  </a:cubicBezTo>
                  <a:cubicBezTo>
                    <a:pt x="1935" y="4139"/>
                    <a:pt x="1901" y="4206"/>
                    <a:pt x="1935" y="4306"/>
                  </a:cubicBezTo>
                  <a:cubicBezTo>
                    <a:pt x="1954" y="4345"/>
                    <a:pt x="1974" y="4361"/>
                    <a:pt x="1993" y="4361"/>
                  </a:cubicBezTo>
                  <a:cubicBezTo>
                    <a:pt x="2007" y="4361"/>
                    <a:pt x="2021" y="4353"/>
                    <a:pt x="2035" y="4340"/>
                  </a:cubicBezTo>
                  <a:cubicBezTo>
                    <a:pt x="2068" y="4340"/>
                    <a:pt x="2102" y="4306"/>
                    <a:pt x="2102" y="4273"/>
                  </a:cubicBezTo>
                  <a:cubicBezTo>
                    <a:pt x="2635" y="3639"/>
                    <a:pt x="2902" y="2872"/>
                    <a:pt x="2935" y="2038"/>
                  </a:cubicBezTo>
                  <a:cubicBezTo>
                    <a:pt x="2935" y="1223"/>
                    <a:pt x="2580" y="739"/>
                    <a:pt x="2047" y="739"/>
                  </a:cubicBezTo>
                  <a:cubicBezTo>
                    <a:pt x="1969" y="739"/>
                    <a:pt x="1887" y="749"/>
                    <a:pt x="1801" y="770"/>
                  </a:cubicBezTo>
                  <a:lnTo>
                    <a:pt x="2168" y="303"/>
                  </a:lnTo>
                  <a:cubicBezTo>
                    <a:pt x="2235" y="237"/>
                    <a:pt x="2235" y="137"/>
                    <a:pt x="2202" y="36"/>
                  </a:cubicBezTo>
                  <a:cubicBezTo>
                    <a:pt x="2189" y="11"/>
                    <a:pt x="2171" y="0"/>
                    <a:pt x="2151" y="0"/>
                  </a:cubicBezTo>
                  <a:close/>
                  <a:moveTo>
                    <a:pt x="933" y="1432"/>
                  </a:moveTo>
                  <a:cubicBezTo>
                    <a:pt x="895" y="1432"/>
                    <a:pt x="853" y="1452"/>
                    <a:pt x="834" y="1471"/>
                  </a:cubicBezTo>
                  <a:cubicBezTo>
                    <a:pt x="300" y="2105"/>
                    <a:pt x="0" y="2905"/>
                    <a:pt x="0" y="3739"/>
                  </a:cubicBezTo>
                  <a:cubicBezTo>
                    <a:pt x="0" y="4536"/>
                    <a:pt x="340" y="5017"/>
                    <a:pt x="854" y="5017"/>
                  </a:cubicBezTo>
                  <a:cubicBezTo>
                    <a:pt x="942" y="5017"/>
                    <a:pt x="1036" y="5003"/>
                    <a:pt x="1134" y="4973"/>
                  </a:cubicBezTo>
                  <a:lnTo>
                    <a:pt x="1134" y="4973"/>
                  </a:lnTo>
                  <a:lnTo>
                    <a:pt x="767" y="5507"/>
                  </a:lnTo>
                  <a:cubicBezTo>
                    <a:pt x="701" y="5574"/>
                    <a:pt x="701" y="5674"/>
                    <a:pt x="734" y="5741"/>
                  </a:cubicBezTo>
                  <a:cubicBezTo>
                    <a:pt x="734" y="5764"/>
                    <a:pt x="767" y="5788"/>
                    <a:pt x="799" y="5788"/>
                  </a:cubicBezTo>
                  <a:cubicBezTo>
                    <a:pt x="812" y="5788"/>
                    <a:pt x="824" y="5784"/>
                    <a:pt x="834" y="5774"/>
                  </a:cubicBezTo>
                  <a:cubicBezTo>
                    <a:pt x="834" y="5741"/>
                    <a:pt x="867" y="5741"/>
                    <a:pt x="901" y="5707"/>
                  </a:cubicBezTo>
                  <a:lnTo>
                    <a:pt x="1568" y="4773"/>
                  </a:lnTo>
                  <a:cubicBezTo>
                    <a:pt x="1568" y="4773"/>
                    <a:pt x="1601" y="4740"/>
                    <a:pt x="1601" y="4740"/>
                  </a:cubicBezTo>
                  <a:lnTo>
                    <a:pt x="1601" y="4706"/>
                  </a:lnTo>
                  <a:lnTo>
                    <a:pt x="1601" y="4673"/>
                  </a:lnTo>
                  <a:cubicBezTo>
                    <a:pt x="1601" y="4673"/>
                    <a:pt x="1601" y="4640"/>
                    <a:pt x="1601" y="4640"/>
                  </a:cubicBezTo>
                  <a:lnTo>
                    <a:pt x="1601" y="4606"/>
                  </a:lnTo>
                  <a:cubicBezTo>
                    <a:pt x="1601" y="4606"/>
                    <a:pt x="1635" y="4573"/>
                    <a:pt x="1635" y="4573"/>
                  </a:cubicBezTo>
                  <a:cubicBezTo>
                    <a:pt x="1635" y="4540"/>
                    <a:pt x="1635" y="4540"/>
                    <a:pt x="1635" y="4506"/>
                  </a:cubicBezTo>
                  <a:lnTo>
                    <a:pt x="1234" y="3839"/>
                  </a:lnTo>
                  <a:cubicBezTo>
                    <a:pt x="1204" y="3809"/>
                    <a:pt x="1174" y="3793"/>
                    <a:pt x="1144" y="3793"/>
                  </a:cubicBezTo>
                  <a:cubicBezTo>
                    <a:pt x="1108" y="3793"/>
                    <a:pt x="1071" y="3817"/>
                    <a:pt x="1034" y="3873"/>
                  </a:cubicBezTo>
                  <a:cubicBezTo>
                    <a:pt x="1001" y="3939"/>
                    <a:pt x="967" y="4039"/>
                    <a:pt x="1001" y="4106"/>
                  </a:cubicBezTo>
                  <a:lnTo>
                    <a:pt x="1268" y="4606"/>
                  </a:lnTo>
                  <a:cubicBezTo>
                    <a:pt x="1170" y="4641"/>
                    <a:pt x="1076" y="4657"/>
                    <a:pt x="986" y="4657"/>
                  </a:cubicBezTo>
                  <a:cubicBezTo>
                    <a:pt x="554" y="4657"/>
                    <a:pt x="234" y="4269"/>
                    <a:pt x="234" y="3606"/>
                  </a:cubicBezTo>
                  <a:cubicBezTo>
                    <a:pt x="267" y="2905"/>
                    <a:pt x="500" y="2271"/>
                    <a:pt x="934" y="1738"/>
                  </a:cubicBezTo>
                  <a:cubicBezTo>
                    <a:pt x="1001" y="1671"/>
                    <a:pt x="1001" y="1571"/>
                    <a:pt x="1001" y="1471"/>
                  </a:cubicBezTo>
                  <a:cubicBezTo>
                    <a:pt x="987" y="1443"/>
                    <a:pt x="961" y="1432"/>
                    <a:pt x="933" y="14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8"/>
            <p:cNvSpPr/>
            <p:nvPr/>
          </p:nvSpPr>
          <p:spPr>
            <a:xfrm>
              <a:off x="1007209" y="2472126"/>
              <a:ext cx="163958" cy="317300"/>
            </a:xfrm>
            <a:custGeom>
              <a:avLst/>
              <a:gdLst/>
              <a:ahLst/>
              <a:cxnLst/>
              <a:rect l="l" t="t" r="r" b="b"/>
              <a:pathLst>
                <a:path w="10842" h="20982" extrusionOk="0">
                  <a:moveTo>
                    <a:pt x="7106" y="0"/>
                  </a:moveTo>
                  <a:cubicBezTo>
                    <a:pt x="2836" y="5938"/>
                    <a:pt x="1" y="13810"/>
                    <a:pt x="1" y="20982"/>
                  </a:cubicBezTo>
                  <a:lnTo>
                    <a:pt x="7506" y="16645"/>
                  </a:lnTo>
                  <a:cubicBezTo>
                    <a:pt x="7506" y="13210"/>
                    <a:pt x="8840" y="9440"/>
                    <a:pt x="10842" y="6505"/>
                  </a:cubicBezTo>
                  <a:lnTo>
                    <a:pt x="7106" y="0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1007209" y="2472126"/>
              <a:ext cx="163958" cy="317300"/>
            </a:xfrm>
            <a:custGeom>
              <a:avLst/>
              <a:gdLst/>
              <a:ahLst/>
              <a:cxnLst/>
              <a:rect l="l" t="t" r="r" b="b"/>
              <a:pathLst>
                <a:path w="10842" h="20982" extrusionOk="0">
                  <a:moveTo>
                    <a:pt x="7106" y="0"/>
                  </a:moveTo>
                  <a:cubicBezTo>
                    <a:pt x="2836" y="5938"/>
                    <a:pt x="1" y="13810"/>
                    <a:pt x="1" y="20982"/>
                  </a:cubicBezTo>
                  <a:lnTo>
                    <a:pt x="7506" y="16645"/>
                  </a:lnTo>
                  <a:cubicBezTo>
                    <a:pt x="7506" y="13210"/>
                    <a:pt x="8840" y="9440"/>
                    <a:pt x="10842" y="6505"/>
                  </a:cubicBezTo>
                  <a:lnTo>
                    <a:pt x="7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1123743" y="2334194"/>
              <a:ext cx="214392" cy="223692"/>
            </a:xfrm>
            <a:custGeom>
              <a:avLst/>
              <a:gdLst/>
              <a:ahLst/>
              <a:cxnLst/>
              <a:rect l="l" t="t" r="r" b="b"/>
              <a:pathLst>
                <a:path w="14177" h="14792" extrusionOk="0">
                  <a:moveTo>
                    <a:pt x="13026" y="1"/>
                  </a:moveTo>
                  <a:cubicBezTo>
                    <a:pt x="11215" y="1"/>
                    <a:pt x="9216" y="576"/>
                    <a:pt x="7105" y="1783"/>
                  </a:cubicBezTo>
                  <a:cubicBezTo>
                    <a:pt x="4336" y="3450"/>
                    <a:pt x="1935" y="5652"/>
                    <a:pt x="0" y="8254"/>
                  </a:cubicBezTo>
                  <a:lnTo>
                    <a:pt x="3769" y="14792"/>
                  </a:lnTo>
                  <a:cubicBezTo>
                    <a:pt x="4670" y="13591"/>
                    <a:pt x="5804" y="12557"/>
                    <a:pt x="7105" y="11790"/>
                  </a:cubicBezTo>
                  <a:cubicBezTo>
                    <a:pt x="7984" y="11214"/>
                    <a:pt x="9028" y="10913"/>
                    <a:pt x="10113" y="10913"/>
                  </a:cubicBezTo>
                  <a:cubicBezTo>
                    <a:pt x="10222" y="10913"/>
                    <a:pt x="10331" y="10916"/>
                    <a:pt x="10441" y="10922"/>
                  </a:cubicBezTo>
                  <a:lnTo>
                    <a:pt x="14177" y="81"/>
                  </a:lnTo>
                  <a:cubicBezTo>
                    <a:pt x="13803" y="28"/>
                    <a:pt x="13419" y="1"/>
                    <a:pt x="1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8"/>
            <p:cNvSpPr/>
            <p:nvPr/>
          </p:nvSpPr>
          <p:spPr>
            <a:xfrm>
              <a:off x="1291209" y="2337430"/>
              <a:ext cx="163958" cy="258806"/>
            </a:xfrm>
            <a:custGeom>
              <a:avLst/>
              <a:gdLst/>
              <a:ahLst/>
              <a:cxnLst/>
              <a:rect l="l" t="t" r="r" b="b"/>
              <a:pathLst>
                <a:path w="10842" h="17114" extrusionOk="0">
                  <a:moveTo>
                    <a:pt x="3770" y="1"/>
                  </a:moveTo>
                  <a:lnTo>
                    <a:pt x="1" y="10842"/>
                  </a:lnTo>
                  <a:cubicBezTo>
                    <a:pt x="2002" y="11409"/>
                    <a:pt x="3336" y="13677"/>
                    <a:pt x="3336" y="17113"/>
                  </a:cubicBezTo>
                  <a:lnTo>
                    <a:pt x="10842" y="12777"/>
                  </a:lnTo>
                  <a:cubicBezTo>
                    <a:pt x="10842" y="5638"/>
                    <a:pt x="8006" y="1002"/>
                    <a:pt x="37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8"/>
            <p:cNvSpPr/>
            <p:nvPr/>
          </p:nvSpPr>
          <p:spPr>
            <a:xfrm>
              <a:off x="1199900" y="2465684"/>
              <a:ext cx="123143" cy="234731"/>
            </a:xfrm>
            <a:custGeom>
              <a:avLst/>
              <a:gdLst/>
              <a:ahLst/>
              <a:cxnLst/>
              <a:rect l="l" t="t" r="r" b="b"/>
              <a:pathLst>
                <a:path w="8143" h="15522" extrusionOk="0">
                  <a:moveTo>
                    <a:pt x="2450" y="11404"/>
                  </a:moveTo>
                  <a:cubicBezTo>
                    <a:pt x="2538" y="11404"/>
                    <a:pt x="2623" y="11425"/>
                    <a:pt x="2703" y="11467"/>
                  </a:cubicBezTo>
                  <a:cubicBezTo>
                    <a:pt x="3137" y="11668"/>
                    <a:pt x="3170" y="12468"/>
                    <a:pt x="2836" y="13235"/>
                  </a:cubicBezTo>
                  <a:cubicBezTo>
                    <a:pt x="2530" y="13877"/>
                    <a:pt x="2037" y="14285"/>
                    <a:pt x="1649" y="14285"/>
                  </a:cubicBezTo>
                  <a:cubicBezTo>
                    <a:pt x="1573" y="14285"/>
                    <a:pt x="1501" y="14269"/>
                    <a:pt x="1435" y="14236"/>
                  </a:cubicBezTo>
                  <a:lnTo>
                    <a:pt x="1435" y="14203"/>
                  </a:lnTo>
                  <a:cubicBezTo>
                    <a:pt x="1002" y="13969"/>
                    <a:pt x="968" y="13169"/>
                    <a:pt x="1302" y="12435"/>
                  </a:cubicBezTo>
                  <a:cubicBezTo>
                    <a:pt x="1602" y="11808"/>
                    <a:pt x="2057" y="11404"/>
                    <a:pt x="2450" y="11404"/>
                  </a:cubicBezTo>
                  <a:close/>
                  <a:moveTo>
                    <a:pt x="7922" y="1"/>
                  </a:moveTo>
                  <a:cubicBezTo>
                    <a:pt x="7836" y="1"/>
                    <a:pt x="7730" y="71"/>
                    <a:pt x="7640" y="226"/>
                  </a:cubicBezTo>
                  <a:cubicBezTo>
                    <a:pt x="5538" y="3729"/>
                    <a:pt x="1168" y="11000"/>
                    <a:pt x="668" y="12068"/>
                  </a:cubicBezTo>
                  <a:cubicBezTo>
                    <a:pt x="1" y="13502"/>
                    <a:pt x="101" y="15003"/>
                    <a:pt x="902" y="15404"/>
                  </a:cubicBezTo>
                  <a:cubicBezTo>
                    <a:pt x="1043" y="15483"/>
                    <a:pt x="1197" y="15521"/>
                    <a:pt x="1360" y="15521"/>
                  </a:cubicBezTo>
                  <a:cubicBezTo>
                    <a:pt x="2081" y="15521"/>
                    <a:pt x="2959" y="14773"/>
                    <a:pt x="3503" y="13602"/>
                  </a:cubicBezTo>
                  <a:cubicBezTo>
                    <a:pt x="4004" y="12535"/>
                    <a:pt x="6739" y="4396"/>
                    <a:pt x="8040" y="460"/>
                  </a:cubicBezTo>
                  <a:cubicBezTo>
                    <a:pt x="8142" y="174"/>
                    <a:pt x="8057" y="1"/>
                    <a:pt x="7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1194864" y="2385066"/>
              <a:ext cx="72149" cy="105026"/>
            </a:xfrm>
            <a:custGeom>
              <a:avLst/>
              <a:gdLst/>
              <a:ahLst/>
              <a:cxnLst/>
              <a:rect l="l" t="t" r="r" b="b"/>
              <a:pathLst>
                <a:path w="4771" h="6945" extrusionOk="0">
                  <a:moveTo>
                    <a:pt x="3182" y="553"/>
                  </a:moveTo>
                  <a:cubicBezTo>
                    <a:pt x="3898" y="553"/>
                    <a:pt x="4404" y="1222"/>
                    <a:pt x="4404" y="2321"/>
                  </a:cubicBezTo>
                  <a:cubicBezTo>
                    <a:pt x="4404" y="3789"/>
                    <a:pt x="3503" y="5490"/>
                    <a:pt x="2402" y="6157"/>
                  </a:cubicBezTo>
                  <a:cubicBezTo>
                    <a:pt x="2126" y="6316"/>
                    <a:pt x="1862" y="6391"/>
                    <a:pt x="1622" y="6391"/>
                  </a:cubicBezTo>
                  <a:cubicBezTo>
                    <a:pt x="906" y="6391"/>
                    <a:pt x="401" y="5723"/>
                    <a:pt x="401" y="4623"/>
                  </a:cubicBezTo>
                  <a:cubicBezTo>
                    <a:pt x="401" y="3155"/>
                    <a:pt x="1301" y="1421"/>
                    <a:pt x="2402" y="787"/>
                  </a:cubicBezTo>
                  <a:cubicBezTo>
                    <a:pt x="2678" y="628"/>
                    <a:pt x="2942" y="553"/>
                    <a:pt x="3182" y="553"/>
                  </a:cubicBezTo>
                  <a:close/>
                  <a:moveTo>
                    <a:pt x="3333" y="0"/>
                  </a:moveTo>
                  <a:cubicBezTo>
                    <a:pt x="3047" y="0"/>
                    <a:pt x="2732" y="92"/>
                    <a:pt x="2402" y="287"/>
                  </a:cubicBezTo>
                  <a:cubicBezTo>
                    <a:pt x="1068" y="1054"/>
                    <a:pt x="0" y="3089"/>
                    <a:pt x="0" y="4857"/>
                  </a:cubicBezTo>
                  <a:cubicBezTo>
                    <a:pt x="0" y="6151"/>
                    <a:pt x="595" y="6944"/>
                    <a:pt x="1451" y="6944"/>
                  </a:cubicBezTo>
                  <a:cubicBezTo>
                    <a:pt x="1742" y="6944"/>
                    <a:pt x="2064" y="6852"/>
                    <a:pt x="2402" y="6658"/>
                  </a:cubicBezTo>
                  <a:cubicBezTo>
                    <a:pt x="3703" y="5891"/>
                    <a:pt x="4770" y="3856"/>
                    <a:pt x="4770" y="2088"/>
                  </a:cubicBezTo>
                  <a:cubicBezTo>
                    <a:pt x="4770" y="793"/>
                    <a:pt x="4176" y="0"/>
                    <a:pt x="3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8"/>
            <p:cNvSpPr/>
            <p:nvPr/>
          </p:nvSpPr>
          <p:spPr>
            <a:xfrm>
              <a:off x="1214024" y="2441458"/>
              <a:ext cx="34328" cy="24514"/>
            </a:xfrm>
            <a:custGeom>
              <a:avLst/>
              <a:gdLst/>
              <a:ahLst/>
              <a:cxnLst/>
              <a:rect l="l" t="t" r="r" b="b"/>
              <a:pathLst>
                <a:path w="2270" h="1621" extrusionOk="0">
                  <a:moveTo>
                    <a:pt x="2148" y="1"/>
                  </a:moveTo>
                  <a:cubicBezTo>
                    <a:pt x="2123" y="1"/>
                    <a:pt x="2096" y="9"/>
                    <a:pt x="2069" y="27"/>
                  </a:cubicBezTo>
                  <a:lnTo>
                    <a:pt x="201" y="1094"/>
                  </a:lnTo>
                  <a:cubicBezTo>
                    <a:pt x="68" y="1194"/>
                    <a:pt x="1" y="1328"/>
                    <a:pt x="1" y="1461"/>
                  </a:cubicBezTo>
                  <a:cubicBezTo>
                    <a:pt x="1" y="1559"/>
                    <a:pt x="55" y="1621"/>
                    <a:pt x="123" y="1621"/>
                  </a:cubicBezTo>
                  <a:cubicBezTo>
                    <a:pt x="147" y="1621"/>
                    <a:pt x="174" y="1612"/>
                    <a:pt x="201" y="1595"/>
                  </a:cubicBezTo>
                  <a:lnTo>
                    <a:pt x="2069" y="527"/>
                  </a:lnTo>
                  <a:cubicBezTo>
                    <a:pt x="2203" y="427"/>
                    <a:pt x="2269" y="294"/>
                    <a:pt x="2269" y="160"/>
                  </a:cubicBezTo>
                  <a:cubicBezTo>
                    <a:pt x="2269" y="62"/>
                    <a:pt x="2216" y="1"/>
                    <a:pt x="2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8"/>
            <p:cNvSpPr/>
            <p:nvPr/>
          </p:nvSpPr>
          <p:spPr>
            <a:xfrm>
              <a:off x="1238749" y="2413541"/>
              <a:ext cx="10102" cy="14502"/>
            </a:xfrm>
            <a:custGeom>
              <a:avLst/>
              <a:gdLst/>
              <a:ahLst/>
              <a:cxnLst/>
              <a:rect l="l" t="t" r="r" b="b"/>
              <a:pathLst>
                <a:path w="668" h="959" extrusionOk="0">
                  <a:moveTo>
                    <a:pt x="473" y="0"/>
                  </a:moveTo>
                  <a:cubicBezTo>
                    <a:pt x="432" y="0"/>
                    <a:pt x="385" y="13"/>
                    <a:pt x="334" y="38"/>
                  </a:cubicBezTo>
                  <a:cubicBezTo>
                    <a:pt x="134" y="172"/>
                    <a:pt x="0" y="405"/>
                    <a:pt x="0" y="672"/>
                  </a:cubicBezTo>
                  <a:cubicBezTo>
                    <a:pt x="0" y="842"/>
                    <a:pt x="89" y="958"/>
                    <a:pt x="201" y="958"/>
                  </a:cubicBezTo>
                  <a:cubicBezTo>
                    <a:pt x="243" y="958"/>
                    <a:pt x="288" y="942"/>
                    <a:pt x="334" y="905"/>
                  </a:cubicBezTo>
                  <a:cubicBezTo>
                    <a:pt x="534" y="772"/>
                    <a:pt x="668" y="538"/>
                    <a:pt x="668" y="305"/>
                  </a:cubicBezTo>
                  <a:cubicBezTo>
                    <a:pt x="668" y="106"/>
                    <a:pt x="594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8"/>
            <p:cNvSpPr/>
            <p:nvPr/>
          </p:nvSpPr>
          <p:spPr>
            <a:xfrm>
              <a:off x="1213525" y="2428225"/>
              <a:ext cx="10102" cy="14654"/>
            </a:xfrm>
            <a:custGeom>
              <a:avLst/>
              <a:gdLst/>
              <a:ahLst/>
              <a:cxnLst/>
              <a:rect l="l" t="t" r="r" b="b"/>
              <a:pathLst>
                <a:path w="668" h="969" extrusionOk="0">
                  <a:moveTo>
                    <a:pt x="447" y="1"/>
                  </a:moveTo>
                  <a:cubicBezTo>
                    <a:pt x="411" y="1"/>
                    <a:pt x="372" y="12"/>
                    <a:pt x="334" y="34"/>
                  </a:cubicBezTo>
                  <a:cubicBezTo>
                    <a:pt x="134" y="201"/>
                    <a:pt x="1" y="435"/>
                    <a:pt x="1" y="668"/>
                  </a:cubicBezTo>
                  <a:cubicBezTo>
                    <a:pt x="1" y="848"/>
                    <a:pt x="80" y="969"/>
                    <a:pt x="208" y="969"/>
                  </a:cubicBezTo>
                  <a:cubicBezTo>
                    <a:pt x="246" y="969"/>
                    <a:pt x="288" y="958"/>
                    <a:pt x="334" y="935"/>
                  </a:cubicBezTo>
                  <a:cubicBezTo>
                    <a:pt x="534" y="768"/>
                    <a:pt x="634" y="535"/>
                    <a:pt x="668" y="301"/>
                  </a:cubicBezTo>
                  <a:cubicBezTo>
                    <a:pt x="668" y="121"/>
                    <a:pt x="569" y="1"/>
                    <a:pt x="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8"/>
            <p:cNvSpPr/>
            <p:nvPr/>
          </p:nvSpPr>
          <p:spPr>
            <a:xfrm>
              <a:off x="1340146" y="2413315"/>
              <a:ext cx="72149" cy="105026"/>
            </a:xfrm>
            <a:custGeom>
              <a:avLst/>
              <a:gdLst/>
              <a:ahLst/>
              <a:cxnLst/>
              <a:rect l="l" t="t" r="r" b="b"/>
              <a:pathLst>
                <a:path w="4771" h="6945" extrusionOk="0">
                  <a:moveTo>
                    <a:pt x="3182" y="553"/>
                  </a:moveTo>
                  <a:cubicBezTo>
                    <a:pt x="3898" y="553"/>
                    <a:pt x="4403" y="1222"/>
                    <a:pt x="4403" y="2321"/>
                  </a:cubicBezTo>
                  <a:cubicBezTo>
                    <a:pt x="4403" y="3822"/>
                    <a:pt x="3503" y="5524"/>
                    <a:pt x="2402" y="6157"/>
                  </a:cubicBezTo>
                  <a:cubicBezTo>
                    <a:pt x="2120" y="6320"/>
                    <a:pt x="1851" y="6397"/>
                    <a:pt x="1607" y="6397"/>
                  </a:cubicBezTo>
                  <a:cubicBezTo>
                    <a:pt x="899" y="6397"/>
                    <a:pt x="401" y="5748"/>
                    <a:pt x="401" y="4656"/>
                  </a:cubicBezTo>
                  <a:cubicBezTo>
                    <a:pt x="401" y="3189"/>
                    <a:pt x="1301" y="1454"/>
                    <a:pt x="2402" y="820"/>
                  </a:cubicBezTo>
                  <a:lnTo>
                    <a:pt x="2402" y="787"/>
                  </a:lnTo>
                  <a:cubicBezTo>
                    <a:pt x="2678" y="628"/>
                    <a:pt x="2942" y="553"/>
                    <a:pt x="3182" y="553"/>
                  </a:cubicBezTo>
                  <a:close/>
                  <a:moveTo>
                    <a:pt x="3333" y="0"/>
                  </a:moveTo>
                  <a:cubicBezTo>
                    <a:pt x="3047" y="0"/>
                    <a:pt x="2732" y="92"/>
                    <a:pt x="2402" y="287"/>
                  </a:cubicBezTo>
                  <a:cubicBezTo>
                    <a:pt x="1068" y="1054"/>
                    <a:pt x="0" y="3089"/>
                    <a:pt x="0" y="4857"/>
                  </a:cubicBezTo>
                  <a:cubicBezTo>
                    <a:pt x="0" y="6151"/>
                    <a:pt x="595" y="6944"/>
                    <a:pt x="1451" y="6944"/>
                  </a:cubicBezTo>
                  <a:cubicBezTo>
                    <a:pt x="1742" y="6944"/>
                    <a:pt x="2064" y="6852"/>
                    <a:pt x="2402" y="6658"/>
                  </a:cubicBezTo>
                  <a:cubicBezTo>
                    <a:pt x="3703" y="5891"/>
                    <a:pt x="4770" y="3856"/>
                    <a:pt x="4770" y="2088"/>
                  </a:cubicBezTo>
                  <a:cubicBezTo>
                    <a:pt x="4770" y="793"/>
                    <a:pt x="4176" y="0"/>
                    <a:pt x="3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8"/>
            <p:cNvSpPr/>
            <p:nvPr/>
          </p:nvSpPr>
          <p:spPr>
            <a:xfrm>
              <a:off x="1356281" y="2463037"/>
              <a:ext cx="40377" cy="33844"/>
            </a:xfrm>
            <a:custGeom>
              <a:avLst/>
              <a:gdLst/>
              <a:ahLst/>
              <a:cxnLst/>
              <a:rect l="l" t="t" r="r" b="b"/>
              <a:pathLst>
                <a:path w="2670" h="2238" extrusionOk="0">
                  <a:moveTo>
                    <a:pt x="2536" y="1"/>
                  </a:moveTo>
                  <a:cubicBezTo>
                    <a:pt x="2436" y="1"/>
                    <a:pt x="2336" y="101"/>
                    <a:pt x="2269" y="268"/>
                  </a:cubicBezTo>
                  <a:cubicBezTo>
                    <a:pt x="2136" y="768"/>
                    <a:pt x="1802" y="1235"/>
                    <a:pt x="1335" y="1569"/>
                  </a:cubicBezTo>
                  <a:cubicBezTo>
                    <a:pt x="1226" y="1653"/>
                    <a:pt x="1095" y="1694"/>
                    <a:pt x="963" y="1694"/>
                  </a:cubicBezTo>
                  <a:cubicBezTo>
                    <a:pt x="731" y="1694"/>
                    <a:pt x="495" y="1569"/>
                    <a:pt x="368" y="1335"/>
                  </a:cubicBezTo>
                  <a:cubicBezTo>
                    <a:pt x="354" y="1296"/>
                    <a:pt x="331" y="1277"/>
                    <a:pt x="301" y="1277"/>
                  </a:cubicBezTo>
                  <a:cubicBezTo>
                    <a:pt x="255" y="1277"/>
                    <a:pt x="195" y="1321"/>
                    <a:pt x="134" y="1402"/>
                  </a:cubicBezTo>
                  <a:cubicBezTo>
                    <a:pt x="34" y="1502"/>
                    <a:pt x="1" y="1635"/>
                    <a:pt x="34" y="1769"/>
                  </a:cubicBezTo>
                  <a:cubicBezTo>
                    <a:pt x="201" y="2081"/>
                    <a:pt x="459" y="2238"/>
                    <a:pt x="759" y="2238"/>
                  </a:cubicBezTo>
                  <a:cubicBezTo>
                    <a:pt x="939" y="2238"/>
                    <a:pt x="1135" y="2181"/>
                    <a:pt x="1335" y="2069"/>
                  </a:cubicBezTo>
                  <a:cubicBezTo>
                    <a:pt x="1935" y="1635"/>
                    <a:pt x="2402" y="1001"/>
                    <a:pt x="2603" y="301"/>
                  </a:cubicBezTo>
                  <a:cubicBezTo>
                    <a:pt x="2669" y="134"/>
                    <a:pt x="2636" y="1"/>
                    <a:pt x="25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8"/>
            <p:cNvSpPr/>
            <p:nvPr/>
          </p:nvSpPr>
          <p:spPr>
            <a:xfrm>
              <a:off x="1384031" y="2441790"/>
              <a:ext cx="10102" cy="14502"/>
            </a:xfrm>
            <a:custGeom>
              <a:avLst/>
              <a:gdLst/>
              <a:ahLst/>
              <a:cxnLst/>
              <a:rect l="l" t="t" r="r" b="b"/>
              <a:pathLst>
                <a:path w="668" h="959" extrusionOk="0">
                  <a:moveTo>
                    <a:pt x="473" y="0"/>
                  </a:moveTo>
                  <a:cubicBezTo>
                    <a:pt x="432" y="0"/>
                    <a:pt x="385" y="13"/>
                    <a:pt x="334" y="38"/>
                  </a:cubicBezTo>
                  <a:cubicBezTo>
                    <a:pt x="134" y="172"/>
                    <a:pt x="0" y="405"/>
                    <a:pt x="0" y="672"/>
                  </a:cubicBezTo>
                  <a:cubicBezTo>
                    <a:pt x="0" y="842"/>
                    <a:pt x="88" y="958"/>
                    <a:pt x="201" y="958"/>
                  </a:cubicBezTo>
                  <a:cubicBezTo>
                    <a:pt x="243" y="958"/>
                    <a:pt x="288" y="942"/>
                    <a:pt x="334" y="905"/>
                  </a:cubicBezTo>
                  <a:cubicBezTo>
                    <a:pt x="534" y="772"/>
                    <a:pt x="667" y="538"/>
                    <a:pt x="667" y="305"/>
                  </a:cubicBezTo>
                  <a:cubicBezTo>
                    <a:pt x="667" y="106"/>
                    <a:pt x="593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8"/>
            <p:cNvSpPr/>
            <p:nvPr/>
          </p:nvSpPr>
          <p:spPr>
            <a:xfrm>
              <a:off x="1358807" y="2456474"/>
              <a:ext cx="9603" cy="14654"/>
            </a:xfrm>
            <a:custGeom>
              <a:avLst/>
              <a:gdLst/>
              <a:ahLst/>
              <a:cxnLst/>
              <a:rect l="l" t="t" r="r" b="b"/>
              <a:pathLst>
                <a:path w="635" h="969" extrusionOk="0">
                  <a:moveTo>
                    <a:pt x="442" y="1"/>
                  </a:moveTo>
                  <a:cubicBezTo>
                    <a:pt x="409" y="1"/>
                    <a:pt x="372" y="12"/>
                    <a:pt x="334" y="34"/>
                  </a:cubicBezTo>
                  <a:cubicBezTo>
                    <a:pt x="101" y="201"/>
                    <a:pt x="0" y="435"/>
                    <a:pt x="0" y="668"/>
                  </a:cubicBezTo>
                  <a:cubicBezTo>
                    <a:pt x="0" y="848"/>
                    <a:pt x="80" y="969"/>
                    <a:pt x="208" y="969"/>
                  </a:cubicBezTo>
                  <a:cubicBezTo>
                    <a:pt x="246" y="969"/>
                    <a:pt x="288" y="958"/>
                    <a:pt x="334" y="935"/>
                  </a:cubicBezTo>
                  <a:cubicBezTo>
                    <a:pt x="534" y="768"/>
                    <a:pt x="634" y="535"/>
                    <a:pt x="634" y="301"/>
                  </a:cubicBezTo>
                  <a:cubicBezTo>
                    <a:pt x="634" y="121"/>
                    <a:pt x="555" y="1"/>
                    <a:pt x="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8"/>
            <p:cNvSpPr/>
            <p:nvPr/>
          </p:nvSpPr>
          <p:spPr>
            <a:xfrm>
              <a:off x="1050081" y="2581295"/>
              <a:ext cx="72149" cy="105086"/>
            </a:xfrm>
            <a:custGeom>
              <a:avLst/>
              <a:gdLst/>
              <a:ahLst/>
              <a:cxnLst/>
              <a:rect l="l" t="t" r="r" b="b"/>
              <a:pathLst>
                <a:path w="4771" h="6949" extrusionOk="0">
                  <a:moveTo>
                    <a:pt x="3146" y="553"/>
                  </a:moveTo>
                  <a:cubicBezTo>
                    <a:pt x="3864" y="553"/>
                    <a:pt x="4371" y="1229"/>
                    <a:pt x="4371" y="2355"/>
                  </a:cubicBezTo>
                  <a:cubicBezTo>
                    <a:pt x="4371" y="3822"/>
                    <a:pt x="3470" y="5524"/>
                    <a:pt x="2369" y="6157"/>
                  </a:cubicBezTo>
                  <a:cubicBezTo>
                    <a:pt x="2085" y="6330"/>
                    <a:pt x="1813" y="6411"/>
                    <a:pt x="1568" y="6411"/>
                  </a:cubicBezTo>
                  <a:cubicBezTo>
                    <a:pt x="863" y="6411"/>
                    <a:pt x="368" y="5745"/>
                    <a:pt x="368" y="4656"/>
                  </a:cubicBezTo>
                  <a:cubicBezTo>
                    <a:pt x="368" y="3189"/>
                    <a:pt x="1268" y="1454"/>
                    <a:pt x="2369" y="820"/>
                  </a:cubicBezTo>
                  <a:lnTo>
                    <a:pt x="2369" y="787"/>
                  </a:lnTo>
                  <a:cubicBezTo>
                    <a:pt x="2644" y="628"/>
                    <a:pt x="2907" y="553"/>
                    <a:pt x="3146" y="553"/>
                  </a:cubicBezTo>
                  <a:close/>
                  <a:moveTo>
                    <a:pt x="3320" y="0"/>
                  </a:moveTo>
                  <a:cubicBezTo>
                    <a:pt x="3029" y="0"/>
                    <a:pt x="2708" y="92"/>
                    <a:pt x="2369" y="287"/>
                  </a:cubicBezTo>
                  <a:cubicBezTo>
                    <a:pt x="1068" y="1054"/>
                    <a:pt x="1" y="3089"/>
                    <a:pt x="1" y="4856"/>
                  </a:cubicBezTo>
                  <a:cubicBezTo>
                    <a:pt x="1" y="6169"/>
                    <a:pt x="590" y="6949"/>
                    <a:pt x="1425" y="6949"/>
                  </a:cubicBezTo>
                  <a:cubicBezTo>
                    <a:pt x="1715" y="6949"/>
                    <a:pt x="2034" y="6855"/>
                    <a:pt x="2369" y="6658"/>
                  </a:cubicBezTo>
                  <a:cubicBezTo>
                    <a:pt x="3704" y="5891"/>
                    <a:pt x="4771" y="3856"/>
                    <a:pt x="4771" y="2088"/>
                  </a:cubicBezTo>
                  <a:cubicBezTo>
                    <a:pt x="4771" y="793"/>
                    <a:pt x="4176" y="0"/>
                    <a:pt x="3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8"/>
            <p:cNvSpPr/>
            <p:nvPr/>
          </p:nvSpPr>
          <p:spPr>
            <a:xfrm>
              <a:off x="1065718" y="2633770"/>
              <a:ext cx="40377" cy="34086"/>
            </a:xfrm>
            <a:custGeom>
              <a:avLst/>
              <a:gdLst/>
              <a:ahLst/>
              <a:cxnLst/>
              <a:rect l="l" t="t" r="r" b="b"/>
              <a:pathLst>
                <a:path w="2670" h="2254" extrusionOk="0">
                  <a:moveTo>
                    <a:pt x="1915" y="0"/>
                  </a:moveTo>
                  <a:cubicBezTo>
                    <a:pt x="1733" y="0"/>
                    <a:pt x="1537" y="60"/>
                    <a:pt x="1335" y="186"/>
                  </a:cubicBezTo>
                  <a:cubicBezTo>
                    <a:pt x="701" y="586"/>
                    <a:pt x="268" y="1220"/>
                    <a:pt x="68" y="1954"/>
                  </a:cubicBezTo>
                  <a:cubicBezTo>
                    <a:pt x="1" y="2087"/>
                    <a:pt x="34" y="2254"/>
                    <a:pt x="134" y="2254"/>
                  </a:cubicBezTo>
                  <a:cubicBezTo>
                    <a:pt x="168" y="2254"/>
                    <a:pt x="201" y="2254"/>
                    <a:pt x="234" y="2220"/>
                  </a:cubicBezTo>
                  <a:cubicBezTo>
                    <a:pt x="301" y="2154"/>
                    <a:pt x="368" y="2087"/>
                    <a:pt x="401" y="1987"/>
                  </a:cubicBezTo>
                  <a:cubicBezTo>
                    <a:pt x="535" y="1453"/>
                    <a:pt x="868" y="986"/>
                    <a:pt x="1335" y="686"/>
                  </a:cubicBezTo>
                  <a:cubicBezTo>
                    <a:pt x="1445" y="588"/>
                    <a:pt x="1578" y="544"/>
                    <a:pt x="1712" y="544"/>
                  </a:cubicBezTo>
                  <a:cubicBezTo>
                    <a:pt x="1942" y="544"/>
                    <a:pt x="2176" y="675"/>
                    <a:pt x="2303" y="886"/>
                  </a:cubicBezTo>
                  <a:cubicBezTo>
                    <a:pt x="2318" y="933"/>
                    <a:pt x="2348" y="957"/>
                    <a:pt x="2385" y="957"/>
                  </a:cubicBezTo>
                  <a:cubicBezTo>
                    <a:pt x="2429" y="957"/>
                    <a:pt x="2482" y="924"/>
                    <a:pt x="2536" y="853"/>
                  </a:cubicBezTo>
                  <a:cubicBezTo>
                    <a:pt x="2636" y="753"/>
                    <a:pt x="2670" y="586"/>
                    <a:pt x="2636" y="452"/>
                  </a:cubicBezTo>
                  <a:cubicBezTo>
                    <a:pt x="2470" y="162"/>
                    <a:pt x="2213" y="0"/>
                    <a:pt x="19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8"/>
            <p:cNvSpPr/>
            <p:nvPr/>
          </p:nvSpPr>
          <p:spPr>
            <a:xfrm>
              <a:off x="1068243" y="2624379"/>
              <a:ext cx="10102" cy="14306"/>
            </a:xfrm>
            <a:custGeom>
              <a:avLst/>
              <a:gdLst/>
              <a:ahLst/>
              <a:cxnLst/>
              <a:rect l="l" t="t" r="r" b="b"/>
              <a:pathLst>
                <a:path w="668" h="946" extrusionOk="0">
                  <a:moveTo>
                    <a:pt x="462" y="1"/>
                  </a:moveTo>
                  <a:cubicBezTo>
                    <a:pt x="421" y="1"/>
                    <a:pt x="378" y="13"/>
                    <a:pt x="334" y="39"/>
                  </a:cubicBezTo>
                  <a:cubicBezTo>
                    <a:pt x="134" y="173"/>
                    <a:pt x="1" y="406"/>
                    <a:pt x="1" y="673"/>
                  </a:cubicBezTo>
                  <a:cubicBezTo>
                    <a:pt x="1" y="846"/>
                    <a:pt x="74" y="945"/>
                    <a:pt x="192" y="945"/>
                  </a:cubicBezTo>
                  <a:cubicBezTo>
                    <a:pt x="234" y="945"/>
                    <a:pt x="282" y="933"/>
                    <a:pt x="334" y="907"/>
                  </a:cubicBezTo>
                  <a:cubicBezTo>
                    <a:pt x="534" y="773"/>
                    <a:pt x="635" y="540"/>
                    <a:pt x="668" y="273"/>
                  </a:cubicBezTo>
                  <a:cubicBezTo>
                    <a:pt x="668" y="100"/>
                    <a:pt x="577" y="1"/>
                    <a:pt x="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8"/>
            <p:cNvSpPr/>
            <p:nvPr/>
          </p:nvSpPr>
          <p:spPr>
            <a:xfrm>
              <a:off x="1093967" y="2609544"/>
              <a:ext cx="9603" cy="14502"/>
            </a:xfrm>
            <a:custGeom>
              <a:avLst/>
              <a:gdLst/>
              <a:ahLst/>
              <a:cxnLst/>
              <a:rect l="l" t="t" r="r" b="b"/>
              <a:pathLst>
                <a:path w="635" h="959" extrusionOk="0">
                  <a:moveTo>
                    <a:pt x="449" y="0"/>
                  </a:moveTo>
                  <a:cubicBezTo>
                    <a:pt x="406" y="0"/>
                    <a:pt x="356" y="17"/>
                    <a:pt x="301" y="53"/>
                  </a:cubicBezTo>
                  <a:cubicBezTo>
                    <a:pt x="101" y="186"/>
                    <a:pt x="1" y="420"/>
                    <a:pt x="1" y="653"/>
                  </a:cubicBezTo>
                  <a:cubicBezTo>
                    <a:pt x="1" y="852"/>
                    <a:pt x="75" y="958"/>
                    <a:pt x="182" y="958"/>
                  </a:cubicBezTo>
                  <a:cubicBezTo>
                    <a:pt x="218" y="958"/>
                    <a:pt x="259" y="946"/>
                    <a:pt x="301" y="920"/>
                  </a:cubicBezTo>
                  <a:cubicBezTo>
                    <a:pt x="501" y="787"/>
                    <a:pt x="635" y="553"/>
                    <a:pt x="635" y="287"/>
                  </a:cubicBezTo>
                  <a:cubicBezTo>
                    <a:pt x="635" y="117"/>
                    <a:pt x="564" y="0"/>
                    <a:pt x="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8"/>
            <p:cNvSpPr/>
            <p:nvPr/>
          </p:nvSpPr>
          <p:spPr>
            <a:xfrm>
              <a:off x="1524262" y="2226582"/>
              <a:ext cx="47938" cy="96739"/>
            </a:xfrm>
            <a:custGeom>
              <a:avLst/>
              <a:gdLst/>
              <a:ahLst/>
              <a:cxnLst/>
              <a:rect l="l" t="t" r="r" b="b"/>
              <a:pathLst>
                <a:path w="3170" h="6397" extrusionOk="0">
                  <a:moveTo>
                    <a:pt x="1969" y="1693"/>
                  </a:moveTo>
                  <a:lnTo>
                    <a:pt x="1969" y="4195"/>
                  </a:lnTo>
                  <a:lnTo>
                    <a:pt x="734" y="4929"/>
                  </a:lnTo>
                  <a:lnTo>
                    <a:pt x="1969" y="1693"/>
                  </a:lnTo>
                  <a:close/>
                  <a:moveTo>
                    <a:pt x="2419" y="1"/>
                  </a:moveTo>
                  <a:cubicBezTo>
                    <a:pt x="2402" y="1"/>
                    <a:pt x="2386" y="9"/>
                    <a:pt x="2369" y="26"/>
                  </a:cubicBezTo>
                  <a:lnTo>
                    <a:pt x="2135" y="159"/>
                  </a:lnTo>
                  <a:cubicBezTo>
                    <a:pt x="2069" y="192"/>
                    <a:pt x="2035" y="259"/>
                    <a:pt x="2002" y="292"/>
                  </a:cubicBezTo>
                  <a:cubicBezTo>
                    <a:pt x="1969" y="359"/>
                    <a:pt x="1935" y="426"/>
                    <a:pt x="1902" y="526"/>
                  </a:cubicBezTo>
                  <a:lnTo>
                    <a:pt x="101" y="5263"/>
                  </a:lnTo>
                  <a:cubicBezTo>
                    <a:pt x="67" y="5296"/>
                    <a:pt x="34" y="5363"/>
                    <a:pt x="34" y="5429"/>
                  </a:cubicBezTo>
                  <a:cubicBezTo>
                    <a:pt x="34" y="5496"/>
                    <a:pt x="1" y="5530"/>
                    <a:pt x="1" y="5596"/>
                  </a:cubicBezTo>
                  <a:lnTo>
                    <a:pt x="1" y="5930"/>
                  </a:lnTo>
                  <a:cubicBezTo>
                    <a:pt x="1" y="5963"/>
                    <a:pt x="34" y="6030"/>
                    <a:pt x="67" y="6063"/>
                  </a:cubicBezTo>
                  <a:cubicBezTo>
                    <a:pt x="84" y="6080"/>
                    <a:pt x="101" y="6088"/>
                    <a:pt x="117" y="6088"/>
                  </a:cubicBezTo>
                  <a:cubicBezTo>
                    <a:pt x="134" y="6088"/>
                    <a:pt x="151" y="6080"/>
                    <a:pt x="167" y="6063"/>
                  </a:cubicBezTo>
                  <a:lnTo>
                    <a:pt x="1969" y="5029"/>
                  </a:lnTo>
                  <a:lnTo>
                    <a:pt x="1969" y="6230"/>
                  </a:lnTo>
                  <a:cubicBezTo>
                    <a:pt x="1969" y="6297"/>
                    <a:pt x="2002" y="6330"/>
                    <a:pt x="2035" y="6397"/>
                  </a:cubicBezTo>
                  <a:lnTo>
                    <a:pt x="2135" y="6397"/>
                  </a:lnTo>
                  <a:lnTo>
                    <a:pt x="2369" y="6263"/>
                  </a:lnTo>
                  <a:cubicBezTo>
                    <a:pt x="2402" y="6230"/>
                    <a:pt x="2436" y="6163"/>
                    <a:pt x="2469" y="6130"/>
                  </a:cubicBezTo>
                  <a:cubicBezTo>
                    <a:pt x="2502" y="6063"/>
                    <a:pt x="2502" y="5997"/>
                    <a:pt x="2536" y="5930"/>
                  </a:cubicBezTo>
                  <a:lnTo>
                    <a:pt x="2536" y="4696"/>
                  </a:lnTo>
                  <a:lnTo>
                    <a:pt x="3003" y="4395"/>
                  </a:lnTo>
                  <a:cubicBezTo>
                    <a:pt x="3069" y="4362"/>
                    <a:pt x="3103" y="4329"/>
                    <a:pt x="3136" y="4262"/>
                  </a:cubicBezTo>
                  <a:cubicBezTo>
                    <a:pt x="3136" y="4195"/>
                    <a:pt x="3170" y="4129"/>
                    <a:pt x="3170" y="4062"/>
                  </a:cubicBezTo>
                  <a:lnTo>
                    <a:pt x="3170" y="3762"/>
                  </a:lnTo>
                  <a:cubicBezTo>
                    <a:pt x="3170" y="3695"/>
                    <a:pt x="3170" y="3662"/>
                    <a:pt x="3136" y="3595"/>
                  </a:cubicBezTo>
                  <a:lnTo>
                    <a:pt x="3003" y="3595"/>
                  </a:lnTo>
                  <a:lnTo>
                    <a:pt x="2536" y="3895"/>
                  </a:lnTo>
                  <a:lnTo>
                    <a:pt x="2536" y="192"/>
                  </a:lnTo>
                  <a:cubicBezTo>
                    <a:pt x="2536" y="126"/>
                    <a:pt x="2502" y="59"/>
                    <a:pt x="2469" y="26"/>
                  </a:cubicBezTo>
                  <a:cubicBezTo>
                    <a:pt x="2452" y="9"/>
                    <a:pt x="2436" y="1"/>
                    <a:pt x="24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8"/>
            <p:cNvSpPr/>
            <p:nvPr/>
          </p:nvSpPr>
          <p:spPr>
            <a:xfrm>
              <a:off x="1579248" y="2288630"/>
              <a:ext cx="10616" cy="19947"/>
            </a:xfrm>
            <a:custGeom>
              <a:avLst/>
              <a:gdLst/>
              <a:ahLst/>
              <a:cxnLst/>
              <a:rect l="l" t="t" r="r" b="b"/>
              <a:pathLst>
                <a:path w="702" h="1319" extrusionOk="0">
                  <a:moveTo>
                    <a:pt x="618" y="0"/>
                  </a:moveTo>
                  <a:cubicBezTo>
                    <a:pt x="601" y="0"/>
                    <a:pt x="584" y="9"/>
                    <a:pt x="568" y="26"/>
                  </a:cubicBezTo>
                  <a:lnTo>
                    <a:pt x="167" y="259"/>
                  </a:lnTo>
                  <a:cubicBezTo>
                    <a:pt x="134" y="292"/>
                    <a:pt x="67" y="326"/>
                    <a:pt x="67" y="392"/>
                  </a:cubicBezTo>
                  <a:cubicBezTo>
                    <a:pt x="34" y="426"/>
                    <a:pt x="1" y="493"/>
                    <a:pt x="1" y="593"/>
                  </a:cubicBezTo>
                  <a:lnTo>
                    <a:pt x="1" y="1160"/>
                  </a:lnTo>
                  <a:cubicBezTo>
                    <a:pt x="1" y="1226"/>
                    <a:pt x="34" y="1260"/>
                    <a:pt x="67" y="1293"/>
                  </a:cubicBezTo>
                  <a:cubicBezTo>
                    <a:pt x="84" y="1310"/>
                    <a:pt x="101" y="1318"/>
                    <a:pt x="117" y="1318"/>
                  </a:cubicBezTo>
                  <a:cubicBezTo>
                    <a:pt x="134" y="1318"/>
                    <a:pt x="151" y="1310"/>
                    <a:pt x="167" y="1293"/>
                  </a:cubicBezTo>
                  <a:lnTo>
                    <a:pt x="568" y="1093"/>
                  </a:lnTo>
                  <a:cubicBezTo>
                    <a:pt x="601" y="1060"/>
                    <a:pt x="634" y="993"/>
                    <a:pt x="668" y="960"/>
                  </a:cubicBezTo>
                  <a:cubicBezTo>
                    <a:pt x="701" y="893"/>
                    <a:pt x="701" y="826"/>
                    <a:pt x="701" y="759"/>
                  </a:cubicBezTo>
                  <a:lnTo>
                    <a:pt x="701" y="159"/>
                  </a:lnTo>
                  <a:cubicBezTo>
                    <a:pt x="701" y="92"/>
                    <a:pt x="701" y="59"/>
                    <a:pt x="668" y="26"/>
                  </a:cubicBezTo>
                  <a:cubicBezTo>
                    <a:pt x="651" y="9"/>
                    <a:pt x="634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8"/>
            <p:cNvSpPr/>
            <p:nvPr/>
          </p:nvSpPr>
          <p:spPr>
            <a:xfrm>
              <a:off x="1599935" y="2187611"/>
              <a:ext cx="42388" cy="109351"/>
            </a:xfrm>
            <a:custGeom>
              <a:avLst/>
              <a:gdLst/>
              <a:ahLst/>
              <a:cxnLst/>
              <a:rect l="l" t="t" r="r" b="b"/>
              <a:pathLst>
                <a:path w="2803" h="7231" extrusionOk="0">
                  <a:moveTo>
                    <a:pt x="1968" y="1"/>
                  </a:moveTo>
                  <a:cubicBezTo>
                    <a:pt x="1768" y="1"/>
                    <a:pt x="1568" y="67"/>
                    <a:pt x="1401" y="167"/>
                  </a:cubicBezTo>
                  <a:cubicBezTo>
                    <a:pt x="1168" y="301"/>
                    <a:pt x="968" y="468"/>
                    <a:pt x="834" y="668"/>
                  </a:cubicBezTo>
                  <a:cubicBezTo>
                    <a:pt x="667" y="901"/>
                    <a:pt x="534" y="1135"/>
                    <a:pt x="400" y="1368"/>
                  </a:cubicBezTo>
                  <a:cubicBezTo>
                    <a:pt x="300" y="1635"/>
                    <a:pt x="200" y="1869"/>
                    <a:pt x="134" y="2136"/>
                  </a:cubicBezTo>
                  <a:cubicBezTo>
                    <a:pt x="67" y="2369"/>
                    <a:pt x="34" y="2636"/>
                    <a:pt x="34" y="2869"/>
                  </a:cubicBezTo>
                  <a:cubicBezTo>
                    <a:pt x="34" y="2903"/>
                    <a:pt x="67" y="2936"/>
                    <a:pt x="67" y="2970"/>
                  </a:cubicBezTo>
                  <a:cubicBezTo>
                    <a:pt x="84" y="2986"/>
                    <a:pt x="100" y="2995"/>
                    <a:pt x="117" y="2995"/>
                  </a:cubicBezTo>
                  <a:cubicBezTo>
                    <a:pt x="134" y="2995"/>
                    <a:pt x="150" y="2986"/>
                    <a:pt x="167" y="2970"/>
                  </a:cubicBezTo>
                  <a:lnTo>
                    <a:pt x="434" y="2836"/>
                  </a:lnTo>
                  <a:cubicBezTo>
                    <a:pt x="467" y="2803"/>
                    <a:pt x="501" y="2769"/>
                    <a:pt x="534" y="2736"/>
                  </a:cubicBezTo>
                  <a:cubicBezTo>
                    <a:pt x="567" y="2669"/>
                    <a:pt x="567" y="2603"/>
                    <a:pt x="567" y="2536"/>
                  </a:cubicBezTo>
                  <a:cubicBezTo>
                    <a:pt x="601" y="2369"/>
                    <a:pt x="634" y="2236"/>
                    <a:pt x="667" y="2069"/>
                  </a:cubicBezTo>
                  <a:cubicBezTo>
                    <a:pt x="701" y="1935"/>
                    <a:pt x="767" y="1769"/>
                    <a:pt x="834" y="1635"/>
                  </a:cubicBezTo>
                  <a:cubicBezTo>
                    <a:pt x="901" y="1502"/>
                    <a:pt x="968" y="1368"/>
                    <a:pt x="1068" y="1268"/>
                  </a:cubicBezTo>
                  <a:cubicBezTo>
                    <a:pt x="1168" y="1135"/>
                    <a:pt x="1268" y="1035"/>
                    <a:pt x="1401" y="968"/>
                  </a:cubicBezTo>
                  <a:cubicBezTo>
                    <a:pt x="1535" y="901"/>
                    <a:pt x="1651" y="868"/>
                    <a:pt x="1747" y="868"/>
                  </a:cubicBezTo>
                  <a:cubicBezTo>
                    <a:pt x="1843" y="868"/>
                    <a:pt x="1918" y="901"/>
                    <a:pt x="1968" y="968"/>
                  </a:cubicBezTo>
                  <a:cubicBezTo>
                    <a:pt x="2102" y="1168"/>
                    <a:pt x="2168" y="1402"/>
                    <a:pt x="2135" y="1635"/>
                  </a:cubicBezTo>
                  <a:cubicBezTo>
                    <a:pt x="2168" y="1869"/>
                    <a:pt x="2135" y="2136"/>
                    <a:pt x="2068" y="2336"/>
                  </a:cubicBezTo>
                  <a:cubicBezTo>
                    <a:pt x="2002" y="2569"/>
                    <a:pt x="1902" y="2769"/>
                    <a:pt x="1801" y="3003"/>
                  </a:cubicBezTo>
                  <a:lnTo>
                    <a:pt x="100" y="6339"/>
                  </a:lnTo>
                  <a:cubicBezTo>
                    <a:pt x="67" y="6405"/>
                    <a:pt x="34" y="6472"/>
                    <a:pt x="0" y="6572"/>
                  </a:cubicBezTo>
                  <a:cubicBezTo>
                    <a:pt x="0" y="6639"/>
                    <a:pt x="0" y="6672"/>
                    <a:pt x="0" y="6739"/>
                  </a:cubicBezTo>
                  <a:lnTo>
                    <a:pt x="0" y="7072"/>
                  </a:lnTo>
                  <a:cubicBezTo>
                    <a:pt x="0" y="7139"/>
                    <a:pt x="0" y="7173"/>
                    <a:pt x="34" y="7206"/>
                  </a:cubicBezTo>
                  <a:cubicBezTo>
                    <a:pt x="50" y="7223"/>
                    <a:pt x="67" y="7231"/>
                    <a:pt x="84" y="7231"/>
                  </a:cubicBezTo>
                  <a:cubicBezTo>
                    <a:pt x="100" y="7231"/>
                    <a:pt x="117" y="7223"/>
                    <a:pt x="134" y="7206"/>
                  </a:cubicBezTo>
                  <a:lnTo>
                    <a:pt x="2635" y="5772"/>
                  </a:lnTo>
                  <a:cubicBezTo>
                    <a:pt x="2702" y="5738"/>
                    <a:pt x="2735" y="5705"/>
                    <a:pt x="2769" y="5638"/>
                  </a:cubicBezTo>
                  <a:cubicBezTo>
                    <a:pt x="2802" y="5571"/>
                    <a:pt x="2802" y="5505"/>
                    <a:pt x="2802" y="5438"/>
                  </a:cubicBezTo>
                  <a:lnTo>
                    <a:pt x="2802" y="5138"/>
                  </a:lnTo>
                  <a:cubicBezTo>
                    <a:pt x="2802" y="5071"/>
                    <a:pt x="2802" y="5038"/>
                    <a:pt x="2769" y="4971"/>
                  </a:cubicBezTo>
                  <a:lnTo>
                    <a:pt x="2635" y="4971"/>
                  </a:lnTo>
                  <a:lnTo>
                    <a:pt x="901" y="6005"/>
                  </a:lnTo>
                  <a:lnTo>
                    <a:pt x="2168" y="3403"/>
                  </a:lnTo>
                  <a:cubicBezTo>
                    <a:pt x="2235" y="3236"/>
                    <a:pt x="2335" y="3036"/>
                    <a:pt x="2402" y="2869"/>
                  </a:cubicBezTo>
                  <a:cubicBezTo>
                    <a:pt x="2469" y="2703"/>
                    <a:pt x="2535" y="2536"/>
                    <a:pt x="2569" y="2336"/>
                  </a:cubicBezTo>
                  <a:cubicBezTo>
                    <a:pt x="2635" y="2202"/>
                    <a:pt x="2669" y="2035"/>
                    <a:pt x="2669" y="1869"/>
                  </a:cubicBezTo>
                  <a:cubicBezTo>
                    <a:pt x="2702" y="1669"/>
                    <a:pt x="2702" y="1502"/>
                    <a:pt x="2702" y="1335"/>
                  </a:cubicBezTo>
                  <a:cubicBezTo>
                    <a:pt x="2702" y="1101"/>
                    <a:pt x="2669" y="868"/>
                    <a:pt x="2635" y="634"/>
                  </a:cubicBezTo>
                  <a:cubicBezTo>
                    <a:pt x="2569" y="468"/>
                    <a:pt x="2502" y="301"/>
                    <a:pt x="2369" y="167"/>
                  </a:cubicBezTo>
                  <a:cubicBezTo>
                    <a:pt x="2268" y="67"/>
                    <a:pt x="2102" y="1"/>
                    <a:pt x="1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8"/>
            <p:cNvSpPr/>
            <p:nvPr/>
          </p:nvSpPr>
          <p:spPr>
            <a:xfrm>
              <a:off x="1544436" y="2355592"/>
              <a:ext cx="12627" cy="23228"/>
            </a:xfrm>
            <a:custGeom>
              <a:avLst/>
              <a:gdLst/>
              <a:ahLst/>
              <a:cxnLst/>
              <a:rect l="l" t="t" r="r" b="b"/>
              <a:pathLst>
                <a:path w="835" h="1536" extrusionOk="0">
                  <a:moveTo>
                    <a:pt x="535" y="268"/>
                  </a:moveTo>
                  <a:cubicBezTo>
                    <a:pt x="568" y="268"/>
                    <a:pt x="568" y="268"/>
                    <a:pt x="601" y="301"/>
                  </a:cubicBezTo>
                  <a:cubicBezTo>
                    <a:pt x="635" y="301"/>
                    <a:pt x="635" y="334"/>
                    <a:pt x="668" y="368"/>
                  </a:cubicBezTo>
                  <a:cubicBezTo>
                    <a:pt x="668" y="434"/>
                    <a:pt x="668" y="468"/>
                    <a:pt x="668" y="501"/>
                  </a:cubicBezTo>
                  <a:lnTo>
                    <a:pt x="668" y="735"/>
                  </a:lnTo>
                  <a:cubicBezTo>
                    <a:pt x="668" y="801"/>
                    <a:pt x="668" y="835"/>
                    <a:pt x="668" y="901"/>
                  </a:cubicBezTo>
                  <a:cubicBezTo>
                    <a:pt x="635" y="968"/>
                    <a:pt x="635" y="1001"/>
                    <a:pt x="601" y="1068"/>
                  </a:cubicBezTo>
                  <a:cubicBezTo>
                    <a:pt x="568" y="1101"/>
                    <a:pt x="568" y="1135"/>
                    <a:pt x="535" y="1168"/>
                  </a:cubicBezTo>
                  <a:cubicBezTo>
                    <a:pt x="501" y="1202"/>
                    <a:pt x="468" y="1235"/>
                    <a:pt x="435" y="1268"/>
                  </a:cubicBezTo>
                  <a:cubicBezTo>
                    <a:pt x="401" y="1268"/>
                    <a:pt x="368" y="1302"/>
                    <a:pt x="334" y="1302"/>
                  </a:cubicBezTo>
                  <a:cubicBezTo>
                    <a:pt x="301" y="1302"/>
                    <a:pt x="268" y="1268"/>
                    <a:pt x="234" y="1268"/>
                  </a:cubicBezTo>
                  <a:cubicBezTo>
                    <a:pt x="234" y="1235"/>
                    <a:pt x="201" y="1202"/>
                    <a:pt x="201" y="1168"/>
                  </a:cubicBezTo>
                  <a:cubicBezTo>
                    <a:pt x="168" y="1135"/>
                    <a:pt x="168" y="1068"/>
                    <a:pt x="168" y="1035"/>
                  </a:cubicBezTo>
                  <a:lnTo>
                    <a:pt x="168" y="801"/>
                  </a:lnTo>
                  <a:cubicBezTo>
                    <a:pt x="168" y="735"/>
                    <a:pt x="168" y="701"/>
                    <a:pt x="201" y="634"/>
                  </a:cubicBezTo>
                  <a:cubicBezTo>
                    <a:pt x="201" y="601"/>
                    <a:pt x="234" y="534"/>
                    <a:pt x="234" y="501"/>
                  </a:cubicBezTo>
                  <a:cubicBezTo>
                    <a:pt x="268" y="434"/>
                    <a:pt x="301" y="401"/>
                    <a:pt x="334" y="368"/>
                  </a:cubicBezTo>
                  <a:cubicBezTo>
                    <a:pt x="334" y="334"/>
                    <a:pt x="368" y="301"/>
                    <a:pt x="435" y="301"/>
                  </a:cubicBezTo>
                  <a:cubicBezTo>
                    <a:pt x="468" y="268"/>
                    <a:pt x="501" y="268"/>
                    <a:pt x="535" y="268"/>
                  </a:cubicBezTo>
                  <a:close/>
                  <a:moveTo>
                    <a:pt x="601" y="1"/>
                  </a:moveTo>
                  <a:cubicBezTo>
                    <a:pt x="535" y="1"/>
                    <a:pt x="468" y="34"/>
                    <a:pt x="435" y="67"/>
                  </a:cubicBezTo>
                  <a:cubicBezTo>
                    <a:pt x="368" y="101"/>
                    <a:pt x="301" y="134"/>
                    <a:pt x="268" y="201"/>
                  </a:cubicBezTo>
                  <a:cubicBezTo>
                    <a:pt x="201" y="268"/>
                    <a:pt x="168" y="301"/>
                    <a:pt x="134" y="401"/>
                  </a:cubicBezTo>
                  <a:cubicBezTo>
                    <a:pt x="101" y="468"/>
                    <a:pt x="68" y="534"/>
                    <a:pt x="68" y="634"/>
                  </a:cubicBezTo>
                  <a:cubicBezTo>
                    <a:pt x="34" y="701"/>
                    <a:pt x="1" y="801"/>
                    <a:pt x="1" y="901"/>
                  </a:cubicBezTo>
                  <a:cubicBezTo>
                    <a:pt x="1" y="901"/>
                    <a:pt x="1" y="935"/>
                    <a:pt x="1" y="935"/>
                  </a:cubicBezTo>
                  <a:lnTo>
                    <a:pt x="1" y="1068"/>
                  </a:lnTo>
                  <a:cubicBezTo>
                    <a:pt x="1" y="1101"/>
                    <a:pt x="1" y="1101"/>
                    <a:pt x="1" y="1135"/>
                  </a:cubicBezTo>
                  <a:cubicBezTo>
                    <a:pt x="1" y="1202"/>
                    <a:pt x="34" y="1268"/>
                    <a:pt x="68" y="1368"/>
                  </a:cubicBezTo>
                  <a:cubicBezTo>
                    <a:pt x="68" y="1402"/>
                    <a:pt x="101" y="1468"/>
                    <a:pt x="134" y="1502"/>
                  </a:cubicBezTo>
                  <a:cubicBezTo>
                    <a:pt x="168" y="1535"/>
                    <a:pt x="201" y="1535"/>
                    <a:pt x="268" y="1535"/>
                  </a:cubicBezTo>
                  <a:cubicBezTo>
                    <a:pt x="301" y="1535"/>
                    <a:pt x="368" y="1535"/>
                    <a:pt x="435" y="1502"/>
                  </a:cubicBezTo>
                  <a:cubicBezTo>
                    <a:pt x="501" y="1468"/>
                    <a:pt x="535" y="1402"/>
                    <a:pt x="601" y="1368"/>
                  </a:cubicBezTo>
                  <a:cubicBezTo>
                    <a:pt x="635" y="1302"/>
                    <a:pt x="668" y="1235"/>
                    <a:pt x="701" y="1168"/>
                  </a:cubicBezTo>
                  <a:cubicBezTo>
                    <a:pt x="735" y="1101"/>
                    <a:pt x="768" y="1001"/>
                    <a:pt x="801" y="935"/>
                  </a:cubicBezTo>
                  <a:cubicBezTo>
                    <a:pt x="801" y="835"/>
                    <a:pt x="835" y="735"/>
                    <a:pt x="835" y="668"/>
                  </a:cubicBezTo>
                  <a:cubicBezTo>
                    <a:pt x="835" y="634"/>
                    <a:pt x="835" y="634"/>
                    <a:pt x="835" y="601"/>
                  </a:cubicBezTo>
                  <a:lnTo>
                    <a:pt x="835" y="468"/>
                  </a:lnTo>
                  <a:cubicBezTo>
                    <a:pt x="835" y="434"/>
                    <a:pt x="835" y="434"/>
                    <a:pt x="835" y="401"/>
                  </a:cubicBezTo>
                  <a:cubicBezTo>
                    <a:pt x="835" y="334"/>
                    <a:pt x="801" y="268"/>
                    <a:pt x="801" y="201"/>
                  </a:cubicBezTo>
                  <a:cubicBezTo>
                    <a:pt x="768" y="134"/>
                    <a:pt x="768" y="101"/>
                    <a:pt x="701" y="67"/>
                  </a:cubicBezTo>
                  <a:cubicBezTo>
                    <a:pt x="668" y="34"/>
                    <a:pt x="635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8"/>
            <p:cNvSpPr/>
            <p:nvPr/>
          </p:nvSpPr>
          <p:spPr>
            <a:xfrm>
              <a:off x="1559573" y="2345006"/>
              <a:ext cx="11614" cy="25239"/>
            </a:xfrm>
            <a:custGeom>
              <a:avLst/>
              <a:gdLst/>
              <a:ahLst/>
              <a:cxnLst/>
              <a:rect l="l" t="t" r="r" b="b"/>
              <a:pathLst>
                <a:path w="768" h="1669" extrusionOk="0">
                  <a:moveTo>
                    <a:pt x="734" y="0"/>
                  </a:moveTo>
                  <a:lnTo>
                    <a:pt x="668" y="34"/>
                  </a:lnTo>
                  <a:cubicBezTo>
                    <a:pt x="668" y="34"/>
                    <a:pt x="634" y="67"/>
                    <a:pt x="634" y="67"/>
                  </a:cubicBezTo>
                  <a:cubicBezTo>
                    <a:pt x="634" y="100"/>
                    <a:pt x="634" y="100"/>
                    <a:pt x="634" y="134"/>
                  </a:cubicBezTo>
                  <a:lnTo>
                    <a:pt x="634" y="834"/>
                  </a:lnTo>
                  <a:cubicBezTo>
                    <a:pt x="634" y="968"/>
                    <a:pt x="634" y="1068"/>
                    <a:pt x="568" y="1168"/>
                  </a:cubicBezTo>
                  <a:cubicBezTo>
                    <a:pt x="534" y="1268"/>
                    <a:pt x="468" y="1334"/>
                    <a:pt x="401" y="1368"/>
                  </a:cubicBezTo>
                  <a:cubicBezTo>
                    <a:pt x="368" y="1401"/>
                    <a:pt x="334" y="1418"/>
                    <a:pt x="305" y="1418"/>
                  </a:cubicBezTo>
                  <a:cubicBezTo>
                    <a:pt x="276" y="1418"/>
                    <a:pt x="251" y="1401"/>
                    <a:pt x="234" y="1368"/>
                  </a:cubicBezTo>
                  <a:cubicBezTo>
                    <a:pt x="167" y="1301"/>
                    <a:pt x="167" y="1201"/>
                    <a:pt x="167" y="1101"/>
                  </a:cubicBezTo>
                  <a:lnTo>
                    <a:pt x="167" y="400"/>
                  </a:lnTo>
                  <a:cubicBezTo>
                    <a:pt x="167" y="400"/>
                    <a:pt x="167" y="367"/>
                    <a:pt x="167" y="367"/>
                  </a:cubicBezTo>
                  <a:cubicBezTo>
                    <a:pt x="167" y="350"/>
                    <a:pt x="159" y="342"/>
                    <a:pt x="151" y="342"/>
                  </a:cubicBezTo>
                  <a:cubicBezTo>
                    <a:pt x="142" y="342"/>
                    <a:pt x="134" y="350"/>
                    <a:pt x="134" y="367"/>
                  </a:cubicBezTo>
                  <a:lnTo>
                    <a:pt x="67" y="400"/>
                  </a:lnTo>
                  <a:cubicBezTo>
                    <a:pt x="67" y="400"/>
                    <a:pt x="34" y="434"/>
                    <a:pt x="34" y="434"/>
                  </a:cubicBezTo>
                  <a:cubicBezTo>
                    <a:pt x="34" y="467"/>
                    <a:pt x="34" y="467"/>
                    <a:pt x="34" y="501"/>
                  </a:cubicBezTo>
                  <a:lnTo>
                    <a:pt x="1" y="1234"/>
                  </a:lnTo>
                  <a:cubicBezTo>
                    <a:pt x="1" y="1334"/>
                    <a:pt x="34" y="1401"/>
                    <a:pt x="34" y="1468"/>
                  </a:cubicBezTo>
                  <a:cubicBezTo>
                    <a:pt x="67" y="1535"/>
                    <a:pt x="67" y="1568"/>
                    <a:pt x="101" y="1635"/>
                  </a:cubicBezTo>
                  <a:cubicBezTo>
                    <a:pt x="134" y="1668"/>
                    <a:pt x="201" y="1668"/>
                    <a:pt x="234" y="1668"/>
                  </a:cubicBezTo>
                  <a:cubicBezTo>
                    <a:pt x="267" y="1668"/>
                    <a:pt x="334" y="1668"/>
                    <a:pt x="368" y="1635"/>
                  </a:cubicBezTo>
                  <a:cubicBezTo>
                    <a:pt x="434" y="1601"/>
                    <a:pt x="501" y="1535"/>
                    <a:pt x="534" y="1468"/>
                  </a:cubicBezTo>
                  <a:cubicBezTo>
                    <a:pt x="568" y="1401"/>
                    <a:pt x="601" y="1368"/>
                    <a:pt x="634" y="1301"/>
                  </a:cubicBezTo>
                  <a:lnTo>
                    <a:pt x="634" y="1368"/>
                  </a:lnTo>
                  <a:cubicBezTo>
                    <a:pt x="634" y="1401"/>
                    <a:pt x="634" y="1401"/>
                    <a:pt x="634" y="1435"/>
                  </a:cubicBezTo>
                  <a:lnTo>
                    <a:pt x="668" y="1435"/>
                  </a:lnTo>
                  <a:lnTo>
                    <a:pt x="734" y="1401"/>
                  </a:lnTo>
                  <a:cubicBezTo>
                    <a:pt x="768" y="1368"/>
                    <a:pt x="768" y="1368"/>
                    <a:pt x="768" y="1334"/>
                  </a:cubicBezTo>
                  <a:cubicBezTo>
                    <a:pt x="768" y="1334"/>
                    <a:pt x="768" y="1301"/>
                    <a:pt x="768" y="1301"/>
                  </a:cubicBezTo>
                  <a:lnTo>
                    <a:pt x="768" y="34"/>
                  </a:lnTo>
                  <a:cubicBezTo>
                    <a:pt x="768" y="34"/>
                    <a:pt x="768" y="0"/>
                    <a:pt x="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8"/>
            <p:cNvSpPr/>
            <p:nvPr/>
          </p:nvSpPr>
          <p:spPr>
            <a:xfrm>
              <a:off x="1574711" y="2333392"/>
              <a:ext cx="9089" cy="27644"/>
            </a:xfrm>
            <a:custGeom>
              <a:avLst/>
              <a:gdLst/>
              <a:ahLst/>
              <a:cxnLst/>
              <a:rect l="l" t="t" r="r" b="b"/>
              <a:pathLst>
                <a:path w="601" h="1828" extrusionOk="0">
                  <a:moveTo>
                    <a:pt x="267" y="1"/>
                  </a:moveTo>
                  <a:lnTo>
                    <a:pt x="234" y="34"/>
                  </a:lnTo>
                  <a:cubicBezTo>
                    <a:pt x="200" y="68"/>
                    <a:pt x="200" y="68"/>
                    <a:pt x="200" y="101"/>
                  </a:cubicBezTo>
                  <a:cubicBezTo>
                    <a:pt x="167" y="101"/>
                    <a:pt x="167" y="134"/>
                    <a:pt x="200" y="134"/>
                  </a:cubicBezTo>
                  <a:lnTo>
                    <a:pt x="200" y="568"/>
                  </a:lnTo>
                  <a:lnTo>
                    <a:pt x="67" y="635"/>
                  </a:lnTo>
                  <a:cubicBezTo>
                    <a:pt x="34" y="635"/>
                    <a:pt x="34" y="668"/>
                    <a:pt x="34" y="668"/>
                  </a:cubicBezTo>
                  <a:cubicBezTo>
                    <a:pt x="34" y="701"/>
                    <a:pt x="34" y="701"/>
                    <a:pt x="34" y="735"/>
                  </a:cubicBezTo>
                  <a:lnTo>
                    <a:pt x="34" y="835"/>
                  </a:lnTo>
                  <a:cubicBezTo>
                    <a:pt x="0" y="835"/>
                    <a:pt x="0" y="835"/>
                    <a:pt x="34" y="868"/>
                  </a:cubicBezTo>
                  <a:lnTo>
                    <a:pt x="67" y="868"/>
                  </a:lnTo>
                  <a:lnTo>
                    <a:pt x="200" y="802"/>
                  </a:lnTo>
                  <a:lnTo>
                    <a:pt x="200" y="1469"/>
                  </a:lnTo>
                  <a:cubicBezTo>
                    <a:pt x="167" y="1569"/>
                    <a:pt x="200" y="1702"/>
                    <a:pt x="267" y="1802"/>
                  </a:cubicBezTo>
                  <a:cubicBezTo>
                    <a:pt x="284" y="1819"/>
                    <a:pt x="309" y="1827"/>
                    <a:pt x="342" y="1827"/>
                  </a:cubicBezTo>
                  <a:cubicBezTo>
                    <a:pt x="376" y="1827"/>
                    <a:pt x="417" y="1819"/>
                    <a:pt x="467" y="1802"/>
                  </a:cubicBezTo>
                  <a:lnTo>
                    <a:pt x="567" y="1702"/>
                  </a:lnTo>
                  <a:cubicBezTo>
                    <a:pt x="567" y="1702"/>
                    <a:pt x="567" y="1669"/>
                    <a:pt x="601" y="1669"/>
                  </a:cubicBezTo>
                  <a:cubicBezTo>
                    <a:pt x="601" y="1635"/>
                    <a:pt x="601" y="1602"/>
                    <a:pt x="601" y="1602"/>
                  </a:cubicBezTo>
                  <a:lnTo>
                    <a:pt x="601" y="1502"/>
                  </a:lnTo>
                  <a:cubicBezTo>
                    <a:pt x="601" y="1502"/>
                    <a:pt x="601" y="1469"/>
                    <a:pt x="601" y="1469"/>
                  </a:cubicBezTo>
                  <a:lnTo>
                    <a:pt x="567" y="1469"/>
                  </a:lnTo>
                  <a:lnTo>
                    <a:pt x="467" y="1535"/>
                  </a:lnTo>
                  <a:lnTo>
                    <a:pt x="334" y="1535"/>
                  </a:lnTo>
                  <a:cubicBezTo>
                    <a:pt x="334" y="1502"/>
                    <a:pt x="334" y="1469"/>
                    <a:pt x="334" y="1469"/>
                  </a:cubicBezTo>
                  <a:cubicBezTo>
                    <a:pt x="334" y="1435"/>
                    <a:pt x="334" y="1402"/>
                    <a:pt x="334" y="1369"/>
                  </a:cubicBezTo>
                  <a:lnTo>
                    <a:pt x="301" y="701"/>
                  </a:lnTo>
                  <a:lnTo>
                    <a:pt x="534" y="568"/>
                  </a:lnTo>
                  <a:cubicBezTo>
                    <a:pt x="534" y="568"/>
                    <a:pt x="567" y="535"/>
                    <a:pt x="567" y="535"/>
                  </a:cubicBezTo>
                  <a:cubicBezTo>
                    <a:pt x="567" y="501"/>
                    <a:pt x="567" y="501"/>
                    <a:pt x="567" y="468"/>
                  </a:cubicBezTo>
                  <a:lnTo>
                    <a:pt x="567" y="401"/>
                  </a:lnTo>
                  <a:cubicBezTo>
                    <a:pt x="567" y="368"/>
                    <a:pt x="567" y="368"/>
                    <a:pt x="567" y="335"/>
                  </a:cubicBezTo>
                  <a:lnTo>
                    <a:pt x="534" y="335"/>
                  </a:lnTo>
                  <a:lnTo>
                    <a:pt x="301" y="468"/>
                  </a:lnTo>
                  <a:lnTo>
                    <a:pt x="301" y="68"/>
                  </a:lnTo>
                  <a:cubicBezTo>
                    <a:pt x="334" y="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8"/>
            <p:cNvSpPr/>
            <p:nvPr/>
          </p:nvSpPr>
          <p:spPr>
            <a:xfrm>
              <a:off x="1592359" y="2327857"/>
              <a:ext cx="12128" cy="23712"/>
            </a:xfrm>
            <a:custGeom>
              <a:avLst/>
              <a:gdLst/>
              <a:ahLst/>
              <a:cxnLst/>
              <a:rect l="l" t="t" r="r" b="b"/>
              <a:pathLst>
                <a:path w="802" h="1568" extrusionOk="0">
                  <a:moveTo>
                    <a:pt x="501" y="267"/>
                  </a:moveTo>
                  <a:cubicBezTo>
                    <a:pt x="535" y="267"/>
                    <a:pt x="568" y="267"/>
                    <a:pt x="568" y="300"/>
                  </a:cubicBezTo>
                  <a:cubicBezTo>
                    <a:pt x="601" y="334"/>
                    <a:pt x="635" y="367"/>
                    <a:pt x="635" y="400"/>
                  </a:cubicBezTo>
                  <a:cubicBezTo>
                    <a:pt x="635" y="434"/>
                    <a:pt x="668" y="467"/>
                    <a:pt x="635" y="534"/>
                  </a:cubicBezTo>
                  <a:cubicBezTo>
                    <a:pt x="668" y="567"/>
                    <a:pt x="668" y="600"/>
                    <a:pt x="635" y="634"/>
                  </a:cubicBezTo>
                  <a:cubicBezTo>
                    <a:pt x="668" y="667"/>
                    <a:pt x="668" y="701"/>
                    <a:pt x="635" y="767"/>
                  </a:cubicBezTo>
                  <a:lnTo>
                    <a:pt x="668" y="767"/>
                  </a:lnTo>
                  <a:cubicBezTo>
                    <a:pt x="635" y="801"/>
                    <a:pt x="635" y="867"/>
                    <a:pt x="635" y="901"/>
                  </a:cubicBezTo>
                  <a:cubicBezTo>
                    <a:pt x="635" y="967"/>
                    <a:pt x="601" y="1001"/>
                    <a:pt x="568" y="1067"/>
                  </a:cubicBezTo>
                  <a:cubicBezTo>
                    <a:pt x="568" y="1101"/>
                    <a:pt x="535" y="1134"/>
                    <a:pt x="501" y="1168"/>
                  </a:cubicBezTo>
                  <a:cubicBezTo>
                    <a:pt x="468" y="1234"/>
                    <a:pt x="434" y="1268"/>
                    <a:pt x="401" y="1268"/>
                  </a:cubicBezTo>
                  <a:cubicBezTo>
                    <a:pt x="368" y="1301"/>
                    <a:pt x="334" y="1301"/>
                    <a:pt x="301" y="1301"/>
                  </a:cubicBezTo>
                  <a:cubicBezTo>
                    <a:pt x="268" y="1301"/>
                    <a:pt x="234" y="1301"/>
                    <a:pt x="201" y="1268"/>
                  </a:cubicBezTo>
                  <a:cubicBezTo>
                    <a:pt x="201" y="1234"/>
                    <a:pt x="168" y="1201"/>
                    <a:pt x="168" y="1168"/>
                  </a:cubicBezTo>
                  <a:cubicBezTo>
                    <a:pt x="168" y="1134"/>
                    <a:pt x="134" y="1101"/>
                    <a:pt x="134" y="1034"/>
                  </a:cubicBezTo>
                  <a:lnTo>
                    <a:pt x="134" y="934"/>
                  </a:lnTo>
                  <a:lnTo>
                    <a:pt x="134" y="834"/>
                  </a:lnTo>
                  <a:cubicBezTo>
                    <a:pt x="134" y="767"/>
                    <a:pt x="168" y="701"/>
                    <a:pt x="168" y="667"/>
                  </a:cubicBezTo>
                  <a:cubicBezTo>
                    <a:pt x="168" y="600"/>
                    <a:pt x="201" y="567"/>
                    <a:pt x="201" y="500"/>
                  </a:cubicBezTo>
                  <a:cubicBezTo>
                    <a:pt x="234" y="467"/>
                    <a:pt x="268" y="434"/>
                    <a:pt x="301" y="400"/>
                  </a:cubicBezTo>
                  <a:cubicBezTo>
                    <a:pt x="334" y="334"/>
                    <a:pt x="368" y="334"/>
                    <a:pt x="401" y="300"/>
                  </a:cubicBezTo>
                  <a:cubicBezTo>
                    <a:pt x="434" y="267"/>
                    <a:pt x="468" y="267"/>
                    <a:pt x="501" y="267"/>
                  </a:cubicBezTo>
                  <a:close/>
                  <a:moveTo>
                    <a:pt x="568" y="0"/>
                  </a:moveTo>
                  <a:cubicBezTo>
                    <a:pt x="501" y="0"/>
                    <a:pt x="434" y="33"/>
                    <a:pt x="401" y="67"/>
                  </a:cubicBezTo>
                  <a:cubicBezTo>
                    <a:pt x="334" y="100"/>
                    <a:pt x="268" y="167"/>
                    <a:pt x="234" y="200"/>
                  </a:cubicBezTo>
                  <a:cubicBezTo>
                    <a:pt x="168" y="267"/>
                    <a:pt x="134" y="334"/>
                    <a:pt x="101" y="400"/>
                  </a:cubicBezTo>
                  <a:cubicBezTo>
                    <a:pt x="68" y="467"/>
                    <a:pt x="34" y="567"/>
                    <a:pt x="34" y="634"/>
                  </a:cubicBezTo>
                  <a:cubicBezTo>
                    <a:pt x="1" y="734"/>
                    <a:pt x="1" y="801"/>
                    <a:pt x="1" y="901"/>
                  </a:cubicBezTo>
                  <a:lnTo>
                    <a:pt x="1" y="1134"/>
                  </a:lnTo>
                  <a:cubicBezTo>
                    <a:pt x="1" y="1234"/>
                    <a:pt x="1" y="1301"/>
                    <a:pt x="34" y="1368"/>
                  </a:cubicBezTo>
                  <a:cubicBezTo>
                    <a:pt x="34" y="1434"/>
                    <a:pt x="68" y="1468"/>
                    <a:pt x="101" y="1501"/>
                  </a:cubicBezTo>
                  <a:cubicBezTo>
                    <a:pt x="134" y="1534"/>
                    <a:pt x="201" y="1568"/>
                    <a:pt x="234" y="1568"/>
                  </a:cubicBezTo>
                  <a:cubicBezTo>
                    <a:pt x="301" y="1568"/>
                    <a:pt x="368" y="1534"/>
                    <a:pt x="401" y="1501"/>
                  </a:cubicBezTo>
                  <a:cubicBezTo>
                    <a:pt x="468" y="1468"/>
                    <a:pt x="535" y="1434"/>
                    <a:pt x="568" y="1368"/>
                  </a:cubicBezTo>
                  <a:cubicBezTo>
                    <a:pt x="601" y="1301"/>
                    <a:pt x="668" y="1234"/>
                    <a:pt x="701" y="1168"/>
                  </a:cubicBezTo>
                  <a:cubicBezTo>
                    <a:pt x="735" y="1101"/>
                    <a:pt x="768" y="1034"/>
                    <a:pt x="768" y="934"/>
                  </a:cubicBezTo>
                  <a:cubicBezTo>
                    <a:pt x="801" y="867"/>
                    <a:pt x="801" y="767"/>
                    <a:pt x="801" y="667"/>
                  </a:cubicBezTo>
                  <a:cubicBezTo>
                    <a:pt x="801" y="667"/>
                    <a:pt x="801" y="634"/>
                    <a:pt x="801" y="634"/>
                  </a:cubicBezTo>
                  <a:lnTo>
                    <a:pt x="801" y="467"/>
                  </a:lnTo>
                  <a:cubicBezTo>
                    <a:pt x="801" y="467"/>
                    <a:pt x="801" y="434"/>
                    <a:pt x="801" y="434"/>
                  </a:cubicBezTo>
                  <a:cubicBezTo>
                    <a:pt x="801" y="367"/>
                    <a:pt x="801" y="267"/>
                    <a:pt x="768" y="200"/>
                  </a:cubicBezTo>
                  <a:cubicBezTo>
                    <a:pt x="768" y="167"/>
                    <a:pt x="735" y="100"/>
                    <a:pt x="701" y="67"/>
                  </a:cubicBezTo>
                  <a:cubicBezTo>
                    <a:pt x="668" y="33"/>
                    <a:pt x="601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8"/>
            <p:cNvSpPr/>
            <p:nvPr/>
          </p:nvSpPr>
          <p:spPr>
            <a:xfrm>
              <a:off x="1606997" y="2310693"/>
              <a:ext cx="9089" cy="32816"/>
            </a:xfrm>
            <a:custGeom>
              <a:avLst/>
              <a:gdLst/>
              <a:ahLst/>
              <a:cxnLst/>
              <a:rect l="l" t="t" r="r" b="b"/>
              <a:pathLst>
                <a:path w="601" h="2170" extrusionOk="0">
                  <a:moveTo>
                    <a:pt x="567" y="1"/>
                  </a:moveTo>
                  <a:lnTo>
                    <a:pt x="467" y="68"/>
                  </a:lnTo>
                  <a:cubicBezTo>
                    <a:pt x="367" y="134"/>
                    <a:pt x="267" y="201"/>
                    <a:pt x="234" y="301"/>
                  </a:cubicBezTo>
                  <a:cubicBezTo>
                    <a:pt x="200" y="435"/>
                    <a:pt x="167" y="568"/>
                    <a:pt x="167" y="701"/>
                  </a:cubicBezTo>
                  <a:lnTo>
                    <a:pt x="167" y="835"/>
                  </a:lnTo>
                  <a:lnTo>
                    <a:pt x="34" y="902"/>
                  </a:lnTo>
                  <a:cubicBezTo>
                    <a:pt x="0" y="902"/>
                    <a:pt x="0" y="935"/>
                    <a:pt x="0" y="935"/>
                  </a:cubicBezTo>
                  <a:cubicBezTo>
                    <a:pt x="0" y="968"/>
                    <a:pt x="0" y="1002"/>
                    <a:pt x="0" y="1002"/>
                  </a:cubicBezTo>
                  <a:lnTo>
                    <a:pt x="0" y="1102"/>
                  </a:lnTo>
                  <a:cubicBezTo>
                    <a:pt x="0" y="1102"/>
                    <a:pt x="0" y="1102"/>
                    <a:pt x="0" y="1135"/>
                  </a:cubicBezTo>
                  <a:lnTo>
                    <a:pt x="34" y="1135"/>
                  </a:lnTo>
                  <a:lnTo>
                    <a:pt x="167" y="1035"/>
                  </a:lnTo>
                  <a:lnTo>
                    <a:pt x="167" y="2136"/>
                  </a:lnTo>
                  <a:cubicBezTo>
                    <a:pt x="167" y="2136"/>
                    <a:pt x="167" y="2169"/>
                    <a:pt x="167" y="2169"/>
                  </a:cubicBezTo>
                  <a:lnTo>
                    <a:pt x="200" y="2169"/>
                  </a:lnTo>
                  <a:lnTo>
                    <a:pt x="267" y="2136"/>
                  </a:lnTo>
                  <a:cubicBezTo>
                    <a:pt x="267" y="2136"/>
                    <a:pt x="300" y="2102"/>
                    <a:pt x="300" y="2102"/>
                  </a:cubicBezTo>
                  <a:cubicBezTo>
                    <a:pt x="300" y="2069"/>
                    <a:pt x="300" y="2069"/>
                    <a:pt x="300" y="2036"/>
                  </a:cubicBezTo>
                  <a:lnTo>
                    <a:pt x="300" y="968"/>
                  </a:lnTo>
                  <a:lnTo>
                    <a:pt x="534" y="835"/>
                  </a:lnTo>
                  <a:cubicBezTo>
                    <a:pt x="534" y="835"/>
                    <a:pt x="534" y="801"/>
                    <a:pt x="567" y="801"/>
                  </a:cubicBezTo>
                  <a:cubicBezTo>
                    <a:pt x="567" y="768"/>
                    <a:pt x="567" y="735"/>
                    <a:pt x="567" y="735"/>
                  </a:cubicBezTo>
                  <a:lnTo>
                    <a:pt x="567" y="635"/>
                  </a:lnTo>
                  <a:cubicBezTo>
                    <a:pt x="567" y="635"/>
                    <a:pt x="567" y="601"/>
                    <a:pt x="567" y="601"/>
                  </a:cubicBezTo>
                  <a:lnTo>
                    <a:pt x="534" y="601"/>
                  </a:lnTo>
                  <a:lnTo>
                    <a:pt x="300" y="735"/>
                  </a:lnTo>
                  <a:lnTo>
                    <a:pt x="300" y="735"/>
                  </a:lnTo>
                  <a:lnTo>
                    <a:pt x="367" y="601"/>
                  </a:lnTo>
                  <a:cubicBezTo>
                    <a:pt x="367" y="568"/>
                    <a:pt x="367" y="535"/>
                    <a:pt x="367" y="501"/>
                  </a:cubicBezTo>
                  <a:cubicBezTo>
                    <a:pt x="367" y="468"/>
                    <a:pt x="367" y="435"/>
                    <a:pt x="367" y="435"/>
                  </a:cubicBezTo>
                  <a:cubicBezTo>
                    <a:pt x="367" y="401"/>
                    <a:pt x="367" y="368"/>
                    <a:pt x="400" y="334"/>
                  </a:cubicBezTo>
                  <a:cubicBezTo>
                    <a:pt x="434" y="334"/>
                    <a:pt x="434" y="301"/>
                    <a:pt x="467" y="301"/>
                  </a:cubicBezTo>
                  <a:lnTo>
                    <a:pt x="567" y="234"/>
                  </a:lnTo>
                  <a:cubicBezTo>
                    <a:pt x="567" y="234"/>
                    <a:pt x="601" y="201"/>
                    <a:pt x="601" y="201"/>
                  </a:cubicBezTo>
                  <a:cubicBezTo>
                    <a:pt x="601" y="168"/>
                    <a:pt x="601" y="168"/>
                    <a:pt x="601" y="134"/>
                  </a:cubicBezTo>
                  <a:lnTo>
                    <a:pt x="601" y="34"/>
                  </a:lnTo>
                  <a:cubicBezTo>
                    <a:pt x="601" y="34"/>
                    <a:pt x="601" y="34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8"/>
            <p:cNvSpPr/>
            <p:nvPr/>
          </p:nvSpPr>
          <p:spPr>
            <a:xfrm>
              <a:off x="1622634" y="2301620"/>
              <a:ext cx="13625" cy="32302"/>
            </a:xfrm>
            <a:custGeom>
              <a:avLst/>
              <a:gdLst/>
              <a:ahLst/>
              <a:cxnLst/>
              <a:rect l="l" t="t" r="r" b="b"/>
              <a:pathLst>
                <a:path w="901" h="2136" extrusionOk="0">
                  <a:moveTo>
                    <a:pt x="767" y="0"/>
                  </a:moveTo>
                  <a:lnTo>
                    <a:pt x="167" y="367"/>
                  </a:lnTo>
                  <a:cubicBezTo>
                    <a:pt x="134" y="367"/>
                    <a:pt x="134" y="367"/>
                    <a:pt x="134" y="401"/>
                  </a:cubicBezTo>
                  <a:cubicBezTo>
                    <a:pt x="134" y="401"/>
                    <a:pt x="134" y="434"/>
                    <a:pt x="134" y="467"/>
                  </a:cubicBezTo>
                  <a:lnTo>
                    <a:pt x="67" y="1368"/>
                  </a:lnTo>
                  <a:cubicBezTo>
                    <a:pt x="67" y="1368"/>
                    <a:pt x="67" y="1401"/>
                    <a:pt x="67" y="1401"/>
                  </a:cubicBezTo>
                  <a:lnTo>
                    <a:pt x="100" y="1401"/>
                  </a:lnTo>
                  <a:lnTo>
                    <a:pt x="200" y="1368"/>
                  </a:lnTo>
                  <a:cubicBezTo>
                    <a:pt x="200" y="1335"/>
                    <a:pt x="234" y="1335"/>
                    <a:pt x="234" y="1301"/>
                  </a:cubicBezTo>
                  <a:lnTo>
                    <a:pt x="300" y="1235"/>
                  </a:lnTo>
                  <a:cubicBezTo>
                    <a:pt x="300" y="1201"/>
                    <a:pt x="334" y="1168"/>
                    <a:pt x="367" y="1135"/>
                  </a:cubicBezTo>
                  <a:cubicBezTo>
                    <a:pt x="367" y="1101"/>
                    <a:pt x="401" y="1101"/>
                    <a:pt x="467" y="1068"/>
                  </a:cubicBezTo>
                  <a:cubicBezTo>
                    <a:pt x="501" y="1035"/>
                    <a:pt x="534" y="1035"/>
                    <a:pt x="567" y="1035"/>
                  </a:cubicBezTo>
                  <a:cubicBezTo>
                    <a:pt x="584" y="1018"/>
                    <a:pt x="601" y="1009"/>
                    <a:pt x="617" y="1009"/>
                  </a:cubicBezTo>
                  <a:cubicBezTo>
                    <a:pt x="634" y="1009"/>
                    <a:pt x="651" y="1018"/>
                    <a:pt x="667" y="1035"/>
                  </a:cubicBezTo>
                  <a:cubicBezTo>
                    <a:pt x="667" y="1035"/>
                    <a:pt x="701" y="1068"/>
                    <a:pt x="701" y="1101"/>
                  </a:cubicBezTo>
                  <a:cubicBezTo>
                    <a:pt x="701" y="1168"/>
                    <a:pt x="701" y="1235"/>
                    <a:pt x="701" y="1268"/>
                  </a:cubicBezTo>
                  <a:cubicBezTo>
                    <a:pt x="701" y="1335"/>
                    <a:pt x="701" y="1401"/>
                    <a:pt x="701" y="1468"/>
                  </a:cubicBezTo>
                  <a:cubicBezTo>
                    <a:pt x="701" y="1502"/>
                    <a:pt x="667" y="1568"/>
                    <a:pt x="667" y="1602"/>
                  </a:cubicBezTo>
                  <a:cubicBezTo>
                    <a:pt x="601" y="1702"/>
                    <a:pt x="534" y="1768"/>
                    <a:pt x="467" y="1835"/>
                  </a:cubicBezTo>
                  <a:cubicBezTo>
                    <a:pt x="434" y="1852"/>
                    <a:pt x="401" y="1860"/>
                    <a:pt x="367" y="1860"/>
                  </a:cubicBezTo>
                  <a:cubicBezTo>
                    <a:pt x="334" y="1860"/>
                    <a:pt x="300" y="1852"/>
                    <a:pt x="267" y="1835"/>
                  </a:cubicBezTo>
                  <a:cubicBezTo>
                    <a:pt x="234" y="1835"/>
                    <a:pt x="200" y="1768"/>
                    <a:pt x="167" y="1702"/>
                  </a:cubicBezTo>
                  <a:lnTo>
                    <a:pt x="100" y="1702"/>
                  </a:lnTo>
                  <a:lnTo>
                    <a:pt x="34" y="1735"/>
                  </a:lnTo>
                  <a:cubicBezTo>
                    <a:pt x="34" y="1735"/>
                    <a:pt x="34" y="1768"/>
                    <a:pt x="0" y="1768"/>
                  </a:cubicBezTo>
                  <a:cubicBezTo>
                    <a:pt x="0" y="1768"/>
                    <a:pt x="0" y="1802"/>
                    <a:pt x="0" y="1802"/>
                  </a:cubicBezTo>
                  <a:cubicBezTo>
                    <a:pt x="0" y="1868"/>
                    <a:pt x="34" y="1935"/>
                    <a:pt x="34" y="2002"/>
                  </a:cubicBezTo>
                  <a:cubicBezTo>
                    <a:pt x="67" y="2035"/>
                    <a:pt x="100" y="2069"/>
                    <a:pt x="134" y="2102"/>
                  </a:cubicBezTo>
                  <a:cubicBezTo>
                    <a:pt x="200" y="2135"/>
                    <a:pt x="234" y="2135"/>
                    <a:pt x="267" y="2135"/>
                  </a:cubicBezTo>
                  <a:cubicBezTo>
                    <a:pt x="334" y="2135"/>
                    <a:pt x="401" y="2102"/>
                    <a:pt x="434" y="2069"/>
                  </a:cubicBezTo>
                  <a:cubicBezTo>
                    <a:pt x="501" y="2035"/>
                    <a:pt x="567" y="2002"/>
                    <a:pt x="634" y="1935"/>
                  </a:cubicBezTo>
                  <a:cubicBezTo>
                    <a:pt x="667" y="1868"/>
                    <a:pt x="734" y="1802"/>
                    <a:pt x="767" y="1735"/>
                  </a:cubicBezTo>
                  <a:cubicBezTo>
                    <a:pt x="801" y="1635"/>
                    <a:pt x="834" y="1568"/>
                    <a:pt x="868" y="1468"/>
                  </a:cubicBezTo>
                  <a:cubicBezTo>
                    <a:pt x="868" y="1368"/>
                    <a:pt x="901" y="1301"/>
                    <a:pt x="901" y="1201"/>
                  </a:cubicBezTo>
                  <a:cubicBezTo>
                    <a:pt x="901" y="1101"/>
                    <a:pt x="868" y="1035"/>
                    <a:pt x="868" y="968"/>
                  </a:cubicBezTo>
                  <a:cubicBezTo>
                    <a:pt x="834" y="901"/>
                    <a:pt x="801" y="834"/>
                    <a:pt x="767" y="801"/>
                  </a:cubicBezTo>
                  <a:cubicBezTo>
                    <a:pt x="734" y="768"/>
                    <a:pt x="667" y="768"/>
                    <a:pt x="634" y="768"/>
                  </a:cubicBezTo>
                  <a:cubicBezTo>
                    <a:pt x="567" y="768"/>
                    <a:pt x="501" y="801"/>
                    <a:pt x="434" y="834"/>
                  </a:cubicBezTo>
                  <a:cubicBezTo>
                    <a:pt x="401" y="834"/>
                    <a:pt x="367" y="868"/>
                    <a:pt x="334" y="901"/>
                  </a:cubicBezTo>
                  <a:cubicBezTo>
                    <a:pt x="300" y="934"/>
                    <a:pt x="267" y="968"/>
                    <a:pt x="234" y="1001"/>
                  </a:cubicBezTo>
                  <a:lnTo>
                    <a:pt x="267" y="534"/>
                  </a:lnTo>
                  <a:lnTo>
                    <a:pt x="767" y="234"/>
                  </a:lnTo>
                  <a:cubicBezTo>
                    <a:pt x="801" y="234"/>
                    <a:pt x="801" y="201"/>
                    <a:pt x="801" y="201"/>
                  </a:cubicBezTo>
                  <a:cubicBezTo>
                    <a:pt x="801" y="167"/>
                    <a:pt x="801" y="167"/>
                    <a:pt x="801" y="134"/>
                  </a:cubicBezTo>
                  <a:lnTo>
                    <a:pt x="801" y="34"/>
                  </a:lnTo>
                  <a:cubicBezTo>
                    <a:pt x="801" y="3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8"/>
            <p:cNvSpPr/>
            <p:nvPr/>
          </p:nvSpPr>
          <p:spPr>
            <a:xfrm>
              <a:off x="1517699" y="2408854"/>
              <a:ext cx="19190" cy="48150"/>
            </a:xfrm>
            <a:custGeom>
              <a:avLst/>
              <a:gdLst/>
              <a:ahLst/>
              <a:cxnLst/>
              <a:rect l="l" t="t" r="r" b="b"/>
              <a:pathLst>
                <a:path w="1269" h="3184" extrusionOk="0">
                  <a:moveTo>
                    <a:pt x="869" y="401"/>
                  </a:moveTo>
                  <a:cubicBezTo>
                    <a:pt x="893" y="401"/>
                    <a:pt x="915" y="405"/>
                    <a:pt x="935" y="415"/>
                  </a:cubicBezTo>
                  <a:cubicBezTo>
                    <a:pt x="1002" y="448"/>
                    <a:pt x="1035" y="548"/>
                    <a:pt x="1035" y="715"/>
                  </a:cubicBezTo>
                  <a:cubicBezTo>
                    <a:pt x="1035" y="848"/>
                    <a:pt x="1002" y="982"/>
                    <a:pt x="935" y="1115"/>
                  </a:cubicBezTo>
                  <a:cubicBezTo>
                    <a:pt x="868" y="1249"/>
                    <a:pt x="768" y="1349"/>
                    <a:pt x="668" y="1416"/>
                  </a:cubicBezTo>
                  <a:lnTo>
                    <a:pt x="201" y="1682"/>
                  </a:lnTo>
                  <a:lnTo>
                    <a:pt x="201" y="715"/>
                  </a:lnTo>
                  <a:lnTo>
                    <a:pt x="668" y="448"/>
                  </a:lnTo>
                  <a:cubicBezTo>
                    <a:pt x="739" y="425"/>
                    <a:pt x="810" y="401"/>
                    <a:pt x="869" y="401"/>
                  </a:cubicBezTo>
                  <a:close/>
                  <a:moveTo>
                    <a:pt x="960" y="1"/>
                  </a:moveTo>
                  <a:cubicBezTo>
                    <a:pt x="941" y="1"/>
                    <a:pt x="921" y="5"/>
                    <a:pt x="902" y="15"/>
                  </a:cubicBezTo>
                  <a:cubicBezTo>
                    <a:pt x="835" y="15"/>
                    <a:pt x="735" y="48"/>
                    <a:pt x="668" y="81"/>
                  </a:cubicBezTo>
                  <a:lnTo>
                    <a:pt x="68" y="482"/>
                  </a:lnTo>
                  <a:cubicBezTo>
                    <a:pt x="34" y="482"/>
                    <a:pt x="34" y="515"/>
                    <a:pt x="1" y="548"/>
                  </a:cubicBezTo>
                  <a:cubicBezTo>
                    <a:pt x="1" y="548"/>
                    <a:pt x="1" y="582"/>
                    <a:pt x="1" y="615"/>
                  </a:cubicBezTo>
                  <a:lnTo>
                    <a:pt x="1" y="3117"/>
                  </a:lnTo>
                  <a:cubicBezTo>
                    <a:pt x="1" y="3150"/>
                    <a:pt x="1" y="3150"/>
                    <a:pt x="1" y="3183"/>
                  </a:cubicBezTo>
                  <a:lnTo>
                    <a:pt x="68" y="3183"/>
                  </a:lnTo>
                  <a:lnTo>
                    <a:pt x="168" y="3117"/>
                  </a:lnTo>
                  <a:cubicBezTo>
                    <a:pt x="201" y="3117"/>
                    <a:pt x="201" y="3083"/>
                    <a:pt x="201" y="3050"/>
                  </a:cubicBezTo>
                  <a:cubicBezTo>
                    <a:pt x="234" y="3050"/>
                    <a:pt x="234" y="3017"/>
                    <a:pt x="201" y="2983"/>
                  </a:cubicBezTo>
                  <a:lnTo>
                    <a:pt x="201" y="2049"/>
                  </a:lnTo>
                  <a:lnTo>
                    <a:pt x="668" y="1782"/>
                  </a:lnTo>
                  <a:cubicBezTo>
                    <a:pt x="768" y="1716"/>
                    <a:pt x="835" y="1649"/>
                    <a:pt x="902" y="1582"/>
                  </a:cubicBezTo>
                  <a:cubicBezTo>
                    <a:pt x="968" y="1516"/>
                    <a:pt x="1035" y="1416"/>
                    <a:pt x="1102" y="1315"/>
                  </a:cubicBezTo>
                  <a:cubicBezTo>
                    <a:pt x="1168" y="1215"/>
                    <a:pt x="1202" y="1115"/>
                    <a:pt x="1235" y="982"/>
                  </a:cubicBezTo>
                  <a:cubicBezTo>
                    <a:pt x="1269" y="848"/>
                    <a:pt x="1269" y="715"/>
                    <a:pt x="1269" y="582"/>
                  </a:cubicBezTo>
                  <a:cubicBezTo>
                    <a:pt x="1269" y="448"/>
                    <a:pt x="1269" y="348"/>
                    <a:pt x="1235" y="215"/>
                  </a:cubicBezTo>
                  <a:cubicBezTo>
                    <a:pt x="1202" y="148"/>
                    <a:pt x="1168" y="81"/>
                    <a:pt x="1102" y="48"/>
                  </a:cubicBezTo>
                  <a:cubicBezTo>
                    <a:pt x="1055" y="24"/>
                    <a:pt x="1007" y="1"/>
                    <a:pt x="9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8"/>
            <p:cNvSpPr/>
            <p:nvPr/>
          </p:nvSpPr>
          <p:spPr>
            <a:xfrm>
              <a:off x="1540413" y="2394941"/>
              <a:ext cx="21202" cy="44914"/>
            </a:xfrm>
            <a:custGeom>
              <a:avLst/>
              <a:gdLst/>
              <a:ahLst/>
              <a:cxnLst/>
              <a:rect l="l" t="t" r="r" b="b"/>
              <a:pathLst>
                <a:path w="1402" h="2970" extrusionOk="0">
                  <a:moveTo>
                    <a:pt x="901" y="367"/>
                  </a:moveTo>
                  <a:cubicBezTo>
                    <a:pt x="934" y="367"/>
                    <a:pt x="1001" y="401"/>
                    <a:pt x="1034" y="434"/>
                  </a:cubicBezTo>
                  <a:cubicBezTo>
                    <a:pt x="1067" y="468"/>
                    <a:pt x="1101" y="534"/>
                    <a:pt x="1134" y="601"/>
                  </a:cubicBezTo>
                  <a:cubicBezTo>
                    <a:pt x="1134" y="701"/>
                    <a:pt x="1168" y="801"/>
                    <a:pt x="1168" y="901"/>
                  </a:cubicBezTo>
                  <a:cubicBezTo>
                    <a:pt x="1168" y="1001"/>
                    <a:pt x="1168" y="1101"/>
                    <a:pt x="1168" y="1201"/>
                  </a:cubicBezTo>
                  <a:lnTo>
                    <a:pt x="1168" y="1535"/>
                  </a:lnTo>
                  <a:cubicBezTo>
                    <a:pt x="1168" y="1668"/>
                    <a:pt x="1134" y="1768"/>
                    <a:pt x="1134" y="1869"/>
                  </a:cubicBezTo>
                  <a:cubicBezTo>
                    <a:pt x="1101" y="1969"/>
                    <a:pt x="1067" y="2069"/>
                    <a:pt x="1034" y="2169"/>
                  </a:cubicBezTo>
                  <a:cubicBezTo>
                    <a:pt x="1001" y="2235"/>
                    <a:pt x="934" y="2302"/>
                    <a:pt x="901" y="2369"/>
                  </a:cubicBezTo>
                  <a:cubicBezTo>
                    <a:pt x="834" y="2436"/>
                    <a:pt x="767" y="2469"/>
                    <a:pt x="701" y="2536"/>
                  </a:cubicBezTo>
                  <a:cubicBezTo>
                    <a:pt x="667" y="2569"/>
                    <a:pt x="600" y="2569"/>
                    <a:pt x="534" y="2569"/>
                  </a:cubicBezTo>
                  <a:cubicBezTo>
                    <a:pt x="514" y="2579"/>
                    <a:pt x="498" y="2583"/>
                    <a:pt x="483" y="2583"/>
                  </a:cubicBezTo>
                  <a:cubicBezTo>
                    <a:pt x="447" y="2583"/>
                    <a:pt x="424" y="2559"/>
                    <a:pt x="400" y="2536"/>
                  </a:cubicBezTo>
                  <a:cubicBezTo>
                    <a:pt x="334" y="2469"/>
                    <a:pt x="300" y="2436"/>
                    <a:pt x="300" y="2369"/>
                  </a:cubicBezTo>
                  <a:cubicBezTo>
                    <a:pt x="267" y="2269"/>
                    <a:pt x="267" y="2169"/>
                    <a:pt x="267" y="2069"/>
                  </a:cubicBezTo>
                  <a:lnTo>
                    <a:pt x="267" y="1735"/>
                  </a:lnTo>
                  <a:lnTo>
                    <a:pt x="267" y="1435"/>
                  </a:lnTo>
                  <a:cubicBezTo>
                    <a:pt x="267" y="1301"/>
                    <a:pt x="267" y="1201"/>
                    <a:pt x="300" y="1068"/>
                  </a:cubicBezTo>
                  <a:cubicBezTo>
                    <a:pt x="300" y="968"/>
                    <a:pt x="334" y="901"/>
                    <a:pt x="400" y="801"/>
                  </a:cubicBezTo>
                  <a:cubicBezTo>
                    <a:pt x="434" y="734"/>
                    <a:pt x="467" y="634"/>
                    <a:pt x="534" y="601"/>
                  </a:cubicBezTo>
                  <a:cubicBezTo>
                    <a:pt x="567" y="534"/>
                    <a:pt x="634" y="468"/>
                    <a:pt x="701" y="434"/>
                  </a:cubicBezTo>
                  <a:cubicBezTo>
                    <a:pt x="767" y="401"/>
                    <a:pt x="834" y="367"/>
                    <a:pt x="901" y="367"/>
                  </a:cubicBezTo>
                  <a:close/>
                  <a:moveTo>
                    <a:pt x="1001" y="1"/>
                  </a:moveTo>
                  <a:cubicBezTo>
                    <a:pt x="901" y="1"/>
                    <a:pt x="801" y="34"/>
                    <a:pt x="701" y="101"/>
                  </a:cubicBezTo>
                  <a:cubicBezTo>
                    <a:pt x="600" y="167"/>
                    <a:pt x="500" y="267"/>
                    <a:pt x="400" y="367"/>
                  </a:cubicBezTo>
                  <a:cubicBezTo>
                    <a:pt x="334" y="468"/>
                    <a:pt x="267" y="568"/>
                    <a:pt x="200" y="701"/>
                  </a:cubicBezTo>
                  <a:cubicBezTo>
                    <a:pt x="133" y="834"/>
                    <a:pt x="100" y="968"/>
                    <a:pt x="67" y="1135"/>
                  </a:cubicBezTo>
                  <a:cubicBezTo>
                    <a:pt x="33" y="1268"/>
                    <a:pt x="0" y="1402"/>
                    <a:pt x="0" y="1535"/>
                  </a:cubicBezTo>
                  <a:cubicBezTo>
                    <a:pt x="0" y="1768"/>
                    <a:pt x="0" y="2002"/>
                    <a:pt x="0" y="2235"/>
                  </a:cubicBezTo>
                  <a:cubicBezTo>
                    <a:pt x="0" y="2369"/>
                    <a:pt x="33" y="2502"/>
                    <a:pt x="67" y="2636"/>
                  </a:cubicBezTo>
                  <a:cubicBezTo>
                    <a:pt x="100" y="2702"/>
                    <a:pt x="133" y="2803"/>
                    <a:pt x="200" y="2869"/>
                  </a:cubicBezTo>
                  <a:cubicBezTo>
                    <a:pt x="267" y="2936"/>
                    <a:pt x="334" y="2969"/>
                    <a:pt x="400" y="2969"/>
                  </a:cubicBezTo>
                  <a:cubicBezTo>
                    <a:pt x="500" y="2969"/>
                    <a:pt x="634" y="2936"/>
                    <a:pt x="701" y="2903"/>
                  </a:cubicBezTo>
                  <a:cubicBezTo>
                    <a:pt x="801" y="2836"/>
                    <a:pt x="901" y="2736"/>
                    <a:pt x="1001" y="2636"/>
                  </a:cubicBezTo>
                  <a:cubicBezTo>
                    <a:pt x="1101" y="2536"/>
                    <a:pt x="1168" y="2402"/>
                    <a:pt x="1201" y="2302"/>
                  </a:cubicBezTo>
                  <a:cubicBezTo>
                    <a:pt x="1268" y="2169"/>
                    <a:pt x="1334" y="2002"/>
                    <a:pt x="1334" y="1869"/>
                  </a:cubicBezTo>
                  <a:cubicBezTo>
                    <a:pt x="1368" y="1735"/>
                    <a:pt x="1401" y="1568"/>
                    <a:pt x="1401" y="1435"/>
                  </a:cubicBezTo>
                  <a:lnTo>
                    <a:pt x="1401" y="734"/>
                  </a:lnTo>
                  <a:cubicBezTo>
                    <a:pt x="1401" y="634"/>
                    <a:pt x="1368" y="501"/>
                    <a:pt x="1368" y="367"/>
                  </a:cubicBezTo>
                  <a:cubicBezTo>
                    <a:pt x="1334" y="267"/>
                    <a:pt x="1268" y="201"/>
                    <a:pt x="1234" y="101"/>
                  </a:cubicBezTo>
                  <a:cubicBezTo>
                    <a:pt x="1168" y="67"/>
                    <a:pt x="1067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8"/>
            <p:cNvSpPr/>
            <p:nvPr/>
          </p:nvSpPr>
          <p:spPr>
            <a:xfrm>
              <a:off x="1565622" y="2381315"/>
              <a:ext cx="20204" cy="44415"/>
            </a:xfrm>
            <a:custGeom>
              <a:avLst/>
              <a:gdLst/>
              <a:ahLst/>
              <a:cxnLst/>
              <a:rect l="l" t="t" r="r" b="b"/>
              <a:pathLst>
                <a:path w="1336" h="2937" extrusionOk="0">
                  <a:moveTo>
                    <a:pt x="935" y="1"/>
                  </a:moveTo>
                  <a:cubicBezTo>
                    <a:pt x="835" y="1"/>
                    <a:pt x="735" y="1"/>
                    <a:pt x="668" y="68"/>
                  </a:cubicBezTo>
                  <a:cubicBezTo>
                    <a:pt x="535" y="101"/>
                    <a:pt x="468" y="168"/>
                    <a:pt x="368" y="268"/>
                  </a:cubicBezTo>
                  <a:cubicBezTo>
                    <a:pt x="301" y="334"/>
                    <a:pt x="234" y="435"/>
                    <a:pt x="201" y="535"/>
                  </a:cubicBezTo>
                  <a:cubicBezTo>
                    <a:pt x="134" y="635"/>
                    <a:pt x="101" y="735"/>
                    <a:pt x="68" y="835"/>
                  </a:cubicBezTo>
                  <a:cubicBezTo>
                    <a:pt x="68" y="935"/>
                    <a:pt x="34" y="1035"/>
                    <a:pt x="34" y="1135"/>
                  </a:cubicBezTo>
                  <a:cubicBezTo>
                    <a:pt x="34" y="1202"/>
                    <a:pt x="34" y="1302"/>
                    <a:pt x="68" y="1369"/>
                  </a:cubicBezTo>
                  <a:cubicBezTo>
                    <a:pt x="68" y="1435"/>
                    <a:pt x="101" y="1469"/>
                    <a:pt x="134" y="1535"/>
                  </a:cubicBezTo>
                  <a:cubicBezTo>
                    <a:pt x="168" y="1569"/>
                    <a:pt x="234" y="1602"/>
                    <a:pt x="301" y="1602"/>
                  </a:cubicBezTo>
                  <a:cubicBezTo>
                    <a:pt x="334" y="1619"/>
                    <a:pt x="368" y="1627"/>
                    <a:pt x="401" y="1627"/>
                  </a:cubicBezTo>
                  <a:cubicBezTo>
                    <a:pt x="435" y="1627"/>
                    <a:pt x="468" y="1619"/>
                    <a:pt x="501" y="1602"/>
                  </a:cubicBezTo>
                  <a:lnTo>
                    <a:pt x="735" y="1569"/>
                  </a:lnTo>
                  <a:lnTo>
                    <a:pt x="935" y="1569"/>
                  </a:lnTo>
                  <a:cubicBezTo>
                    <a:pt x="968" y="1569"/>
                    <a:pt x="1002" y="1602"/>
                    <a:pt x="1035" y="1635"/>
                  </a:cubicBezTo>
                  <a:cubicBezTo>
                    <a:pt x="1068" y="1669"/>
                    <a:pt x="1102" y="1735"/>
                    <a:pt x="1102" y="1769"/>
                  </a:cubicBezTo>
                  <a:cubicBezTo>
                    <a:pt x="1068" y="1836"/>
                    <a:pt x="1068" y="1902"/>
                    <a:pt x="1035" y="1969"/>
                  </a:cubicBezTo>
                  <a:cubicBezTo>
                    <a:pt x="1035" y="2036"/>
                    <a:pt x="1002" y="2102"/>
                    <a:pt x="968" y="2169"/>
                  </a:cubicBezTo>
                  <a:cubicBezTo>
                    <a:pt x="902" y="2236"/>
                    <a:pt x="868" y="2303"/>
                    <a:pt x="801" y="2336"/>
                  </a:cubicBezTo>
                  <a:cubicBezTo>
                    <a:pt x="768" y="2403"/>
                    <a:pt x="701" y="2436"/>
                    <a:pt x="635" y="2469"/>
                  </a:cubicBezTo>
                  <a:cubicBezTo>
                    <a:pt x="601" y="2503"/>
                    <a:pt x="535" y="2536"/>
                    <a:pt x="468" y="2536"/>
                  </a:cubicBezTo>
                  <a:lnTo>
                    <a:pt x="334" y="2536"/>
                  </a:lnTo>
                  <a:cubicBezTo>
                    <a:pt x="301" y="2503"/>
                    <a:pt x="268" y="2503"/>
                    <a:pt x="268" y="2469"/>
                  </a:cubicBezTo>
                  <a:cubicBezTo>
                    <a:pt x="234" y="2436"/>
                    <a:pt x="234" y="2403"/>
                    <a:pt x="201" y="2369"/>
                  </a:cubicBezTo>
                  <a:cubicBezTo>
                    <a:pt x="201" y="2336"/>
                    <a:pt x="168" y="2336"/>
                    <a:pt x="168" y="2336"/>
                  </a:cubicBezTo>
                  <a:cubicBezTo>
                    <a:pt x="168" y="2319"/>
                    <a:pt x="159" y="2311"/>
                    <a:pt x="151" y="2311"/>
                  </a:cubicBezTo>
                  <a:cubicBezTo>
                    <a:pt x="143" y="2311"/>
                    <a:pt x="134" y="2319"/>
                    <a:pt x="134" y="2336"/>
                  </a:cubicBezTo>
                  <a:lnTo>
                    <a:pt x="34" y="2369"/>
                  </a:lnTo>
                  <a:cubicBezTo>
                    <a:pt x="1" y="2403"/>
                    <a:pt x="1" y="2403"/>
                    <a:pt x="1" y="2436"/>
                  </a:cubicBezTo>
                  <a:cubicBezTo>
                    <a:pt x="1" y="2436"/>
                    <a:pt x="1" y="2469"/>
                    <a:pt x="1" y="2503"/>
                  </a:cubicBezTo>
                  <a:cubicBezTo>
                    <a:pt x="1" y="2569"/>
                    <a:pt x="1" y="2636"/>
                    <a:pt x="34" y="2736"/>
                  </a:cubicBezTo>
                  <a:cubicBezTo>
                    <a:pt x="101" y="2836"/>
                    <a:pt x="234" y="2936"/>
                    <a:pt x="401" y="2936"/>
                  </a:cubicBezTo>
                  <a:cubicBezTo>
                    <a:pt x="501" y="2903"/>
                    <a:pt x="568" y="2870"/>
                    <a:pt x="668" y="2836"/>
                  </a:cubicBezTo>
                  <a:cubicBezTo>
                    <a:pt x="768" y="2770"/>
                    <a:pt x="868" y="2703"/>
                    <a:pt x="935" y="2603"/>
                  </a:cubicBezTo>
                  <a:cubicBezTo>
                    <a:pt x="1035" y="2536"/>
                    <a:pt x="1102" y="2436"/>
                    <a:pt x="1168" y="2336"/>
                  </a:cubicBezTo>
                  <a:cubicBezTo>
                    <a:pt x="1202" y="2236"/>
                    <a:pt x="1268" y="2102"/>
                    <a:pt x="1302" y="2002"/>
                  </a:cubicBezTo>
                  <a:cubicBezTo>
                    <a:pt x="1335" y="1902"/>
                    <a:pt x="1335" y="1769"/>
                    <a:pt x="1335" y="1669"/>
                  </a:cubicBezTo>
                  <a:cubicBezTo>
                    <a:pt x="1335" y="1569"/>
                    <a:pt x="1335" y="1502"/>
                    <a:pt x="1302" y="1402"/>
                  </a:cubicBezTo>
                  <a:cubicBezTo>
                    <a:pt x="1302" y="1369"/>
                    <a:pt x="1268" y="1302"/>
                    <a:pt x="1235" y="1268"/>
                  </a:cubicBezTo>
                  <a:cubicBezTo>
                    <a:pt x="1168" y="1235"/>
                    <a:pt x="1102" y="1202"/>
                    <a:pt x="1068" y="1202"/>
                  </a:cubicBezTo>
                  <a:lnTo>
                    <a:pt x="801" y="1202"/>
                  </a:lnTo>
                  <a:lnTo>
                    <a:pt x="568" y="1235"/>
                  </a:lnTo>
                  <a:lnTo>
                    <a:pt x="401" y="1235"/>
                  </a:lnTo>
                  <a:cubicBezTo>
                    <a:pt x="368" y="1235"/>
                    <a:pt x="334" y="1202"/>
                    <a:pt x="334" y="1168"/>
                  </a:cubicBezTo>
                  <a:cubicBezTo>
                    <a:pt x="301" y="1135"/>
                    <a:pt x="301" y="1068"/>
                    <a:pt x="301" y="1002"/>
                  </a:cubicBezTo>
                  <a:cubicBezTo>
                    <a:pt x="301" y="935"/>
                    <a:pt x="301" y="868"/>
                    <a:pt x="334" y="835"/>
                  </a:cubicBezTo>
                  <a:cubicBezTo>
                    <a:pt x="334" y="768"/>
                    <a:pt x="368" y="701"/>
                    <a:pt x="401" y="668"/>
                  </a:cubicBezTo>
                  <a:cubicBezTo>
                    <a:pt x="435" y="601"/>
                    <a:pt x="468" y="568"/>
                    <a:pt x="535" y="501"/>
                  </a:cubicBezTo>
                  <a:cubicBezTo>
                    <a:pt x="568" y="468"/>
                    <a:pt x="601" y="435"/>
                    <a:pt x="668" y="401"/>
                  </a:cubicBezTo>
                  <a:cubicBezTo>
                    <a:pt x="701" y="368"/>
                    <a:pt x="768" y="368"/>
                    <a:pt x="801" y="368"/>
                  </a:cubicBezTo>
                  <a:lnTo>
                    <a:pt x="935" y="368"/>
                  </a:lnTo>
                  <a:cubicBezTo>
                    <a:pt x="968" y="401"/>
                    <a:pt x="1002" y="435"/>
                    <a:pt x="1002" y="468"/>
                  </a:cubicBezTo>
                  <a:cubicBezTo>
                    <a:pt x="1035" y="468"/>
                    <a:pt x="1035" y="501"/>
                    <a:pt x="1068" y="535"/>
                  </a:cubicBezTo>
                  <a:cubicBezTo>
                    <a:pt x="1068" y="535"/>
                    <a:pt x="1068" y="568"/>
                    <a:pt x="1102" y="568"/>
                  </a:cubicBezTo>
                  <a:lnTo>
                    <a:pt x="1135" y="568"/>
                  </a:lnTo>
                  <a:lnTo>
                    <a:pt x="1235" y="501"/>
                  </a:lnTo>
                  <a:cubicBezTo>
                    <a:pt x="1268" y="501"/>
                    <a:pt x="1302" y="435"/>
                    <a:pt x="1302" y="401"/>
                  </a:cubicBezTo>
                  <a:cubicBezTo>
                    <a:pt x="1302" y="334"/>
                    <a:pt x="1268" y="268"/>
                    <a:pt x="1235" y="201"/>
                  </a:cubicBezTo>
                  <a:cubicBezTo>
                    <a:pt x="1202" y="134"/>
                    <a:pt x="1168" y="101"/>
                    <a:pt x="1135" y="68"/>
                  </a:cubicBezTo>
                  <a:cubicBezTo>
                    <a:pt x="1068" y="1"/>
                    <a:pt x="1002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8"/>
            <p:cNvSpPr/>
            <p:nvPr/>
          </p:nvSpPr>
          <p:spPr>
            <a:xfrm>
              <a:off x="1590847" y="2372363"/>
              <a:ext cx="3554" cy="42267"/>
            </a:xfrm>
            <a:custGeom>
              <a:avLst/>
              <a:gdLst/>
              <a:ahLst/>
              <a:cxnLst/>
              <a:rect l="l" t="t" r="r" b="b"/>
              <a:pathLst>
                <a:path w="235" h="2795" extrusionOk="0">
                  <a:moveTo>
                    <a:pt x="184" y="1"/>
                  </a:moveTo>
                  <a:cubicBezTo>
                    <a:pt x="176" y="1"/>
                    <a:pt x="168" y="9"/>
                    <a:pt x="168" y="26"/>
                  </a:cubicBezTo>
                  <a:lnTo>
                    <a:pt x="67" y="59"/>
                  </a:lnTo>
                  <a:cubicBezTo>
                    <a:pt x="34" y="93"/>
                    <a:pt x="1" y="93"/>
                    <a:pt x="1" y="126"/>
                  </a:cubicBezTo>
                  <a:cubicBezTo>
                    <a:pt x="1" y="159"/>
                    <a:pt x="1" y="193"/>
                    <a:pt x="1" y="226"/>
                  </a:cubicBezTo>
                  <a:lnTo>
                    <a:pt x="1" y="2728"/>
                  </a:lnTo>
                  <a:cubicBezTo>
                    <a:pt x="1" y="2728"/>
                    <a:pt x="1" y="2761"/>
                    <a:pt x="1" y="2794"/>
                  </a:cubicBezTo>
                  <a:lnTo>
                    <a:pt x="67" y="2794"/>
                  </a:lnTo>
                  <a:lnTo>
                    <a:pt x="168" y="2728"/>
                  </a:lnTo>
                  <a:cubicBezTo>
                    <a:pt x="168" y="2694"/>
                    <a:pt x="201" y="2694"/>
                    <a:pt x="201" y="2661"/>
                  </a:cubicBezTo>
                  <a:cubicBezTo>
                    <a:pt x="201" y="2628"/>
                    <a:pt x="234" y="2594"/>
                    <a:pt x="234" y="2561"/>
                  </a:cubicBezTo>
                  <a:lnTo>
                    <a:pt x="234" y="59"/>
                  </a:lnTo>
                  <a:cubicBezTo>
                    <a:pt x="234" y="59"/>
                    <a:pt x="201" y="26"/>
                    <a:pt x="201" y="26"/>
                  </a:cubicBezTo>
                  <a:cubicBezTo>
                    <a:pt x="201" y="9"/>
                    <a:pt x="193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8"/>
            <p:cNvSpPr/>
            <p:nvPr/>
          </p:nvSpPr>
          <p:spPr>
            <a:xfrm>
              <a:off x="1598922" y="2358617"/>
              <a:ext cx="19190" cy="46804"/>
            </a:xfrm>
            <a:custGeom>
              <a:avLst/>
              <a:gdLst/>
              <a:ahLst/>
              <a:cxnLst/>
              <a:rect l="l" t="t" r="r" b="b"/>
              <a:pathLst>
                <a:path w="1269" h="3095" extrusionOk="0">
                  <a:moveTo>
                    <a:pt x="1201" y="1"/>
                  </a:moveTo>
                  <a:lnTo>
                    <a:pt x="34" y="701"/>
                  </a:lnTo>
                  <a:cubicBezTo>
                    <a:pt x="34" y="701"/>
                    <a:pt x="0" y="735"/>
                    <a:pt x="0" y="768"/>
                  </a:cubicBezTo>
                  <a:cubicBezTo>
                    <a:pt x="0" y="768"/>
                    <a:pt x="0" y="801"/>
                    <a:pt x="0" y="835"/>
                  </a:cubicBezTo>
                  <a:lnTo>
                    <a:pt x="0" y="968"/>
                  </a:lnTo>
                  <a:cubicBezTo>
                    <a:pt x="0" y="1002"/>
                    <a:pt x="0" y="1035"/>
                    <a:pt x="0" y="1035"/>
                  </a:cubicBezTo>
                  <a:cubicBezTo>
                    <a:pt x="0" y="1052"/>
                    <a:pt x="9" y="1060"/>
                    <a:pt x="17" y="1060"/>
                  </a:cubicBezTo>
                  <a:cubicBezTo>
                    <a:pt x="25" y="1060"/>
                    <a:pt x="34" y="1052"/>
                    <a:pt x="34" y="1035"/>
                  </a:cubicBezTo>
                  <a:lnTo>
                    <a:pt x="501" y="768"/>
                  </a:lnTo>
                  <a:lnTo>
                    <a:pt x="501" y="3003"/>
                  </a:lnTo>
                  <a:cubicBezTo>
                    <a:pt x="501" y="3036"/>
                    <a:pt x="534" y="3070"/>
                    <a:pt x="534" y="3070"/>
                  </a:cubicBezTo>
                  <a:cubicBezTo>
                    <a:pt x="534" y="3086"/>
                    <a:pt x="543" y="3095"/>
                    <a:pt x="551" y="3095"/>
                  </a:cubicBezTo>
                  <a:cubicBezTo>
                    <a:pt x="559" y="3095"/>
                    <a:pt x="568" y="3086"/>
                    <a:pt x="568" y="3070"/>
                  </a:cubicBezTo>
                  <a:lnTo>
                    <a:pt x="701" y="3036"/>
                  </a:lnTo>
                  <a:cubicBezTo>
                    <a:pt x="701" y="3003"/>
                    <a:pt x="734" y="3003"/>
                    <a:pt x="734" y="2970"/>
                  </a:cubicBezTo>
                  <a:cubicBezTo>
                    <a:pt x="734" y="2936"/>
                    <a:pt x="734" y="2903"/>
                    <a:pt x="734" y="2870"/>
                  </a:cubicBezTo>
                  <a:lnTo>
                    <a:pt x="734" y="635"/>
                  </a:lnTo>
                  <a:lnTo>
                    <a:pt x="1201" y="368"/>
                  </a:lnTo>
                  <a:cubicBezTo>
                    <a:pt x="1235" y="334"/>
                    <a:pt x="1235" y="334"/>
                    <a:pt x="1268" y="301"/>
                  </a:cubicBezTo>
                  <a:cubicBezTo>
                    <a:pt x="1268" y="268"/>
                    <a:pt x="1268" y="234"/>
                    <a:pt x="1268" y="201"/>
                  </a:cubicBezTo>
                  <a:lnTo>
                    <a:pt x="1268" y="68"/>
                  </a:lnTo>
                  <a:cubicBezTo>
                    <a:pt x="1268" y="34"/>
                    <a:pt x="1268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8"/>
            <p:cNvSpPr/>
            <p:nvPr/>
          </p:nvSpPr>
          <p:spPr>
            <a:xfrm>
              <a:off x="1622634" y="2354080"/>
              <a:ext cx="3539" cy="42267"/>
            </a:xfrm>
            <a:custGeom>
              <a:avLst/>
              <a:gdLst/>
              <a:ahLst/>
              <a:cxnLst/>
              <a:rect l="l" t="t" r="r" b="b"/>
              <a:pathLst>
                <a:path w="234" h="2795" extrusionOk="0">
                  <a:moveTo>
                    <a:pt x="167" y="1"/>
                  </a:moveTo>
                  <a:lnTo>
                    <a:pt x="34" y="67"/>
                  </a:lnTo>
                  <a:cubicBezTo>
                    <a:pt x="34" y="101"/>
                    <a:pt x="0" y="101"/>
                    <a:pt x="0" y="134"/>
                  </a:cubicBezTo>
                  <a:cubicBezTo>
                    <a:pt x="0" y="167"/>
                    <a:pt x="0" y="201"/>
                    <a:pt x="0" y="201"/>
                  </a:cubicBezTo>
                  <a:lnTo>
                    <a:pt x="0" y="2703"/>
                  </a:lnTo>
                  <a:cubicBezTo>
                    <a:pt x="0" y="2736"/>
                    <a:pt x="0" y="2769"/>
                    <a:pt x="0" y="2769"/>
                  </a:cubicBezTo>
                  <a:cubicBezTo>
                    <a:pt x="0" y="2786"/>
                    <a:pt x="9" y="2794"/>
                    <a:pt x="17" y="2794"/>
                  </a:cubicBezTo>
                  <a:cubicBezTo>
                    <a:pt x="25" y="2794"/>
                    <a:pt x="34" y="2786"/>
                    <a:pt x="34" y="2769"/>
                  </a:cubicBezTo>
                  <a:lnTo>
                    <a:pt x="167" y="2736"/>
                  </a:lnTo>
                  <a:cubicBezTo>
                    <a:pt x="200" y="2669"/>
                    <a:pt x="234" y="2636"/>
                    <a:pt x="234" y="2569"/>
                  </a:cubicBezTo>
                  <a:lnTo>
                    <a:pt x="234" y="67"/>
                  </a:lnTo>
                  <a:cubicBezTo>
                    <a:pt x="234" y="34"/>
                    <a:pt x="200" y="34"/>
                    <a:pt x="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8"/>
            <p:cNvSpPr/>
            <p:nvPr/>
          </p:nvSpPr>
          <p:spPr>
            <a:xfrm>
              <a:off x="1630195" y="2338564"/>
              <a:ext cx="22215" cy="47696"/>
            </a:xfrm>
            <a:custGeom>
              <a:avLst/>
              <a:gdLst/>
              <a:ahLst/>
              <a:cxnLst/>
              <a:rect l="l" t="t" r="r" b="b"/>
              <a:pathLst>
                <a:path w="1469" h="3154" extrusionOk="0">
                  <a:moveTo>
                    <a:pt x="1439" y="1"/>
                  </a:moveTo>
                  <a:cubicBezTo>
                    <a:pt x="1435" y="1"/>
                    <a:pt x="1435" y="9"/>
                    <a:pt x="1435" y="26"/>
                  </a:cubicBezTo>
                  <a:lnTo>
                    <a:pt x="1335" y="59"/>
                  </a:lnTo>
                  <a:cubicBezTo>
                    <a:pt x="1302" y="93"/>
                    <a:pt x="1268" y="126"/>
                    <a:pt x="1268" y="159"/>
                  </a:cubicBezTo>
                  <a:cubicBezTo>
                    <a:pt x="1235" y="159"/>
                    <a:pt x="1235" y="193"/>
                    <a:pt x="1235" y="226"/>
                  </a:cubicBezTo>
                  <a:lnTo>
                    <a:pt x="734" y="2728"/>
                  </a:lnTo>
                  <a:lnTo>
                    <a:pt x="234" y="793"/>
                  </a:lnTo>
                  <a:cubicBezTo>
                    <a:pt x="234" y="760"/>
                    <a:pt x="234" y="760"/>
                    <a:pt x="201" y="726"/>
                  </a:cubicBezTo>
                  <a:lnTo>
                    <a:pt x="134" y="726"/>
                  </a:lnTo>
                  <a:lnTo>
                    <a:pt x="34" y="793"/>
                  </a:lnTo>
                  <a:cubicBezTo>
                    <a:pt x="34" y="793"/>
                    <a:pt x="34" y="826"/>
                    <a:pt x="1" y="826"/>
                  </a:cubicBezTo>
                  <a:cubicBezTo>
                    <a:pt x="1" y="860"/>
                    <a:pt x="1" y="893"/>
                    <a:pt x="1" y="927"/>
                  </a:cubicBezTo>
                  <a:lnTo>
                    <a:pt x="1" y="960"/>
                  </a:lnTo>
                  <a:lnTo>
                    <a:pt x="568" y="3061"/>
                  </a:lnTo>
                  <a:cubicBezTo>
                    <a:pt x="568" y="3095"/>
                    <a:pt x="568" y="3128"/>
                    <a:pt x="601" y="3128"/>
                  </a:cubicBezTo>
                  <a:cubicBezTo>
                    <a:pt x="618" y="3145"/>
                    <a:pt x="634" y="3153"/>
                    <a:pt x="647" y="3153"/>
                  </a:cubicBezTo>
                  <a:cubicBezTo>
                    <a:pt x="659" y="3153"/>
                    <a:pt x="668" y="3145"/>
                    <a:pt x="668" y="3128"/>
                  </a:cubicBezTo>
                  <a:lnTo>
                    <a:pt x="768" y="3095"/>
                  </a:lnTo>
                  <a:cubicBezTo>
                    <a:pt x="835" y="3061"/>
                    <a:pt x="835" y="3028"/>
                    <a:pt x="868" y="2995"/>
                  </a:cubicBezTo>
                  <a:cubicBezTo>
                    <a:pt x="901" y="2961"/>
                    <a:pt x="901" y="2895"/>
                    <a:pt x="901" y="2861"/>
                  </a:cubicBezTo>
                  <a:lnTo>
                    <a:pt x="1468" y="126"/>
                  </a:lnTo>
                  <a:cubicBezTo>
                    <a:pt x="1468" y="93"/>
                    <a:pt x="1468" y="93"/>
                    <a:pt x="1468" y="59"/>
                  </a:cubicBezTo>
                  <a:cubicBezTo>
                    <a:pt x="1468" y="59"/>
                    <a:pt x="1468" y="26"/>
                    <a:pt x="1468" y="26"/>
                  </a:cubicBezTo>
                  <a:cubicBezTo>
                    <a:pt x="1452" y="9"/>
                    <a:pt x="1443" y="1"/>
                    <a:pt x="1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8"/>
            <p:cNvSpPr/>
            <p:nvPr/>
          </p:nvSpPr>
          <p:spPr>
            <a:xfrm>
              <a:off x="1657431" y="2326330"/>
              <a:ext cx="17179" cy="49829"/>
            </a:xfrm>
            <a:custGeom>
              <a:avLst/>
              <a:gdLst/>
              <a:ahLst/>
              <a:cxnLst/>
              <a:rect l="l" t="t" r="r" b="b"/>
              <a:pathLst>
                <a:path w="1136" h="3295" extrusionOk="0">
                  <a:moveTo>
                    <a:pt x="1035" y="1"/>
                  </a:moveTo>
                  <a:lnTo>
                    <a:pt x="34" y="568"/>
                  </a:lnTo>
                  <a:cubicBezTo>
                    <a:pt x="34" y="601"/>
                    <a:pt x="1" y="601"/>
                    <a:pt x="1" y="635"/>
                  </a:cubicBezTo>
                  <a:cubicBezTo>
                    <a:pt x="1" y="668"/>
                    <a:pt x="1" y="701"/>
                    <a:pt x="1" y="735"/>
                  </a:cubicBezTo>
                  <a:lnTo>
                    <a:pt x="1" y="3237"/>
                  </a:lnTo>
                  <a:cubicBezTo>
                    <a:pt x="1" y="3237"/>
                    <a:pt x="1" y="3270"/>
                    <a:pt x="1" y="3270"/>
                  </a:cubicBezTo>
                  <a:cubicBezTo>
                    <a:pt x="1" y="3287"/>
                    <a:pt x="9" y="3295"/>
                    <a:pt x="18" y="3295"/>
                  </a:cubicBezTo>
                  <a:cubicBezTo>
                    <a:pt x="26" y="3295"/>
                    <a:pt x="34" y="3287"/>
                    <a:pt x="34" y="3270"/>
                  </a:cubicBezTo>
                  <a:lnTo>
                    <a:pt x="1068" y="2703"/>
                  </a:lnTo>
                  <a:cubicBezTo>
                    <a:pt x="1068" y="2670"/>
                    <a:pt x="1102" y="2670"/>
                    <a:pt x="1102" y="2636"/>
                  </a:cubicBezTo>
                  <a:cubicBezTo>
                    <a:pt x="1102" y="2603"/>
                    <a:pt x="1135" y="2569"/>
                    <a:pt x="1135" y="2569"/>
                  </a:cubicBezTo>
                  <a:lnTo>
                    <a:pt x="1135" y="2403"/>
                  </a:lnTo>
                  <a:cubicBezTo>
                    <a:pt x="1135" y="2403"/>
                    <a:pt x="1102" y="2369"/>
                    <a:pt x="1102" y="2369"/>
                  </a:cubicBezTo>
                  <a:cubicBezTo>
                    <a:pt x="1102" y="2353"/>
                    <a:pt x="1093" y="2344"/>
                    <a:pt x="1085" y="2344"/>
                  </a:cubicBezTo>
                  <a:cubicBezTo>
                    <a:pt x="1077" y="2344"/>
                    <a:pt x="1068" y="2353"/>
                    <a:pt x="1068" y="2369"/>
                  </a:cubicBezTo>
                  <a:lnTo>
                    <a:pt x="201" y="2836"/>
                  </a:lnTo>
                  <a:lnTo>
                    <a:pt x="201" y="2002"/>
                  </a:lnTo>
                  <a:lnTo>
                    <a:pt x="968" y="1569"/>
                  </a:lnTo>
                  <a:cubicBezTo>
                    <a:pt x="1002" y="1535"/>
                    <a:pt x="1002" y="1535"/>
                    <a:pt x="1002" y="1502"/>
                  </a:cubicBezTo>
                  <a:cubicBezTo>
                    <a:pt x="1035" y="1469"/>
                    <a:pt x="1035" y="1435"/>
                    <a:pt x="1002" y="1435"/>
                  </a:cubicBezTo>
                  <a:lnTo>
                    <a:pt x="1002" y="1269"/>
                  </a:lnTo>
                  <a:cubicBezTo>
                    <a:pt x="1035" y="1235"/>
                    <a:pt x="1035" y="1235"/>
                    <a:pt x="1002" y="1202"/>
                  </a:cubicBezTo>
                  <a:lnTo>
                    <a:pt x="968" y="1202"/>
                  </a:lnTo>
                  <a:lnTo>
                    <a:pt x="201" y="1669"/>
                  </a:lnTo>
                  <a:lnTo>
                    <a:pt x="201" y="835"/>
                  </a:lnTo>
                  <a:lnTo>
                    <a:pt x="1035" y="335"/>
                  </a:lnTo>
                  <a:cubicBezTo>
                    <a:pt x="1068" y="335"/>
                    <a:pt x="1068" y="301"/>
                    <a:pt x="1068" y="301"/>
                  </a:cubicBezTo>
                  <a:cubicBezTo>
                    <a:pt x="1102" y="268"/>
                    <a:pt x="1102" y="234"/>
                    <a:pt x="1068" y="201"/>
                  </a:cubicBezTo>
                  <a:lnTo>
                    <a:pt x="1068" y="68"/>
                  </a:lnTo>
                  <a:cubicBezTo>
                    <a:pt x="1102" y="34"/>
                    <a:pt x="1102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8"/>
            <p:cNvSpPr/>
            <p:nvPr/>
          </p:nvSpPr>
          <p:spPr>
            <a:xfrm>
              <a:off x="1777488" y="1993907"/>
              <a:ext cx="110999" cy="212380"/>
            </a:xfrm>
            <a:custGeom>
              <a:avLst/>
              <a:gdLst/>
              <a:ahLst/>
              <a:cxnLst/>
              <a:rect l="l" t="t" r="r" b="b"/>
              <a:pathLst>
                <a:path w="7340" h="14044" extrusionOk="0">
                  <a:moveTo>
                    <a:pt x="7339" y="1"/>
                  </a:moveTo>
                  <a:cubicBezTo>
                    <a:pt x="3303" y="2336"/>
                    <a:pt x="1" y="8640"/>
                    <a:pt x="1" y="14044"/>
                  </a:cubicBezTo>
                  <a:lnTo>
                    <a:pt x="3603" y="11976"/>
                  </a:lnTo>
                  <a:cubicBezTo>
                    <a:pt x="3603" y="9207"/>
                    <a:pt x="5271" y="5971"/>
                    <a:pt x="7339" y="4771"/>
                  </a:cubicBezTo>
                  <a:lnTo>
                    <a:pt x="73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8"/>
            <p:cNvSpPr/>
            <p:nvPr/>
          </p:nvSpPr>
          <p:spPr>
            <a:xfrm>
              <a:off x="1777488" y="2174500"/>
              <a:ext cx="70138" cy="116534"/>
            </a:xfrm>
            <a:custGeom>
              <a:avLst/>
              <a:gdLst/>
              <a:ahLst/>
              <a:cxnLst/>
              <a:rect l="l" t="t" r="r" b="b"/>
              <a:pathLst>
                <a:path w="4638" h="7706" extrusionOk="0">
                  <a:moveTo>
                    <a:pt x="3603" y="0"/>
                  </a:moveTo>
                  <a:lnTo>
                    <a:pt x="1" y="2069"/>
                  </a:lnTo>
                  <a:cubicBezTo>
                    <a:pt x="1" y="4670"/>
                    <a:pt x="701" y="6605"/>
                    <a:pt x="2069" y="7706"/>
                  </a:cubicBezTo>
                  <a:lnTo>
                    <a:pt x="4638" y="2902"/>
                  </a:lnTo>
                  <a:cubicBezTo>
                    <a:pt x="4004" y="2369"/>
                    <a:pt x="3603" y="1368"/>
                    <a:pt x="3603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8"/>
            <p:cNvSpPr/>
            <p:nvPr/>
          </p:nvSpPr>
          <p:spPr>
            <a:xfrm>
              <a:off x="1777488" y="2174500"/>
              <a:ext cx="70138" cy="116534"/>
            </a:xfrm>
            <a:custGeom>
              <a:avLst/>
              <a:gdLst/>
              <a:ahLst/>
              <a:cxnLst/>
              <a:rect l="l" t="t" r="r" b="b"/>
              <a:pathLst>
                <a:path w="4638" h="7706" extrusionOk="0">
                  <a:moveTo>
                    <a:pt x="3603" y="0"/>
                  </a:moveTo>
                  <a:lnTo>
                    <a:pt x="1" y="2069"/>
                  </a:lnTo>
                  <a:cubicBezTo>
                    <a:pt x="1" y="4670"/>
                    <a:pt x="701" y="6605"/>
                    <a:pt x="2069" y="7706"/>
                  </a:cubicBezTo>
                  <a:lnTo>
                    <a:pt x="4638" y="2902"/>
                  </a:lnTo>
                  <a:cubicBezTo>
                    <a:pt x="4004" y="2369"/>
                    <a:pt x="3603" y="1368"/>
                    <a:pt x="3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8"/>
            <p:cNvSpPr/>
            <p:nvPr/>
          </p:nvSpPr>
          <p:spPr>
            <a:xfrm>
              <a:off x="1808777" y="1980388"/>
              <a:ext cx="191194" cy="324090"/>
            </a:xfrm>
            <a:custGeom>
              <a:avLst/>
              <a:gdLst/>
              <a:ahLst/>
              <a:cxnLst/>
              <a:rect l="l" t="t" r="r" b="b"/>
              <a:pathLst>
                <a:path w="12643" h="21431" extrusionOk="0">
                  <a:moveTo>
                    <a:pt x="8207" y="0"/>
                  </a:moveTo>
                  <a:cubicBezTo>
                    <a:pt x="7307" y="0"/>
                    <a:pt x="6314" y="287"/>
                    <a:pt x="5270" y="895"/>
                  </a:cubicBezTo>
                  <a:lnTo>
                    <a:pt x="5270" y="5665"/>
                  </a:lnTo>
                  <a:cubicBezTo>
                    <a:pt x="5800" y="5371"/>
                    <a:pt x="6302" y="5231"/>
                    <a:pt x="6756" y="5231"/>
                  </a:cubicBezTo>
                  <a:cubicBezTo>
                    <a:pt x="8106" y="5231"/>
                    <a:pt x="9040" y="6462"/>
                    <a:pt x="9040" y="8533"/>
                  </a:cubicBezTo>
                  <a:cubicBezTo>
                    <a:pt x="9040" y="11302"/>
                    <a:pt x="7372" y="14504"/>
                    <a:pt x="5270" y="15705"/>
                  </a:cubicBezTo>
                  <a:cubicBezTo>
                    <a:pt x="4753" y="16005"/>
                    <a:pt x="4253" y="16147"/>
                    <a:pt x="3794" y="16147"/>
                  </a:cubicBezTo>
                  <a:cubicBezTo>
                    <a:pt x="3336" y="16147"/>
                    <a:pt x="2919" y="16005"/>
                    <a:pt x="2569" y="15738"/>
                  </a:cubicBezTo>
                  <a:lnTo>
                    <a:pt x="0" y="20575"/>
                  </a:lnTo>
                  <a:cubicBezTo>
                    <a:pt x="718" y="21147"/>
                    <a:pt x="1493" y="21430"/>
                    <a:pt x="2342" y="21430"/>
                  </a:cubicBezTo>
                  <a:cubicBezTo>
                    <a:pt x="3229" y="21430"/>
                    <a:pt x="4198" y="21122"/>
                    <a:pt x="5270" y="20509"/>
                  </a:cubicBezTo>
                  <a:cubicBezTo>
                    <a:pt x="9340" y="18140"/>
                    <a:pt x="12642" y="11869"/>
                    <a:pt x="12642" y="6432"/>
                  </a:cubicBezTo>
                  <a:cubicBezTo>
                    <a:pt x="12642" y="2414"/>
                    <a:pt x="10817" y="0"/>
                    <a:pt x="8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8"/>
            <p:cNvSpPr/>
            <p:nvPr/>
          </p:nvSpPr>
          <p:spPr>
            <a:xfrm>
              <a:off x="2037792" y="1877509"/>
              <a:ext cx="44400" cy="75552"/>
            </a:xfrm>
            <a:custGeom>
              <a:avLst/>
              <a:gdLst/>
              <a:ahLst/>
              <a:cxnLst/>
              <a:rect l="l" t="t" r="r" b="b"/>
              <a:pathLst>
                <a:path w="2936" h="4996" extrusionOk="0">
                  <a:moveTo>
                    <a:pt x="1520" y="150"/>
                  </a:moveTo>
                  <a:cubicBezTo>
                    <a:pt x="1591" y="150"/>
                    <a:pt x="1641" y="204"/>
                    <a:pt x="1668" y="259"/>
                  </a:cubicBezTo>
                  <a:cubicBezTo>
                    <a:pt x="1768" y="559"/>
                    <a:pt x="1801" y="859"/>
                    <a:pt x="1735" y="1160"/>
                  </a:cubicBezTo>
                  <a:cubicBezTo>
                    <a:pt x="1701" y="1160"/>
                    <a:pt x="1701" y="1193"/>
                    <a:pt x="1735" y="1193"/>
                  </a:cubicBezTo>
                  <a:cubicBezTo>
                    <a:pt x="1735" y="1210"/>
                    <a:pt x="1743" y="1218"/>
                    <a:pt x="1751" y="1218"/>
                  </a:cubicBezTo>
                  <a:cubicBezTo>
                    <a:pt x="1760" y="1218"/>
                    <a:pt x="1768" y="1210"/>
                    <a:pt x="1768" y="1193"/>
                  </a:cubicBezTo>
                  <a:lnTo>
                    <a:pt x="2602" y="726"/>
                  </a:lnTo>
                  <a:cubicBezTo>
                    <a:pt x="2631" y="704"/>
                    <a:pt x="2657" y="695"/>
                    <a:pt x="2679" y="695"/>
                  </a:cubicBezTo>
                  <a:cubicBezTo>
                    <a:pt x="2761" y="695"/>
                    <a:pt x="2802" y="814"/>
                    <a:pt x="2802" y="893"/>
                  </a:cubicBezTo>
                  <a:cubicBezTo>
                    <a:pt x="2802" y="993"/>
                    <a:pt x="2735" y="1126"/>
                    <a:pt x="2669" y="1226"/>
                  </a:cubicBezTo>
                  <a:cubicBezTo>
                    <a:pt x="2669" y="1226"/>
                    <a:pt x="2669" y="1260"/>
                    <a:pt x="2669" y="1293"/>
                  </a:cubicBezTo>
                  <a:cubicBezTo>
                    <a:pt x="2669" y="1326"/>
                    <a:pt x="2669" y="1326"/>
                    <a:pt x="2702" y="1326"/>
                  </a:cubicBezTo>
                  <a:cubicBezTo>
                    <a:pt x="2710" y="1326"/>
                    <a:pt x="2723" y="1324"/>
                    <a:pt x="2737" y="1324"/>
                  </a:cubicBezTo>
                  <a:cubicBezTo>
                    <a:pt x="2779" y="1324"/>
                    <a:pt x="2836" y="1343"/>
                    <a:pt x="2836" y="1493"/>
                  </a:cubicBezTo>
                  <a:cubicBezTo>
                    <a:pt x="2802" y="1627"/>
                    <a:pt x="2769" y="1760"/>
                    <a:pt x="2669" y="1860"/>
                  </a:cubicBezTo>
                  <a:cubicBezTo>
                    <a:pt x="2635" y="1893"/>
                    <a:pt x="2635" y="1893"/>
                    <a:pt x="2635" y="1927"/>
                  </a:cubicBezTo>
                  <a:cubicBezTo>
                    <a:pt x="2602" y="1960"/>
                    <a:pt x="2602" y="1993"/>
                    <a:pt x="2635" y="1993"/>
                  </a:cubicBezTo>
                  <a:cubicBezTo>
                    <a:pt x="2635" y="1993"/>
                    <a:pt x="2669" y="2060"/>
                    <a:pt x="2669" y="2194"/>
                  </a:cubicBezTo>
                  <a:cubicBezTo>
                    <a:pt x="2635" y="2327"/>
                    <a:pt x="2602" y="2460"/>
                    <a:pt x="2502" y="2561"/>
                  </a:cubicBezTo>
                  <a:cubicBezTo>
                    <a:pt x="2469" y="2561"/>
                    <a:pt x="2469" y="2594"/>
                    <a:pt x="2435" y="2627"/>
                  </a:cubicBezTo>
                  <a:cubicBezTo>
                    <a:pt x="2435" y="2627"/>
                    <a:pt x="2435" y="2661"/>
                    <a:pt x="2435" y="2694"/>
                  </a:cubicBezTo>
                  <a:cubicBezTo>
                    <a:pt x="2469" y="2761"/>
                    <a:pt x="2469" y="2827"/>
                    <a:pt x="2469" y="2894"/>
                  </a:cubicBezTo>
                  <a:cubicBezTo>
                    <a:pt x="2469" y="3061"/>
                    <a:pt x="2369" y="3228"/>
                    <a:pt x="2235" y="3294"/>
                  </a:cubicBezTo>
                  <a:lnTo>
                    <a:pt x="901" y="4062"/>
                  </a:lnTo>
                  <a:lnTo>
                    <a:pt x="901" y="2094"/>
                  </a:lnTo>
                  <a:cubicBezTo>
                    <a:pt x="968" y="1927"/>
                    <a:pt x="1268" y="1126"/>
                    <a:pt x="1334" y="993"/>
                  </a:cubicBezTo>
                  <a:cubicBezTo>
                    <a:pt x="1334" y="793"/>
                    <a:pt x="1334" y="559"/>
                    <a:pt x="1334" y="359"/>
                  </a:cubicBezTo>
                  <a:lnTo>
                    <a:pt x="1334" y="259"/>
                  </a:lnTo>
                  <a:cubicBezTo>
                    <a:pt x="1368" y="192"/>
                    <a:pt x="1401" y="159"/>
                    <a:pt x="1468" y="159"/>
                  </a:cubicBezTo>
                  <a:cubicBezTo>
                    <a:pt x="1486" y="153"/>
                    <a:pt x="1504" y="150"/>
                    <a:pt x="1520" y="150"/>
                  </a:cubicBezTo>
                  <a:close/>
                  <a:moveTo>
                    <a:pt x="1551" y="0"/>
                  </a:moveTo>
                  <a:cubicBezTo>
                    <a:pt x="1468" y="0"/>
                    <a:pt x="1385" y="42"/>
                    <a:pt x="1334" y="92"/>
                  </a:cubicBezTo>
                  <a:cubicBezTo>
                    <a:pt x="1268" y="125"/>
                    <a:pt x="1201" y="226"/>
                    <a:pt x="1201" y="292"/>
                  </a:cubicBezTo>
                  <a:lnTo>
                    <a:pt x="1201" y="426"/>
                  </a:lnTo>
                  <a:cubicBezTo>
                    <a:pt x="1234" y="626"/>
                    <a:pt x="1234" y="826"/>
                    <a:pt x="1201" y="993"/>
                  </a:cubicBezTo>
                  <a:cubicBezTo>
                    <a:pt x="1201" y="1093"/>
                    <a:pt x="968" y="1693"/>
                    <a:pt x="801" y="2094"/>
                  </a:cubicBezTo>
                  <a:cubicBezTo>
                    <a:pt x="801" y="2094"/>
                    <a:pt x="801" y="2127"/>
                    <a:pt x="801" y="2127"/>
                  </a:cubicBezTo>
                  <a:lnTo>
                    <a:pt x="801" y="4228"/>
                  </a:lnTo>
                  <a:cubicBezTo>
                    <a:pt x="801" y="4262"/>
                    <a:pt x="801" y="4262"/>
                    <a:pt x="834" y="4262"/>
                  </a:cubicBezTo>
                  <a:lnTo>
                    <a:pt x="2202" y="3461"/>
                  </a:lnTo>
                  <a:cubicBezTo>
                    <a:pt x="2435" y="3328"/>
                    <a:pt x="2569" y="3094"/>
                    <a:pt x="2569" y="2861"/>
                  </a:cubicBezTo>
                  <a:cubicBezTo>
                    <a:pt x="2569" y="2794"/>
                    <a:pt x="2569" y="2727"/>
                    <a:pt x="2569" y="2661"/>
                  </a:cubicBezTo>
                  <a:cubicBezTo>
                    <a:pt x="2702" y="2527"/>
                    <a:pt x="2769" y="2327"/>
                    <a:pt x="2802" y="2160"/>
                  </a:cubicBezTo>
                  <a:cubicBezTo>
                    <a:pt x="2802" y="2094"/>
                    <a:pt x="2769" y="1993"/>
                    <a:pt x="2735" y="1927"/>
                  </a:cubicBezTo>
                  <a:cubicBezTo>
                    <a:pt x="2869" y="1793"/>
                    <a:pt x="2936" y="1627"/>
                    <a:pt x="2936" y="1460"/>
                  </a:cubicBezTo>
                  <a:cubicBezTo>
                    <a:pt x="2936" y="1293"/>
                    <a:pt x="2869" y="1226"/>
                    <a:pt x="2802" y="1193"/>
                  </a:cubicBezTo>
                  <a:cubicBezTo>
                    <a:pt x="2869" y="1093"/>
                    <a:pt x="2902" y="959"/>
                    <a:pt x="2902" y="826"/>
                  </a:cubicBezTo>
                  <a:cubicBezTo>
                    <a:pt x="2902" y="697"/>
                    <a:pt x="2843" y="549"/>
                    <a:pt x="2724" y="549"/>
                  </a:cubicBezTo>
                  <a:cubicBezTo>
                    <a:pt x="2688" y="549"/>
                    <a:pt x="2648" y="562"/>
                    <a:pt x="2602" y="592"/>
                  </a:cubicBezTo>
                  <a:lnTo>
                    <a:pt x="1835" y="1026"/>
                  </a:lnTo>
                  <a:cubicBezTo>
                    <a:pt x="1902" y="726"/>
                    <a:pt x="1868" y="426"/>
                    <a:pt x="1768" y="159"/>
                  </a:cubicBezTo>
                  <a:cubicBezTo>
                    <a:pt x="1718" y="42"/>
                    <a:pt x="1635" y="0"/>
                    <a:pt x="1551" y="0"/>
                  </a:cubicBezTo>
                  <a:close/>
                  <a:moveTo>
                    <a:pt x="601" y="2260"/>
                  </a:moveTo>
                  <a:lnTo>
                    <a:pt x="601" y="4529"/>
                  </a:lnTo>
                  <a:lnTo>
                    <a:pt x="100" y="4829"/>
                  </a:lnTo>
                  <a:lnTo>
                    <a:pt x="100" y="2561"/>
                  </a:lnTo>
                  <a:lnTo>
                    <a:pt x="601" y="2260"/>
                  </a:lnTo>
                  <a:close/>
                  <a:moveTo>
                    <a:pt x="689" y="2080"/>
                  </a:moveTo>
                  <a:cubicBezTo>
                    <a:pt x="684" y="2080"/>
                    <a:pt x="677" y="2084"/>
                    <a:pt x="667" y="2094"/>
                  </a:cubicBezTo>
                  <a:lnTo>
                    <a:pt x="67" y="2427"/>
                  </a:lnTo>
                  <a:cubicBezTo>
                    <a:pt x="34" y="2460"/>
                    <a:pt x="34" y="2460"/>
                    <a:pt x="0" y="2494"/>
                  </a:cubicBezTo>
                  <a:cubicBezTo>
                    <a:pt x="0" y="2494"/>
                    <a:pt x="0" y="2527"/>
                    <a:pt x="0" y="2527"/>
                  </a:cubicBezTo>
                  <a:lnTo>
                    <a:pt x="0" y="4962"/>
                  </a:lnTo>
                  <a:cubicBezTo>
                    <a:pt x="0" y="4996"/>
                    <a:pt x="34" y="4996"/>
                    <a:pt x="67" y="4996"/>
                  </a:cubicBezTo>
                  <a:lnTo>
                    <a:pt x="667" y="4662"/>
                  </a:lnTo>
                  <a:cubicBezTo>
                    <a:pt x="667" y="4629"/>
                    <a:pt x="701" y="4629"/>
                    <a:pt x="701" y="4595"/>
                  </a:cubicBezTo>
                  <a:cubicBezTo>
                    <a:pt x="701" y="4595"/>
                    <a:pt x="701" y="4562"/>
                    <a:pt x="701" y="4562"/>
                  </a:cubicBezTo>
                  <a:lnTo>
                    <a:pt x="701" y="2127"/>
                  </a:lnTo>
                  <a:cubicBezTo>
                    <a:pt x="701" y="2103"/>
                    <a:pt x="701" y="2080"/>
                    <a:pt x="689" y="208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8"/>
            <p:cNvSpPr/>
            <p:nvPr/>
          </p:nvSpPr>
          <p:spPr>
            <a:xfrm>
              <a:off x="2037792" y="1877509"/>
              <a:ext cx="44400" cy="75552"/>
            </a:xfrm>
            <a:custGeom>
              <a:avLst/>
              <a:gdLst/>
              <a:ahLst/>
              <a:cxnLst/>
              <a:rect l="l" t="t" r="r" b="b"/>
              <a:pathLst>
                <a:path w="2936" h="4996" extrusionOk="0">
                  <a:moveTo>
                    <a:pt x="1520" y="150"/>
                  </a:moveTo>
                  <a:cubicBezTo>
                    <a:pt x="1591" y="150"/>
                    <a:pt x="1641" y="204"/>
                    <a:pt x="1668" y="259"/>
                  </a:cubicBezTo>
                  <a:cubicBezTo>
                    <a:pt x="1768" y="559"/>
                    <a:pt x="1801" y="859"/>
                    <a:pt x="1735" y="1160"/>
                  </a:cubicBezTo>
                  <a:cubicBezTo>
                    <a:pt x="1701" y="1160"/>
                    <a:pt x="1701" y="1193"/>
                    <a:pt x="1735" y="1193"/>
                  </a:cubicBezTo>
                  <a:cubicBezTo>
                    <a:pt x="1735" y="1210"/>
                    <a:pt x="1743" y="1218"/>
                    <a:pt x="1751" y="1218"/>
                  </a:cubicBezTo>
                  <a:cubicBezTo>
                    <a:pt x="1760" y="1218"/>
                    <a:pt x="1768" y="1210"/>
                    <a:pt x="1768" y="1193"/>
                  </a:cubicBezTo>
                  <a:lnTo>
                    <a:pt x="2602" y="726"/>
                  </a:lnTo>
                  <a:cubicBezTo>
                    <a:pt x="2631" y="704"/>
                    <a:pt x="2657" y="695"/>
                    <a:pt x="2679" y="695"/>
                  </a:cubicBezTo>
                  <a:cubicBezTo>
                    <a:pt x="2761" y="695"/>
                    <a:pt x="2802" y="814"/>
                    <a:pt x="2802" y="893"/>
                  </a:cubicBezTo>
                  <a:cubicBezTo>
                    <a:pt x="2802" y="993"/>
                    <a:pt x="2735" y="1126"/>
                    <a:pt x="2669" y="1226"/>
                  </a:cubicBezTo>
                  <a:cubicBezTo>
                    <a:pt x="2669" y="1226"/>
                    <a:pt x="2669" y="1260"/>
                    <a:pt x="2669" y="1293"/>
                  </a:cubicBezTo>
                  <a:cubicBezTo>
                    <a:pt x="2669" y="1326"/>
                    <a:pt x="2669" y="1326"/>
                    <a:pt x="2702" y="1326"/>
                  </a:cubicBezTo>
                  <a:cubicBezTo>
                    <a:pt x="2710" y="1326"/>
                    <a:pt x="2723" y="1324"/>
                    <a:pt x="2737" y="1324"/>
                  </a:cubicBezTo>
                  <a:cubicBezTo>
                    <a:pt x="2779" y="1324"/>
                    <a:pt x="2836" y="1343"/>
                    <a:pt x="2836" y="1493"/>
                  </a:cubicBezTo>
                  <a:cubicBezTo>
                    <a:pt x="2802" y="1627"/>
                    <a:pt x="2769" y="1760"/>
                    <a:pt x="2669" y="1860"/>
                  </a:cubicBezTo>
                  <a:cubicBezTo>
                    <a:pt x="2635" y="1893"/>
                    <a:pt x="2635" y="1893"/>
                    <a:pt x="2635" y="1927"/>
                  </a:cubicBezTo>
                  <a:cubicBezTo>
                    <a:pt x="2602" y="1960"/>
                    <a:pt x="2602" y="1993"/>
                    <a:pt x="2635" y="1993"/>
                  </a:cubicBezTo>
                  <a:cubicBezTo>
                    <a:pt x="2635" y="1993"/>
                    <a:pt x="2669" y="2060"/>
                    <a:pt x="2669" y="2194"/>
                  </a:cubicBezTo>
                  <a:cubicBezTo>
                    <a:pt x="2635" y="2327"/>
                    <a:pt x="2602" y="2460"/>
                    <a:pt x="2502" y="2561"/>
                  </a:cubicBezTo>
                  <a:cubicBezTo>
                    <a:pt x="2469" y="2561"/>
                    <a:pt x="2469" y="2594"/>
                    <a:pt x="2435" y="2627"/>
                  </a:cubicBezTo>
                  <a:cubicBezTo>
                    <a:pt x="2435" y="2627"/>
                    <a:pt x="2435" y="2661"/>
                    <a:pt x="2435" y="2694"/>
                  </a:cubicBezTo>
                  <a:cubicBezTo>
                    <a:pt x="2469" y="2761"/>
                    <a:pt x="2469" y="2827"/>
                    <a:pt x="2469" y="2894"/>
                  </a:cubicBezTo>
                  <a:cubicBezTo>
                    <a:pt x="2469" y="3061"/>
                    <a:pt x="2369" y="3228"/>
                    <a:pt x="2235" y="3294"/>
                  </a:cubicBezTo>
                  <a:lnTo>
                    <a:pt x="901" y="4062"/>
                  </a:lnTo>
                  <a:lnTo>
                    <a:pt x="901" y="2094"/>
                  </a:lnTo>
                  <a:cubicBezTo>
                    <a:pt x="968" y="1927"/>
                    <a:pt x="1268" y="1126"/>
                    <a:pt x="1334" y="993"/>
                  </a:cubicBezTo>
                  <a:cubicBezTo>
                    <a:pt x="1334" y="793"/>
                    <a:pt x="1334" y="559"/>
                    <a:pt x="1334" y="359"/>
                  </a:cubicBezTo>
                  <a:lnTo>
                    <a:pt x="1334" y="259"/>
                  </a:lnTo>
                  <a:cubicBezTo>
                    <a:pt x="1368" y="192"/>
                    <a:pt x="1401" y="159"/>
                    <a:pt x="1468" y="159"/>
                  </a:cubicBezTo>
                  <a:cubicBezTo>
                    <a:pt x="1486" y="153"/>
                    <a:pt x="1504" y="150"/>
                    <a:pt x="1520" y="150"/>
                  </a:cubicBezTo>
                  <a:close/>
                  <a:moveTo>
                    <a:pt x="1551" y="0"/>
                  </a:moveTo>
                  <a:cubicBezTo>
                    <a:pt x="1468" y="0"/>
                    <a:pt x="1385" y="42"/>
                    <a:pt x="1334" y="92"/>
                  </a:cubicBezTo>
                  <a:cubicBezTo>
                    <a:pt x="1268" y="125"/>
                    <a:pt x="1201" y="226"/>
                    <a:pt x="1201" y="292"/>
                  </a:cubicBezTo>
                  <a:lnTo>
                    <a:pt x="1201" y="426"/>
                  </a:lnTo>
                  <a:cubicBezTo>
                    <a:pt x="1234" y="626"/>
                    <a:pt x="1234" y="826"/>
                    <a:pt x="1201" y="993"/>
                  </a:cubicBezTo>
                  <a:cubicBezTo>
                    <a:pt x="1201" y="1093"/>
                    <a:pt x="968" y="1693"/>
                    <a:pt x="801" y="2094"/>
                  </a:cubicBezTo>
                  <a:cubicBezTo>
                    <a:pt x="801" y="2094"/>
                    <a:pt x="801" y="2127"/>
                    <a:pt x="801" y="2127"/>
                  </a:cubicBezTo>
                  <a:lnTo>
                    <a:pt x="801" y="4228"/>
                  </a:lnTo>
                  <a:cubicBezTo>
                    <a:pt x="801" y="4262"/>
                    <a:pt x="801" y="4262"/>
                    <a:pt x="834" y="4262"/>
                  </a:cubicBezTo>
                  <a:lnTo>
                    <a:pt x="2202" y="3461"/>
                  </a:lnTo>
                  <a:cubicBezTo>
                    <a:pt x="2435" y="3328"/>
                    <a:pt x="2569" y="3094"/>
                    <a:pt x="2569" y="2861"/>
                  </a:cubicBezTo>
                  <a:cubicBezTo>
                    <a:pt x="2569" y="2794"/>
                    <a:pt x="2569" y="2727"/>
                    <a:pt x="2569" y="2661"/>
                  </a:cubicBezTo>
                  <a:cubicBezTo>
                    <a:pt x="2702" y="2527"/>
                    <a:pt x="2769" y="2327"/>
                    <a:pt x="2802" y="2160"/>
                  </a:cubicBezTo>
                  <a:cubicBezTo>
                    <a:pt x="2802" y="2094"/>
                    <a:pt x="2769" y="1993"/>
                    <a:pt x="2735" y="1927"/>
                  </a:cubicBezTo>
                  <a:cubicBezTo>
                    <a:pt x="2869" y="1793"/>
                    <a:pt x="2936" y="1627"/>
                    <a:pt x="2936" y="1460"/>
                  </a:cubicBezTo>
                  <a:cubicBezTo>
                    <a:pt x="2936" y="1293"/>
                    <a:pt x="2869" y="1226"/>
                    <a:pt x="2802" y="1193"/>
                  </a:cubicBezTo>
                  <a:cubicBezTo>
                    <a:pt x="2869" y="1093"/>
                    <a:pt x="2902" y="959"/>
                    <a:pt x="2902" y="826"/>
                  </a:cubicBezTo>
                  <a:cubicBezTo>
                    <a:pt x="2902" y="697"/>
                    <a:pt x="2843" y="549"/>
                    <a:pt x="2724" y="549"/>
                  </a:cubicBezTo>
                  <a:cubicBezTo>
                    <a:pt x="2688" y="549"/>
                    <a:pt x="2648" y="562"/>
                    <a:pt x="2602" y="592"/>
                  </a:cubicBezTo>
                  <a:lnTo>
                    <a:pt x="1835" y="1026"/>
                  </a:lnTo>
                  <a:cubicBezTo>
                    <a:pt x="1902" y="726"/>
                    <a:pt x="1868" y="426"/>
                    <a:pt x="1768" y="159"/>
                  </a:cubicBezTo>
                  <a:cubicBezTo>
                    <a:pt x="1718" y="42"/>
                    <a:pt x="1635" y="0"/>
                    <a:pt x="1551" y="0"/>
                  </a:cubicBezTo>
                  <a:close/>
                  <a:moveTo>
                    <a:pt x="601" y="2260"/>
                  </a:moveTo>
                  <a:lnTo>
                    <a:pt x="601" y="4529"/>
                  </a:lnTo>
                  <a:lnTo>
                    <a:pt x="100" y="4829"/>
                  </a:lnTo>
                  <a:lnTo>
                    <a:pt x="100" y="2561"/>
                  </a:lnTo>
                  <a:lnTo>
                    <a:pt x="601" y="2260"/>
                  </a:lnTo>
                  <a:close/>
                  <a:moveTo>
                    <a:pt x="689" y="2080"/>
                  </a:moveTo>
                  <a:cubicBezTo>
                    <a:pt x="684" y="2080"/>
                    <a:pt x="677" y="2084"/>
                    <a:pt x="667" y="2094"/>
                  </a:cubicBezTo>
                  <a:lnTo>
                    <a:pt x="67" y="2427"/>
                  </a:lnTo>
                  <a:cubicBezTo>
                    <a:pt x="34" y="2460"/>
                    <a:pt x="34" y="2460"/>
                    <a:pt x="0" y="2494"/>
                  </a:cubicBezTo>
                  <a:cubicBezTo>
                    <a:pt x="0" y="2494"/>
                    <a:pt x="0" y="2527"/>
                    <a:pt x="0" y="2527"/>
                  </a:cubicBezTo>
                  <a:lnTo>
                    <a:pt x="0" y="4962"/>
                  </a:lnTo>
                  <a:cubicBezTo>
                    <a:pt x="0" y="4996"/>
                    <a:pt x="34" y="4996"/>
                    <a:pt x="67" y="4996"/>
                  </a:cubicBezTo>
                  <a:lnTo>
                    <a:pt x="667" y="4662"/>
                  </a:lnTo>
                  <a:cubicBezTo>
                    <a:pt x="667" y="4629"/>
                    <a:pt x="701" y="4629"/>
                    <a:pt x="701" y="4595"/>
                  </a:cubicBezTo>
                  <a:cubicBezTo>
                    <a:pt x="701" y="4595"/>
                    <a:pt x="701" y="4562"/>
                    <a:pt x="701" y="4562"/>
                  </a:cubicBezTo>
                  <a:lnTo>
                    <a:pt x="701" y="2127"/>
                  </a:lnTo>
                  <a:cubicBezTo>
                    <a:pt x="701" y="2103"/>
                    <a:pt x="701" y="2080"/>
                    <a:pt x="689" y="20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8"/>
            <p:cNvSpPr/>
            <p:nvPr/>
          </p:nvSpPr>
          <p:spPr>
            <a:xfrm>
              <a:off x="2118501" y="1821390"/>
              <a:ext cx="68112" cy="72648"/>
            </a:xfrm>
            <a:custGeom>
              <a:avLst/>
              <a:gdLst/>
              <a:ahLst/>
              <a:cxnLst/>
              <a:rect l="l" t="t" r="r" b="b"/>
              <a:pathLst>
                <a:path w="4504" h="4804" extrusionOk="0">
                  <a:moveTo>
                    <a:pt x="3232" y="876"/>
                  </a:moveTo>
                  <a:cubicBezTo>
                    <a:pt x="3253" y="876"/>
                    <a:pt x="3269" y="884"/>
                    <a:pt x="3269" y="901"/>
                  </a:cubicBezTo>
                  <a:cubicBezTo>
                    <a:pt x="3303" y="968"/>
                    <a:pt x="3336" y="1001"/>
                    <a:pt x="3336" y="1068"/>
                  </a:cubicBezTo>
                  <a:lnTo>
                    <a:pt x="3336" y="1335"/>
                  </a:lnTo>
                  <a:cubicBezTo>
                    <a:pt x="3303" y="1401"/>
                    <a:pt x="3303" y="1468"/>
                    <a:pt x="3269" y="1535"/>
                  </a:cubicBezTo>
                  <a:cubicBezTo>
                    <a:pt x="3269" y="1602"/>
                    <a:pt x="3203" y="1668"/>
                    <a:pt x="3169" y="1702"/>
                  </a:cubicBezTo>
                  <a:cubicBezTo>
                    <a:pt x="3147" y="1713"/>
                    <a:pt x="3128" y="1716"/>
                    <a:pt x="3112" y="1716"/>
                  </a:cubicBezTo>
                  <a:cubicBezTo>
                    <a:pt x="3080" y="1716"/>
                    <a:pt x="3058" y="1702"/>
                    <a:pt x="3036" y="1702"/>
                  </a:cubicBezTo>
                  <a:cubicBezTo>
                    <a:pt x="3002" y="1635"/>
                    <a:pt x="3002" y="1602"/>
                    <a:pt x="3002" y="1535"/>
                  </a:cubicBezTo>
                  <a:cubicBezTo>
                    <a:pt x="3002" y="1501"/>
                    <a:pt x="3002" y="1468"/>
                    <a:pt x="3002" y="1468"/>
                  </a:cubicBezTo>
                  <a:lnTo>
                    <a:pt x="3002" y="1335"/>
                  </a:lnTo>
                  <a:lnTo>
                    <a:pt x="3002" y="1268"/>
                  </a:lnTo>
                  <a:cubicBezTo>
                    <a:pt x="3002" y="1201"/>
                    <a:pt x="3002" y="1101"/>
                    <a:pt x="3036" y="1068"/>
                  </a:cubicBezTo>
                  <a:cubicBezTo>
                    <a:pt x="3069" y="1001"/>
                    <a:pt x="3103" y="934"/>
                    <a:pt x="3169" y="901"/>
                  </a:cubicBezTo>
                  <a:cubicBezTo>
                    <a:pt x="3186" y="884"/>
                    <a:pt x="3211" y="876"/>
                    <a:pt x="3232" y="876"/>
                  </a:cubicBezTo>
                  <a:close/>
                  <a:moveTo>
                    <a:pt x="3311" y="584"/>
                  </a:moveTo>
                  <a:cubicBezTo>
                    <a:pt x="3269" y="584"/>
                    <a:pt x="3219" y="601"/>
                    <a:pt x="3169" y="634"/>
                  </a:cubicBezTo>
                  <a:cubicBezTo>
                    <a:pt x="3036" y="701"/>
                    <a:pt x="2969" y="801"/>
                    <a:pt x="2902" y="934"/>
                  </a:cubicBezTo>
                  <a:cubicBezTo>
                    <a:pt x="2869" y="1068"/>
                    <a:pt x="2836" y="1201"/>
                    <a:pt x="2802" y="1335"/>
                  </a:cubicBezTo>
                  <a:cubicBezTo>
                    <a:pt x="2802" y="1368"/>
                    <a:pt x="2802" y="1401"/>
                    <a:pt x="2802" y="1435"/>
                  </a:cubicBezTo>
                  <a:lnTo>
                    <a:pt x="2802" y="1568"/>
                  </a:lnTo>
                  <a:cubicBezTo>
                    <a:pt x="2802" y="1602"/>
                    <a:pt x="2802" y="1635"/>
                    <a:pt x="2802" y="1635"/>
                  </a:cubicBezTo>
                  <a:cubicBezTo>
                    <a:pt x="2802" y="1768"/>
                    <a:pt x="2836" y="1868"/>
                    <a:pt x="2902" y="1968"/>
                  </a:cubicBezTo>
                  <a:cubicBezTo>
                    <a:pt x="2936" y="2002"/>
                    <a:pt x="2969" y="2018"/>
                    <a:pt x="3011" y="2018"/>
                  </a:cubicBezTo>
                  <a:cubicBezTo>
                    <a:pt x="3053" y="2018"/>
                    <a:pt x="3103" y="2002"/>
                    <a:pt x="3169" y="1968"/>
                  </a:cubicBezTo>
                  <a:cubicBezTo>
                    <a:pt x="3269" y="1902"/>
                    <a:pt x="3369" y="1802"/>
                    <a:pt x="3403" y="1668"/>
                  </a:cubicBezTo>
                  <a:cubicBezTo>
                    <a:pt x="3469" y="1535"/>
                    <a:pt x="3503" y="1401"/>
                    <a:pt x="3503" y="1268"/>
                  </a:cubicBezTo>
                  <a:cubicBezTo>
                    <a:pt x="3503" y="1235"/>
                    <a:pt x="3503" y="1201"/>
                    <a:pt x="3503" y="1168"/>
                  </a:cubicBezTo>
                  <a:lnTo>
                    <a:pt x="3503" y="1034"/>
                  </a:lnTo>
                  <a:cubicBezTo>
                    <a:pt x="3503" y="1001"/>
                    <a:pt x="3503" y="968"/>
                    <a:pt x="3503" y="968"/>
                  </a:cubicBezTo>
                  <a:cubicBezTo>
                    <a:pt x="3503" y="834"/>
                    <a:pt x="3469" y="734"/>
                    <a:pt x="3403" y="634"/>
                  </a:cubicBezTo>
                  <a:cubicBezTo>
                    <a:pt x="3386" y="601"/>
                    <a:pt x="3353" y="584"/>
                    <a:pt x="3311" y="584"/>
                  </a:cubicBezTo>
                  <a:close/>
                  <a:moveTo>
                    <a:pt x="4216" y="1610"/>
                  </a:moveTo>
                  <a:cubicBezTo>
                    <a:pt x="4237" y="1610"/>
                    <a:pt x="4253" y="1618"/>
                    <a:pt x="4270" y="1635"/>
                  </a:cubicBezTo>
                  <a:cubicBezTo>
                    <a:pt x="4303" y="1668"/>
                    <a:pt x="4303" y="1702"/>
                    <a:pt x="4303" y="1768"/>
                  </a:cubicBezTo>
                  <a:lnTo>
                    <a:pt x="4303" y="1968"/>
                  </a:lnTo>
                  <a:lnTo>
                    <a:pt x="4303" y="2069"/>
                  </a:lnTo>
                  <a:cubicBezTo>
                    <a:pt x="4303" y="2135"/>
                    <a:pt x="4303" y="2202"/>
                    <a:pt x="4270" y="2269"/>
                  </a:cubicBezTo>
                  <a:cubicBezTo>
                    <a:pt x="4237" y="2335"/>
                    <a:pt x="4203" y="2369"/>
                    <a:pt x="4137" y="2402"/>
                  </a:cubicBezTo>
                  <a:cubicBezTo>
                    <a:pt x="4120" y="2419"/>
                    <a:pt x="4095" y="2427"/>
                    <a:pt x="4074" y="2427"/>
                  </a:cubicBezTo>
                  <a:cubicBezTo>
                    <a:pt x="4053" y="2427"/>
                    <a:pt x="4037" y="2419"/>
                    <a:pt x="4037" y="2402"/>
                  </a:cubicBezTo>
                  <a:cubicBezTo>
                    <a:pt x="4003" y="2369"/>
                    <a:pt x="3970" y="2302"/>
                    <a:pt x="3970" y="2235"/>
                  </a:cubicBezTo>
                  <a:lnTo>
                    <a:pt x="3970" y="2169"/>
                  </a:lnTo>
                  <a:lnTo>
                    <a:pt x="3970" y="2035"/>
                  </a:lnTo>
                  <a:lnTo>
                    <a:pt x="3970" y="1968"/>
                  </a:lnTo>
                  <a:cubicBezTo>
                    <a:pt x="3970" y="1902"/>
                    <a:pt x="4003" y="1835"/>
                    <a:pt x="4037" y="1768"/>
                  </a:cubicBezTo>
                  <a:cubicBezTo>
                    <a:pt x="4037" y="1702"/>
                    <a:pt x="4103" y="1668"/>
                    <a:pt x="4137" y="1635"/>
                  </a:cubicBezTo>
                  <a:cubicBezTo>
                    <a:pt x="4170" y="1618"/>
                    <a:pt x="4195" y="1610"/>
                    <a:pt x="4216" y="1610"/>
                  </a:cubicBezTo>
                  <a:close/>
                  <a:moveTo>
                    <a:pt x="4295" y="1318"/>
                  </a:moveTo>
                  <a:cubicBezTo>
                    <a:pt x="4253" y="1318"/>
                    <a:pt x="4203" y="1335"/>
                    <a:pt x="4137" y="1368"/>
                  </a:cubicBezTo>
                  <a:cubicBezTo>
                    <a:pt x="4037" y="1435"/>
                    <a:pt x="3936" y="1535"/>
                    <a:pt x="3903" y="1635"/>
                  </a:cubicBezTo>
                  <a:cubicBezTo>
                    <a:pt x="3836" y="1768"/>
                    <a:pt x="3803" y="1902"/>
                    <a:pt x="3803" y="2069"/>
                  </a:cubicBezTo>
                  <a:lnTo>
                    <a:pt x="3803" y="2135"/>
                  </a:lnTo>
                  <a:cubicBezTo>
                    <a:pt x="3803" y="2169"/>
                    <a:pt x="3803" y="2202"/>
                    <a:pt x="3803" y="2202"/>
                  </a:cubicBezTo>
                  <a:cubicBezTo>
                    <a:pt x="3803" y="2235"/>
                    <a:pt x="3803" y="2269"/>
                    <a:pt x="3803" y="2269"/>
                  </a:cubicBezTo>
                  <a:lnTo>
                    <a:pt x="3803" y="2369"/>
                  </a:lnTo>
                  <a:cubicBezTo>
                    <a:pt x="3803" y="2469"/>
                    <a:pt x="3836" y="2569"/>
                    <a:pt x="3903" y="2669"/>
                  </a:cubicBezTo>
                  <a:cubicBezTo>
                    <a:pt x="3920" y="2702"/>
                    <a:pt x="3953" y="2719"/>
                    <a:pt x="3995" y="2719"/>
                  </a:cubicBezTo>
                  <a:cubicBezTo>
                    <a:pt x="4037" y="2719"/>
                    <a:pt x="4087" y="2702"/>
                    <a:pt x="4137" y="2669"/>
                  </a:cubicBezTo>
                  <a:cubicBezTo>
                    <a:pt x="4270" y="2602"/>
                    <a:pt x="4337" y="2502"/>
                    <a:pt x="4403" y="2369"/>
                  </a:cubicBezTo>
                  <a:cubicBezTo>
                    <a:pt x="4470" y="2235"/>
                    <a:pt x="4504" y="2102"/>
                    <a:pt x="4504" y="1968"/>
                  </a:cubicBezTo>
                  <a:cubicBezTo>
                    <a:pt x="4504" y="1935"/>
                    <a:pt x="4504" y="1902"/>
                    <a:pt x="4504" y="1868"/>
                  </a:cubicBezTo>
                  <a:lnTo>
                    <a:pt x="4504" y="1735"/>
                  </a:lnTo>
                  <a:cubicBezTo>
                    <a:pt x="4504" y="1702"/>
                    <a:pt x="4504" y="1702"/>
                    <a:pt x="4504" y="1668"/>
                  </a:cubicBezTo>
                  <a:cubicBezTo>
                    <a:pt x="4504" y="1535"/>
                    <a:pt x="4470" y="1435"/>
                    <a:pt x="4403" y="1368"/>
                  </a:cubicBezTo>
                  <a:cubicBezTo>
                    <a:pt x="4370" y="1335"/>
                    <a:pt x="4337" y="1318"/>
                    <a:pt x="4295" y="1318"/>
                  </a:cubicBezTo>
                  <a:close/>
                  <a:moveTo>
                    <a:pt x="4303" y="0"/>
                  </a:moveTo>
                  <a:lnTo>
                    <a:pt x="4203" y="67"/>
                  </a:lnTo>
                  <a:cubicBezTo>
                    <a:pt x="4203" y="67"/>
                    <a:pt x="4170" y="100"/>
                    <a:pt x="4170" y="100"/>
                  </a:cubicBezTo>
                  <a:cubicBezTo>
                    <a:pt x="4170" y="100"/>
                    <a:pt x="4137" y="134"/>
                    <a:pt x="4137" y="167"/>
                  </a:cubicBezTo>
                  <a:lnTo>
                    <a:pt x="2969" y="3236"/>
                  </a:lnTo>
                  <a:lnTo>
                    <a:pt x="2969" y="3303"/>
                  </a:lnTo>
                  <a:lnTo>
                    <a:pt x="3002" y="3303"/>
                  </a:lnTo>
                  <a:lnTo>
                    <a:pt x="3103" y="3236"/>
                  </a:lnTo>
                  <a:cubicBezTo>
                    <a:pt x="3103" y="3236"/>
                    <a:pt x="3136" y="3236"/>
                    <a:pt x="3136" y="3203"/>
                  </a:cubicBezTo>
                  <a:cubicBezTo>
                    <a:pt x="3169" y="3169"/>
                    <a:pt x="3169" y="3136"/>
                    <a:pt x="3169" y="3136"/>
                  </a:cubicBezTo>
                  <a:lnTo>
                    <a:pt x="4337" y="67"/>
                  </a:lnTo>
                  <a:cubicBezTo>
                    <a:pt x="4337" y="67"/>
                    <a:pt x="4337" y="67"/>
                    <a:pt x="4337" y="34"/>
                  </a:cubicBezTo>
                  <a:lnTo>
                    <a:pt x="4337" y="0"/>
                  </a:lnTo>
                  <a:close/>
                  <a:moveTo>
                    <a:pt x="2469" y="1068"/>
                  </a:moveTo>
                  <a:lnTo>
                    <a:pt x="1535" y="1602"/>
                  </a:lnTo>
                  <a:cubicBezTo>
                    <a:pt x="1501" y="1635"/>
                    <a:pt x="1468" y="1635"/>
                    <a:pt x="1468" y="1668"/>
                  </a:cubicBezTo>
                  <a:cubicBezTo>
                    <a:pt x="1468" y="1702"/>
                    <a:pt x="1468" y="1702"/>
                    <a:pt x="1468" y="1735"/>
                  </a:cubicBezTo>
                  <a:lnTo>
                    <a:pt x="1468" y="1868"/>
                  </a:lnTo>
                  <a:cubicBezTo>
                    <a:pt x="1468" y="1902"/>
                    <a:pt x="1468" y="1902"/>
                    <a:pt x="1468" y="1935"/>
                  </a:cubicBezTo>
                  <a:lnTo>
                    <a:pt x="1535" y="1935"/>
                  </a:lnTo>
                  <a:lnTo>
                    <a:pt x="2202" y="1501"/>
                  </a:lnTo>
                  <a:lnTo>
                    <a:pt x="1768" y="2469"/>
                  </a:lnTo>
                  <a:lnTo>
                    <a:pt x="1768" y="2536"/>
                  </a:lnTo>
                  <a:cubicBezTo>
                    <a:pt x="1768" y="2569"/>
                    <a:pt x="1768" y="2569"/>
                    <a:pt x="1768" y="2602"/>
                  </a:cubicBezTo>
                  <a:lnTo>
                    <a:pt x="1768" y="2736"/>
                  </a:lnTo>
                  <a:cubicBezTo>
                    <a:pt x="1768" y="2736"/>
                    <a:pt x="1768" y="2769"/>
                    <a:pt x="1768" y="2802"/>
                  </a:cubicBezTo>
                  <a:lnTo>
                    <a:pt x="1835" y="2802"/>
                  </a:lnTo>
                  <a:lnTo>
                    <a:pt x="2035" y="2669"/>
                  </a:lnTo>
                  <a:cubicBezTo>
                    <a:pt x="2068" y="2636"/>
                    <a:pt x="2102" y="2636"/>
                    <a:pt x="2169" y="2602"/>
                  </a:cubicBezTo>
                  <a:lnTo>
                    <a:pt x="2269" y="2602"/>
                  </a:lnTo>
                  <a:cubicBezTo>
                    <a:pt x="2302" y="2636"/>
                    <a:pt x="2335" y="2669"/>
                    <a:pt x="2369" y="2702"/>
                  </a:cubicBezTo>
                  <a:cubicBezTo>
                    <a:pt x="2369" y="2769"/>
                    <a:pt x="2402" y="2836"/>
                    <a:pt x="2402" y="2869"/>
                  </a:cubicBezTo>
                  <a:cubicBezTo>
                    <a:pt x="2402" y="2969"/>
                    <a:pt x="2369" y="3036"/>
                    <a:pt x="2369" y="3103"/>
                  </a:cubicBezTo>
                  <a:cubicBezTo>
                    <a:pt x="2335" y="3169"/>
                    <a:pt x="2302" y="3236"/>
                    <a:pt x="2269" y="3303"/>
                  </a:cubicBezTo>
                  <a:cubicBezTo>
                    <a:pt x="2235" y="3336"/>
                    <a:pt x="2202" y="3403"/>
                    <a:pt x="2169" y="3436"/>
                  </a:cubicBezTo>
                  <a:cubicBezTo>
                    <a:pt x="2135" y="3503"/>
                    <a:pt x="2068" y="3536"/>
                    <a:pt x="2035" y="3570"/>
                  </a:cubicBezTo>
                  <a:cubicBezTo>
                    <a:pt x="1968" y="3603"/>
                    <a:pt x="1902" y="3603"/>
                    <a:pt x="1835" y="3636"/>
                  </a:cubicBezTo>
                  <a:lnTo>
                    <a:pt x="1735" y="3636"/>
                  </a:lnTo>
                  <a:cubicBezTo>
                    <a:pt x="1702" y="3636"/>
                    <a:pt x="1668" y="3603"/>
                    <a:pt x="1668" y="3570"/>
                  </a:cubicBezTo>
                  <a:cubicBezTo>
                    <a:pt x="1635" y="3536"/>
                    <a:pt x="1635" y="3503"/>
                    <a:pt x="1635" y="3470"/>
                  </a:cubicBezTo>
                  <a:cubicBezTo>
                    <a:pt x="1635" y="3470"/>
                    <a:pt x="1635" y="3436"/>
                    <a:pt x="1601" y="3436"/>
                  </a:cubicBezTo>
                  <a:lnTo>
                    <a:pt x="1568" y="3436"/>
                  </a:lnTo>
                  <a:lnTo>
                    <a:pt x="1468" y="3503"/>
                  </a:lnTo>
                  <a:cubicBezTo>
                    <a:pt x="1435" y="3503"/>
                    <a:pt x="1435" y="3503"/>
                    <a:pt x="1435" y="3536"/>
                  </a:cubicBezTo>
                  <a:cubicBezTo>
                    <a:pt x="1401" y="3570"/>
                    <a:pt x="1401" y="3570"/>
                    <a:pt x="1435" y="3603"/>
                  </a:cubicBezTo>
                  <a:cubicBezTo>
                    <a:pt x="1435" y="3670"/>
                    <a:pt x="1435" y="3736"/>
                    <a:pt x="1468" y="3803"/>
                  </a:cubicBezTo>
                  <a:cubicBezTo>
                    <a:pt x="1468" y="3870"/>
                    <a:pt x="1535" y="3937"/>
                    <a:pt x="1568" y="3970"/>
                  </a:cubicBezTo>
                  <a:cubicBezTo>
                    <a:pt x="1635" y="4003"/>
                    <a:pt x="1702" y="4003"/>
                    <a:pt x="1768" y="4003"/>
                  </a:cubicBezTo>
                  <a:cubicBezTo>
                    <a:pt x="1868" y="3970"/>
                    <a:pt x="1968" y="3937"/>
                    <a:pt x="2035" y="3903"/>
                  </a:cubicBezTo>
                  <a:cubicBezTo>
                    <a:pt x="2135" y="3836"/>
                    <a:pt x="2202" y="3770"/>
                    <a:pt x="2269" y="3703"/>
                  </a:cubicBezTo>
                  <a:cubicBezTo>
                    <a:pt x="2335" y="3636"/>
                    <a:pt x="2402" y="3536"/>
                    <a:pt x="2469" y="3436"/>
                  </a:cubicBezTo>
                  <a:cubicBezTo>
                    <a:pt x="2502" y="3336"/>
                    <a:pt x="2535" y="3236"/>
                    <a:pt x="2569" y="3136"/>
                  </a:cubicBezTo>
                  <a:cubicBezTo>
                    <a:pt x="2602" y="3003"/>
                    <a:pt x="2636" y="2902"/>
                    <a:pt x="2636" y="2769"/>
                  </a:cubicBezTo>
                  <a:cubicBezTo>
                    <a:pt x="2636" y="2669"/>
                    <a:pt x="2602" y="2569"/>
                    <a:pt x="2602" y="2469"/>
                  </a:cubicBezTo>
                  <a:cubicBezTo>
                    <a:pt x="2569" y="2402"/>
                    <a:pt x="2502" y="2369"/>
                    <a:pt x="2469" y="2335"/>
                  </a:cubicBezTo>
                  <a:cubicBezTo>
                    <a:pt x="2402" y="2302"/>
                    <a:pt x="2335" y="2269"/>
                    <a:pt x="2302" y="2269"/>
                  </a:cubicBezTo>
                  <a:cubicBezTo>
                    <a:pt x="2202" y="2269"/>
                    <a:pt x="2135" y="2302"/>
                    <a:pt x="2068" y="2335"/>
                  </a:cubicBezTo>
                  <a:lnTo>
                    <a:pt x="2502" y="1401"/>
                  </a:lnTo>
                  <a:cubicBezTo>
                    <a:pt x="2502" y="1368"/>
                    <a:pt x="2502" y="1368"/>
                    <a:pt x="2535" y="1335"/>
                  </a:cubicBezTo>
                  <a:cubicBezTo>
                    <a:pt x="2535" y="1301"/>
                    <a:pt x="2535" y="1268"/>
                    <a:pt x="2535" y="1268"/>
                  </a:cubicBezTo>
                  <a:lnTo>
                    <a:pt x="2535" y="1135"/>
                  </a:lnTo>
                  <a:cubicBezTo>
                    <a:pt x="2535" y="1101"/>
                    <a:pt x="2502" y="1068"/>
                    <a:pt x="2502" y="1068"/>
                  </a:cubicBezTo>
                  <a:close/>
                  <a:moveTo>
                    <a:pt x="804" y="3256"/>
                  </a:moveTo>
                  <a:cubicBezTo>
                    <a:pt x="837" y="3256"/>
                    <a:pt x="877" y="3279"/>
                    <a:pt x="901" y="3303"/>
                  </a:cubicBezTo>
                  <a:cubicBezTo>
                    <a:pt x="934" y="3336"/>
                    <a:pt x="934" y="3369"/>
                    <a:pt x="968" y="3436"/>
                  </a:cubicBezTo>
                  <a:cubicBezTo>
                    <a:pt x="968" y="3503"/>
                    <a:pt x="1001" y="3570"/>
                    <a:pt x="1001" y="3636"/>
                  </a:cubicBezTo>
                  <a:cubicBezTo>
                    <a:pt x="968" y="3703"/>
                    <a:pt x="968" y="3770"/>
                    <a:pt x="968" y="3836"/>
                  </a:cubicBezTo>
                  <a:cubicBezTo>
                    <a:pt x="934" y="3937"/>
                    <a:pt x="934" y="4003"/>
                    <a:pt x="901" y="4070"/>
                  </a:cubicBezTo>
                  <a:cubicBezTo>
                    <a:pt x="834" y="4137"/>
                    <a:pt x="801" y="4203"/>
                    <a:pt x="768" y="4270"/>
                  </a:cubicBezTo>
                  <a:cubicBezTo>
                    <a:pt x="701" y="4303"/>
                    <a:pt x="667" y="4370"/>
                    <a:pt x="601" y="4404"/>
                  </a:cubicBezTo>
                  <a:cubicBezTo>
                    <a:pt x="534" y="4437"/>
                    <a:pt x="501" y="4437"/>
                    <a:pt x="434" y="4437"/>
                  </a:cubicBezTo>
                  <a:cubicBezTo>
                    <a:pt x="401" y="4437"/>
                    <a:pt x="334" y="4437"/>
                    <a:pt x="301" y="4404"/>
                  </a:cubicBezTo>
                  <a:cubicBezTo>
                    <a:pt x="267" y="4370"/>
                    <a:pt x="234" y="4303"/>
                    <a:pt x="234" y="4270"/>
                  </a:cubicBezTo>
                  <a:cubicBezTo>
                    <a:pt x="200" y="4203"/>
                    <a:pt x="200" y="4137"/>
                    <a:pt x="200" y="4070"/>
                  </a:cubicBezTo>
                  <a:cubicBezTo>
                    <a:pt x="200" y="4003"/>
                    <a:pt x="234" y="3937"/>
                    <a:pt x="234" y="3870"/>
                  </a:cubicBezTo>
                  <a:cubicBezTo>
                    <a:pt x="267" y="3770"/>
                    <a:pt x="267" y="3703"/>
                    <a:pt x="301" y="3636"/>
                  </a:cubicBezTo>
                  <a:cubicBezTo>
                    <a:pt x="334" y="3570"/>
                    <a:pt x="401" y="3503"/>
                    <a:pt x="434" y="3436"/>
                  </a:cubicBezTo>
                  <a:cubicBezTo>
                    <a:pt x="467" y="3369"/>
                    <a:pt x="534" y="3336"/>
                    <a:pt x="601" y="3303"/>
                  </a:cubicBezTo>
                  <a:cubicBezTo>
                    <a:pt x="624" y="3279"/>
                    <a:pt x="665" y="3256"/>
                    <a:pt x="710" y="3256"/>
                  </a:cubicBezTo>
                  <a:cubicBezTo>
                    <a:pt x="728" y="3256"/>
                    <a:pt x="748" y="3260"/>
                    <a:pt x="768" y="3269"/>
                  </a:cubicBezTo>
                  <a:cubicBezTo>
                    <a:pt x="777" y="3260"/>
                    <a:pt x="790" y="3256"/>
                    <a:pt x="804" y="3256"/>
                  </a:cubicBezTo>
                  <a:close/>
                  <a:moveTo>
                    <a:pt x="818" y="2010"/>
                  </a:moveTo>
                  <a:cubicBezTo>
                    <a:pt x="809" y="2010"/>
                    <a:pt x="801" y="2018"/>
                    <a:pt x="801" y="2035"/>
                  </a:cubicBezTo>
                  <a:lnTo>
                    <a:pt x="667" y="2102"/>
                  </a:lnTo>
                  <a:cubicBezTo>
                    <a:pt x="634" y="2135"/>
                    <a:pt x="634" y="2135"/>
                    <a:pt x="601" y="2169"/>
                  </a:cubicBezTo>
                  <a:cubicBezTo>
                    <a:pt x="601" y="2169"/>
                    <a:pt x="601" y="2202"/>
                    <a:pt x="601" y="2235"/>
                  </a:cubicBezTo>
                  <a:lnTo>
                    <a:pt x="167" y="3436"/>
                  </a:lnTo>
                  <a:cubicBezTo>
                    <a:pt x="167" y="3503"/>
                    <a:pt x="134" y="3570"/>
                    <a:pt x="100" y="3636"/>
                  </a:cubicBezTo>
                  <a:cubicBezTo>
                    <a:pt x="100" y="3670"/>
                    <a:pt x="67" y="3736"/>
                    <a:pt x="67" y="3803"/>
                  </a:cubicBezTo>
                  <a:cubicBezTo>
                    <a:pt x="34" y="3870"/>
                    <a:pt x="34" y="3937"/>
                    <a:pt x="34" y="4003"/>
                  </a:cubicBezTo>
                  <a:cubicBezTo>
                    <a:pt x="0" y="4070"/>
                    <a:pt x="0" y="4137"/>
                    <a:pt x="34" y="4203"/>
                  </a:cubicBezTo>
                  <a:cubicBezTo>
                    <a:pt x="0" y="4303"/>
                    <a:pt x="34" y="4437"/>
                    <a:pt x="67" y="4537"/>
                  </a:cubicBezTo>
                  <a:cubicBezTo>
                    <a:pt x="100" y="4604"/>
                    <a:pt x="134" y="4670"/>
                    <a:pt x="200" y="4737"/>
                  </a:cubicBezTo>
                  <a:cubicBezTo>
                    <a:pt x="234" y="4770"/>
                    <a:pt x="301" y="4804"/>
                    <a:pt x="401" y="4804"/>
                  </a:cubicBezTo>
                  <a:cubicBezTo>
                    <a:pt x="467" y="4804"/>
                    <a:pt x="567" y="4770"/>
                    <a:pt x="634" y="4737"/>
                  </a:cubicBezTo>
                  <a:cubicBezTo>
                    <a:pt x="734" y="4670"/>
                    <a:pt x="801" y="4604"/>
                    <a:pt x="868" y="4537"/>
                  </a:cubicBezTo>
                  <a:cubicBezTo>
                    <a:pt x="968" y="4437"/>
                    <a:pt x="1034" y="4337"/>
                    <a:pt x="1068" y="4237"/>
                  </a:cubicBezTo>
                  <a:cubicBezTo>
                    <a:pt x="1134" y="4103"/>
                    <a:pt x="1168" y="4003"/>
                    <a:pt x="1201" y="3870"/>
                  </a:cubicBezTo>
                  <a:cubicBezTo>
                    <a:pt x="1235" y="3736"/>
                    <a:pt x="1235" y="3636"/>
                    <a:pt x="1235" y="3503"/>
                  </a:cubicBezTo>
                  <a:cubicBezTo>
                    <a:pt x="1235" y="3403"/>
                    <a:pt x="1235" y="3269"/>
                    <a:pt x="1201" y="3169"/>
                  </a:cubicBezTo>
                  <a:cubicBezTo>
                    <a:pt x="1168" y="3103"/>
                    <a:pt x="1101" y="3036"/>
                    <a:pt x="1034" y="2969"/>
                  </a:cubicBezTo>
                  <a:cubicBezTo>
                    <a:pt x="1001" y="2936"/>
                    <a:pt x="901" y="2902"/>
                    <a:pt x="834" y="2902"/>
                  </a:cubicBezTo>
                  <a:cubicBezTo>
                    <a:pt x="768" y="2902"/>
                    <a:pt x="667" y="2936"/>
                    <a:pt x="601" y="2969"/>
                  </a:cubicBezTo>
                  <a:cubicBezTo>
                    <a:pt x="567" y="2969"/>
                    <a:pt x="567" y="3003"/>
                    <a:pt x="567" y="3003"/>
                  </a:cubicBezTo>
                  <a:cubicBezTo>
                    <a:pt x="534" y="3003"/>
                    <a:pt x="534" y="3036"/>
                    <a:pt x="501" y="3036"/>
                  </a:cubicBezTo>
                  <a:lnTo>
                    <a:pt x="834" y="2135"/>
                  </a:lnTo>
                  <a:lnTo>
                    <a:pt x="834" y="2102"/>
                  </a:lnTo>
                  <a:lnTo>
                    <a:pt x="834" y="2069"/>
                  </a:lnTo>
                  <a:cubicBezTo>
                    <a:pt x="834" y="2069"/>
                    <a:pt x="834" y="2035"/>
                    <a:pt x="834" y="2035"/>
                  </a:cubicBezTo>
                  <a:cubicBezTo>
                    <a:pt x="834" y="2018"/>
                    <a:pt x="826" y="2010"/>
                    <a:pt x="818" y="20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8"/>
            <p:cNvSpPr/>
            <p:nvPr/>
          </p:nvSpPr>
          <p:spPr>
            <a:xfrm>
              <a:off x="2120013" y="1910673"/>
              <a:ext cx="9089" cy="24740"/>
            </a:xfrm>
            <a:custGeom>
              <a:avLst/>
              <a:gdLst/>
              <a:ahLst/>
              <a:cxnLst/>
              <a:rect l="l" t="t" r="r" b="b"/>
              <a:pathLst>
                <a:path w="601" h="1636" extrusionOk="0">
                  <a:moveTo>
                    <a:pt x="367" y="176"/>
                  </a:moveTo>
                  <a:cubicBezTo>
                    <a:pt x="392" y="176"/>
                    <a:pt x="417" y="184"/>
                    <a:pt x="434" y="201"/>
                  </a:cubicBezTo>
                  <a:cubicBezTo>
                    <a:pt x="467" y="267"/>
                    <a:pt x="501" y="334"/>
                    <a:pt x="501" y="401"/>
                  </a:cubicBezTo>
                  <a:lnTo>
                    <a:pt x="501" y="534"/>
                  </a:lnTo>
                  <a:cubicBezTo>
                    <a:pt x="501" y="601"/>
                    <a:pt x="467" y="701"/>
                    <a:pt x="434" y="801"/>
                  </a:cubicBezTo>
                  <a:cubicBezTo>
                    <a:pt x="401" y="868"/>
                    <a:pt x="367" y="901"/>
                    <a:pt x="301" y="968"/>
                  </a:cubicBezTo>
                  <a:cubicBezTo>
                    <a:pt x="284" y="985"/>
                    <a:pt x="259" y="993"/>
                    <a:pt x="234" y="993"/>
                  </a:cubicBezTo>
                  <a:cubicBezTo>
                    <a:pt x="209" y="993"/>
                    <a:pt x="184" y="985"/>
                    <a:pt x="167" y="968"/>
                  </a:cubicBezTo>
                  <a:cubicBezTo>
                    <a:pt x="100" y="901"/>
                    <a:pt x="100" y="835"/>
                    <a:pt x="100" y="768"/>
                  </a:cubicBezTo>
                  <a:cubicBezTo>
                    <a:pt x="100" y="734"/>
                    <a:pt x="100" y="701"/>
                    <a:pt x="100" y="701"/>
                  </a:cubicBezTo>
                  <a:cubicBezTo>
                    <a:pt x="100" y="668"/>
                    <a:pt x="100" y="634"/>
                    <a:pt x="100" y="601"/>
                  </a:cubicBezTo>
                  <a:cubicBezTo>
                    <a:pt x="100" y="534"/>
                    <a:pt x="134" y="434"/>
                    <a:pt x="167" y="368"/>
                  </a:cubicBezTo>
                  <a:cubicBezTo>
                    <a:pt x="201" y="301"/>
                    <a:pt x="234" y="267"/>
                    <a:pt x="301" y="201"/>
                  </a:cubicBezTo>
                  <a:cubicBezTo>
                    <a:pt x="317" y="184"/>
                    <a:pt x="342" y="176"/>
                    <a:pt x="367" y="176"/>
                  </a:cubicBezTo>
                  <a:close/>
                  <a:moveTo>
                    <a:pt x="434" y="1"/>
                  </a:moveTo>
                  <a:cubicBezTo>
                    <a:pt x="367" y="1"/>
                    <a:pt x="334" y="1"/>
                    <a:pt x="301" y="34"/>
                  </a:cubicBezTo>
                  <a:cubicBezTo>
                    <a:pt x="267" y="67"/>
                    <a:pt x="201" y="101"/>
                    <a:pt x="167" y="134"/>
                  </a:cubicBezTo>
                  <a:cubicBezTo>
                    <a:pt x="134" y="167"/>
                    <a:pt x="134" y="234"/>
                    <a:pt x="100" y="267"/>
                  </a:cubicBezTo>
                  <a:lnTo>
                    <a:pt x="100" y="201"/>
                  </a:lnTo>
                  <a:cubicBezTo>
                    <a:pt x="100" y="201"/>
                    <a:pt x="100" y="201"/>
                    <a:pt x="100" y="167"/>
                  </a:cubicBezTo>
                  <a:lnTo>
                    <a:pt x="67" y="167"/>
                  </a:lnTo>
                  <a:lnTo>
                    <a:pt x="34" y="201"/>
                  </a:lnTo>
                  <a:cubicBezTo>
                    <a:pt x="34" y="234"/>
                    <a:pt x="0" y="234"/>
                    <a:pt x="0" y="234"/>
                  </a:cubicBezTo>
                  <a:cubicBezTo>
                    <a:pt x="0" y="267"/>
                    <a:pt x="0" y="267"/>
                    <a:pt x="0" y="267"/>
                  </a:cubicBezTo>
                  <a:lnTo>
                    <a:pt x="0" y="1602"/>
                  </a:lnTo>
                  <a:cubicBezTo>
                    <a:pt x="0" y="1635"/>
                    <a:pt x="0" y="1635"/>
                    <a:pt x="0" y="1635"/>
                  </a:cubicBezTo>
                  <a:lnTo>
                    <a:pt x="67" y="1635"/>
                  </a:lnTo>
                  <a:cubicBezTo>
                    <a:pt x="100" y="1602"/>
                    <a:pt x="100" y="1602"/>
                    <a:pt x="100" y="1602"/>
                  </a:cubicBezTo>
                  <a:cubicBezTo>
                    <a:pt x="100" y="1568"/>
                    <a:pt x="100" y="1568"/>
                    <a:pt x="100" y="1568"/>
                  </a:cubicBezTo>
                  <a:lnTo>
                    <a:pt x="100" y="1101"/>
                  </a:lnTo>
                  <a:cubicBezTo>
                    <a:pt x="134" y="1135"/>
                    <a:pt x="134" y="1135"/>
                    <a:pt x="167" y="1168"/>
                  </a:cubicBezTo>
                  <a:cubicBezTo>
                    <a:pt x="234" y="1168"/>
                    <a:pt x="267" y="1135"/>
                    <a:pt x="301" y="1135"/>
                  </a:cubicBezTo>
                  <a:cubicBezTo>
                    <a:pt x="334" y="1101"/>
                    <a:pt x="401" y="1068"/>
                    <a:pt x="434" y="1035"/>
                  </a:cubicBezTo>
                  <a:cubicBezTo>
                    <a:pt x="467" y="968"/>
                    <a:pt x="501" y="935"/>
                    <a:pt x="501" y="868"/>
                  </a:cubicBezTo>
                  <a:cubicBezTo>
                    <a:pt x="534" y="801"/>
                    <a:pt x="567" y="734"/>
                    <a:pt x="567" y="668"/>
                  </a:cubicBezTo>
                  <a:cubicBezTo>
                    <a:pt x="601" y="601"/>
                    <a:pt x="601" y="534"/>
                    <a:pt x="601" y="468"/>
                  </a:cubicBezTo>
                  <a:cubicBezTo>
                    <a:pt x="601" y="434"/>
                    <a:pt x="601" y="434"/>
                    <a:pt x="601" y="401"/>
                  </a:cubicBezTo>
                  <a:cubicBezTo>
                    <a:pt x="601" y="368"/>
                    <a:pt x="601" y="368"/>
                    <a:pt x="601" y="334"/>
                  </a:cubicBezTo>
                  <a:cubicBezTo>
                    <a:pt x="601" y="267"/>
                    <a:pt x="601" y="201"/>
                    <a:pt x="567" y="167"/>
                  </a:cubicBezTo>
                  <a:cubicBezTo>
                    <a:pt x="567" y="101"/>
                    <a:pt x="534" y="67"/>
                    <a:pt x="501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8"/>
            <p:cNvSpPr/>
            <p:nvPr/>
          </p:nvSpPr>
          <p:spPr>
            <a:xfrm>
              <a:off x="2131113" y="1904110"/>
              <a:ext cx="9603" cy="17678"/>
            </a:xfrm>
            <a:custGeom>
              <a:avLst/>
              <a:gdLst/>
              <a:ahLst/>
              <a:cxnLst/>
              <a:rect l="l" t="t" r="r" b="b"/>
              <a:pathLst>
                <a:path w="635" h="1169" extrusionOk="0">
                  <a:moveTo>
                    <a:pt x="434" y="168"/>
                  </a:moveTo>
                  <a:cubicBezTo>
                    <a:pt x="434" y="168"/>
                    <a:pt x="467" y="201"/>
                    <a:pt x="467" y="201"/>
                  </a:cubicBezTo>
                  <a:cubicBezTo>
                    <a:pt x="501" y="234"/>
                    <a:pt x="501" y="234"/>
                    <a:pt x="501" y="268"/>
                  </a:cubicBezTo>
                  <a:cubicBezTo>
                    <a:pt x="501" y="301"/>
                    <a:pt x="501" y="335"/>
                    <a:pt x="501" y="368"/>
                  </a:cubicBezTo>
                  <a:lnTo>
                    <a:pt x="501" y="568"/>
                  </a:lnTo>
                  <a:cubicBezTo>
                    <a:pt x="501" y="601"/>
                    <a:pt x="501" y="635"/>
                    <a:pt x="501" y="668"/>
                  </a:cubicBezTo>
                  <a:cubicBezTo>
                    <a:pt x="501" y="701"/>
                    <a:pt x="501" y="735"/>
                    <a:pt x="467" y="802"/>
                  </a:cubicBezTo>
                  <a:cubicBezTo>
                    <a:pt x="467" y="835"/>
                    <a:pt x="434" y="835"/>
                    <a:pt x="434" y="868"/>
                  </a:cubicBezTo>
                  <a:cubicBezTo>
                    <a:pt x="401" y="902"/>
                    <a:pt x="367" y="935"/>
                    <a:pt x="334" y="935"/>
                  </a:cubicBezTo>
                  <a:cubicBezTo>
                    <a:pt x="300" y="968"/>
                    <a:pt x="267" y="968"/>
                    <a:pt x="267" y="968"/>
                  </a:cubicBezTo>
                  <a:cubicBezTo>
                    <a:pt x="234" y="968"/>
                    <a:pt x="200" y="968"/>
                    <a:pt x="200" y="935"/>
                  </a:cubicBezTo>
                  <a:cubicBezTo>
                    <a:pt x="167" y="935"/>
                    <a:pt x="167" y="902"/>
                    <a:pt x="167" y="868"/>
                  </a:cubicBezTo>
                  <a:cubicBezTo>
                    <a:pt x="167" y="835"/>
                    <a:pt x="167" y="802"/>
                    <a:pt x="167" y="768"/>
                  </a:cubicBezTo>
                  <a:lnTo>
                    <a:pt x="167" y="601"/>
                  </a:lnTo>
                  <a:lnTo>
                    <a:pt x="167" y="468"/>
                  </a:lnTo>
                  <a:cubicBezTo>
                    <a:pt x="167" y="435"/>
                    <a:pt x="167" y="401"/>
                    <a:pt x="200" y="368"/>
                  </a:cubicBezTo>
                  <a:cubicBezTo>
                    <a:pt x="200" y="335"/>
                    <a:pt x="234" y="301"/>
                    <a:pt x="267" y="268"/>
                  </a:cubicBezTo>
                  <a:cubicBezTo>
                    <a:pt x="267" y="234"/>
                    <a:pt x="300" y="234"/>
                    <a:pt x="334" y="201"/>
                  </a:cubicBezTo>
                  <a:cubicBezTo>
                    <a:pt x="367" y="201"/>
                    <a:pt x="401" y="168"/>
                    <a:pt x="434" y="168"/>
                  </a:cubicBezTo>
                  <a:close/>
                  <a:moveTo>
                    <a:pt x="434" y="1"/>
                  </a:moveTo>
                  <a:cubicBezTo>
                    <a:pt x="401" y="1"/>
                    <a:pt x="367" y="1"/>
                    <a:pt x="334" y="34"/>
                  </a:cubicBezTo>
                  <a:cubicBezTo>
                    <a:pt x="267" y="68"/>
                    <a:pt x="234" y="101"/>
                    <a:pt x="200" y="134"/>
                  </a:cubicBezTo>
                  <a:cubicBezTo>
                    <a:pt x="167" y="168"/>
                    <a:pt x="134" y="234"/>
                    <a:pt x="100" y="268"/>
                  </a:cubicBezTo>
                  <a:cubicBezTo>
                    <a:pt x="67" y="335"/>
                    <a:pt x="34" y="401"/>
                    <a:pt x="34" y="468"/>
                  </a:cubicBezTo>
                  <a:cubicBezTo>
                    <a:pt x="34" y="535"/>
                    <a:pt x="0" y="601"/>
                    <a:pt x="0" y="668"/>
                  </a:cubicBezTo>
                  <a:lnTo>
                    <a:pt x="0" y="835"/>
                  </a:lnTo>
                  <a:cubicBezTo>
                    <a:pt x="0" y="902"/>
                    <a:pt x="34" y="968"/>
                    <a:pt x="34" y="1002"/>
                  </a:cubicBezTo>
                  <a:cubicBezTo>
                    <a:pt x="34" y="1068"/>
                    <a:pt x="67" y="1102"/>
                    <a:pt x="100" y="1135"/>
                  </a:cubicBezTo>
                  <a:cubicBezTo>
                    <a:pt x="134" y="1135"/>
                    <a:pt x="167" y="1168"/>
                    <a:pt x="200" y="1168"/>
                  </a:cubicBezTo>
                  <a:cubicBezTo>
                    <a:pt x="234" y="1168"/>
                    <a:pt x="267" y="1135"/>
                    <a:pt x="334" y="1135"/>
                  </a:cubicBezTo>
                  <a:cubicBezTo>
                    <a:pt x="367" y="1102"/>
                    <a:pt x="401" y="1068"/>
                    <a:pt x="434" y="1035"/>
                  </a:cubicBezTo>
                  <a:cubicBezTo>
                    <a:pt x="501" y="968"/>
                    <a:pt x="501" y="935"/>
                    <a:pt x="534" y="868"/>
                  </a:cubicBezTo>
                  <a:cubicBezTo>
                    <a:pt x="567" y="802"/>
                    <a:pt x="601" y="768"/>
                    <a:pt x="601" y="701"/>
                  </a:cubicBezTo>
                  <a:cubicBezTo>
                    <a:pt x="601" y="635"/>
                    <a:pt x="634" y="568"/>
                    <a:pt x="634" y="501"/>
                  </a:cubicBezTo>
                  <a:cubicBezTo>
                    <a:pt x="634" y="468"/>
                    <a:pt x="634" y="468"/>
                    <a:pt x="634" y="435"/>
                  </a:cubicBezTo>
                  <a:lnTo>
                    <a:pt x="634" y="335"/>
                  </a:lnTo>
                  <a:cubicBezTo>
                    <a:pt x="634" y="335"/>
                    <a:pt x="634" y="301"/>
                    <a:pt x="634" y="301"/>
                  </a:cubicBezTo>
                  <a:cubicBezTo>
                    <a:pt x="634" y="234"/>
                    <a:pt x="634" y="201"/>
                    <a:pt x="601" y="134"/>
                  </a:cubicBezTo>
                  <a:cubicBezTo>
                    <a:pt x="601" y="101"/>
                    <a:pt x="567" y="68"/>
                    <a:pt x="534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8"/>
            <p:cNvSpPr/>
            <p:nvPr/>
          </p:nvSpPr>
          <p:spPr>
            <a:xfrm>
              <a:off x="2142712" y="1897683"/>
              <a:ext cx="8091" cy="18056"/>
            </a:xfrm>
            <a:custGeom>
              <a:avLst/>
              <a:gdLst/>
              <a:ahLst/>
              <a:cxnLst/>
              <a:rect l="l" t="t" r="r" b="b"/>
              <a:pathLst>
                <a:path w="535" h="1194" extrusionOk="0">
                  <a:moveTo>
                    <a:pt x="417" y="1"/>
                  </a:moveTo>
                  <a:cubicBezTo>
                    <a:pt x="401" y="1"/>
                    <a:pt x="384" y="9"/>
                    <a:pt x="367" y="26"/>
                  </a:cubicBezTo>
                  <a:cubicBezTo>
                    <a:pt x="334" y="26"/>
                    <a:pt x="301" y="26"/>
                    <a:pt x="267" y="59"/>
                  </a:cubicBezTo>
                  <a:cubicBezTo>
                    <a:pt x="234" y="92"/>
                    <a:pt x="201" y="126"/>
                    <a:pt x="167" y="159"/>
                  </a:cubicBezTo>
                  <a:cubicBezTo>
                    <a:pt x="134" y="192"/>
                    <a:pt x="101" y="226"/>
                    <a:pt x="67" y="259"/>
                  </a:cubicBezTo>
                  <a:cubicBezTo>
                    <a:pt x="67" y="293"/>
                    <a:pt x="34" y="326"/>
                    <a:pt x="34" y="393"/>
                  </a:cubicBezTo>
                  <a:cubicBezTo>
                    <a:pt x="34" y="426"/>
                    <a:pt x="34" y="459"/>
                    <a:pt x="34" y="526"/>
                  </a:cubicBezTo>
                  <a:cubicBezTo>
                    <a:pt x="34" y="559"/>
                    <a:pt x="34" y="626"/>
                    <a:pt x="67" y="659"/>
                  </a:cubicBezTo>
                  <a:cubicBezTo>
                    <a:pt x="101" y="693"/>
                    <a:pt x="134" y="693"/>
                    <a:pt x="234" y="693"/>
                  </a:cubicBezTo>
                  <a:lnTo>
                    <a:pt x="334" y="693"/>
                  </a:lnTo>
                  <a:cubicBezTo>
                    <a:pt x="334" y="676"/>
                    <a:pt x="342" y="668"/>
                    <a:pt x="355" y="668"/>
                  </a:cubicBezTo>
                  <a:cubicBezTo>
                    <a:pt x="367" y="668"/>
                    <a:pt x="384" y="676"/>
                    <a:pt x="401" y="693"/>
                  </a:cubicBezTo>
                  <a:cubicBezTo>
                    <a:pt x="401" y="676"/>
                    <a:pt x="409" y="668"/>
                    <a:pt x="417" y="668"/>
                  </a:cubicBezTo>
                  <a:cubicBezTo>
                    <a:pt x="426" y="668"/>
                    <a:pt x="434" y="676"/>
                    <a:pt x="434" y="693"/>
                  </a:cubicBezTo>
                  <a:cubicBezTo>
                    <a:pt x="434" y="693"/>
                    <a:pt x="434" y="726"/>
                    <a:pt x="434" y="726"/>
                  </a:cubicBezTo>
                  <a:cubicBezTo>
                    <a:pt x="434" y="760"/>
                    <a:pt x="401" y="793"/>
                    <a:pt x="401" y="793"/>
                  </a:cubicBezTo>
                  <a:cubicBezTo>
                    <a:pt x="367" y="826"/>
                    <a:pt x="367" y="860"/>
                    <a:pt x="367" y="860"/>
                  </a:cubicBezTo>
                  <a:lnTo>
                    <a:pt x="301" y="926"/>
                  </a:lnTo>
                  <a:cubicBezTo>
                    <a:pt x="267" y="926"/>
                    <a:pt x="267" y="960"/>
                    <a:pt x="234" y="960"/>
                  </a:cubicBezTo>
                  <a:cubicBezTo>
                    <a:pt x="201" y="993"/>
                    <a:pt x="167" y="993"/>
                    <a:pt x="134" y="993"/>
                  </a:cubicBezTo>
                  <a:cubicBezTo>
                    <a:pt x="134" y="993"/>
                    <a:pt x="101" y="993"/>
                    <a:pt x="101" y="960"/>
                  </a:cubicBezTo>
                  <a:lnTo>
                    <a:pt x="67" y="960"/>
                  </a:lnTo>
                  <a:lnTo>
                    <a:pt x="34" y="993"/>
                  </a:lnTo>
                  <a:cubicBezTo>
                    <a:pt x="0" y="993"/>
                    <a:pt x="0" y="1026"/>
                    <a:pt x="0" y="1026"/>
                  </a:cubicBezTo>
                  <a:cubicBezTo>
                    <a:pt x="0" y="1060"/>
                    <a:pt x="0" y="1060"/>
                    <a:pt x="0" y="1093"/>
                  </a:cubicBezTo>
                  <a:cubicBezTo>
                    <a:pt x="0" y="1126"/>
                    <a:pt x="0" y="1126"/>
                    <a:pt x="34" y="1160"/>
                  </a:cubicBezTo>
                  <a:cubicBezTo>
                    <a:pt x="34" y="1160"/>
                    <a:pt x="67" y="1193"/>
                    <a:pt x="67" y="1193"/>
                  </a:cubicBezTo>
                  <a:lnTo>
                    <a:pt x="167" y="1193"/>
                  </a:lnTo>
                  <a:cubicBezTo>
                    <a:pt x="201" y="1193"/>
                    <a:pt x="234" y="1193"/>
                    <a:pt x="267" y="1160"/>
                  </a:cubicBezTo>
                  <a:cubicBezTo>
                    <a:pt x="334" y="1126"/>
                    <a:pt x="367" y="1093"/>
                    <a:pt x="401" y="1060"/>
                  </a:cubicBezTo>
                  <a:cubicBezTo>
                    <a:pt x="434" y="1026"/>
                    <a:pt x="467" y="993"/>
                    <a:pt x="467" y="960"/>
                  </a:cubicBezTo>
                  <a:cubicBezTo>
                    <a:pt x="501" y="893"/>
                    <a:pt x="534" y="860"/>
                    <a:pt x="534" y="826"/>
                  </a:cubicBezTo>
                  <a:cubicBezTo>
                    <a:pt x="534" y="760"/>
                    <a:pt x="534" y="726"/>
                    <a:pt x="534" y="693"/>
                  </a:cubicBezTo>
                  <a:cubicBezTo>
                    <a:pt x="534" y="659"/>
                    <a:pt x="534" y="626"/>
                    <a:pt x="534" y="593"/>
                  </a:cubicBezTo>
                  <a:cubicBezTo>
                    <a:pt x="534" y="559"/>
                    <a:pt x="534" y="559"/>
                    <a:pt x="501" y="526"/>
                  </a:cubicBezTo>
                  <a:cubicBezTo>
                    <a:pt x="501" y="493"/>
                    <a:pt x="467" y="493"/>
                    <a:pt x="434" y="493"/>
                  </a:cubicBezTo>
                  <a:lnTo>
                    <a:pt x="134" y="493"/>
                  </a:lnTo>
                  <a:cubicBezTo>
                    <a:pt x="134" y="459"/>
                    <a:pt x="134" y="459"/>
                    <a:pt x="134" y="426"/>
                  </a:cubicBezTo>
                  <a:cubicBezTo>
                    <a:pt x="134" y="393"/>
                    <a:pt x="167" y="359"/>
                    <a:pt x="167" y="326"/>
                  </a:cubicBezTo>
                  <a:cubicBezTo>
                    <a:pt x="201" y="293"/>
                    <a:pt x="234" y="259"/>
                    <a:pt x="267" y="226"/>
                  </a:cubicBezTo>
                  <a:cubicBezTo>
                    <a:pt x="301" y="226"/>
                    <a:pt x="334" y="192"/>
                    <a:pt x="367" y="192"/>
                  </a:cubicBezTo>
                  <a:cubicBezTo>
                    <a:pt x="401" y="192"/>
                    <a:pt x="401" y="226"/>
                    <a:pt x="434" y="226"/>
                  </a:cubicBezTo>
                  <a:lnTo>
                    <a:pt x="501" y="192"/>
                  </a:lnTo>
                  <a:cubicBezTo>
                    <a:pt x="501" y="192"/>
                    <a:pt x="501" y="192"/>
                    <a:pt x="501" y="159"/>
                  </a:cubicBezTo>
                  <a:cubicBezTo>
                    <a:pt x="534" y="159"/>
                    <a:pt x="534" y="126"/>
                    <a:pt x="501" y="126"/>
                  </a:cubicBezTo>
                  <a:cubicBezTo>
                    <a:pt x="534" y="92"/>
                    <a:pt x="534" y="92"/>
                    <a:pt x="501" y="59"/>
                  </a:cubicBezTo>
                  <a:cubicBezTo>
                    <a:pt x="501" y="26"/>
                    <a:pt x="467" y="26"/>
                    <a:pt x="467" y="26"/>
                  </a:cubicBezTo>
                  <a:cubicBezTo>
                    <a:pt x="451" y="9"/>
                    <a:pt x="434" y="1"/>
                    <a:pt x="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8"/>
            <p:cNvSpPr/>
            <p:nvPr/>
          </p:nvSpPr>
          <p:spPr>
            <a:xfrm>
              <a:off x="2153812" y="1887974"/>
              <a:ext cx="2026" cy="22714"/>
            </a:xfrm>
            <a:custGeom>
              <a:avLst/>
              <a:gdLst/>
              <a:ahLst/>
              <a:cxnLst/>
              <a:rect l="l" t="t" r="r" b="b"/>
              <a:pathLst>
                <a:path w="134" h="1502" extrusionOk="0">
                  <a:moveTo>
                    <a:pt x="100" y="1"/>
                  </a:moveTo>
                  <a:lnTo>
                    <a:pt x="34" y="34"/>
                  </a:lnTo>
                  <a:cubicBezTo>
                    <a:pt x="0" y="67"/>
                    <a:pt x="0" y="67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234"/>
                  </a:lnTo>
                  <a:lnTo>
                    <a:pt x="0" y="267"/>
                  </a:lnTo>
                  <a:lnTo>
                    <a:pt x="34" y="267"/>
                  </a:lnTo>
                  <a:lnTo>
                    <a:pt x="100" y="234"/>
                  </a:lnTo>
                  <a:cubicBezTo>
                    <a:pt x="100" y="234"/>
                    <a:pt x="100" y="201"/>
                    <a:pt x="134" y="201"/>
                  </a:cubicBezTo>
                  <a:cubicBezTo>
                    <a:pt x="134" y="201"/>
                    <a:pt x="134" y="167"/>
                    <a:pt x="134" y="167"/>
                  </a:cubicBezTo>
                  <a:lnTo>
                    <a:pt x="134" y="34"/>
                  </a:lnTo>
                  <a:cubicBezTo>
                    <a:pt x="134" y="34"/>
                    <a:pt x="134" y="34"/>
                    <a:pt x="134" y="1"/>
                  </a:cubicBezTo>
                  <a:close/>
                  <a:moveTo>
                    <a:pt x="100" y="401"/>
                  </a:moveTo>
                  <a:lnTo>
                    <a:pt x="34" y="434"/>
                  </a:lnTo>
                  <a:cubicBezTo>
                    <a:pt x="34" y="434"/>
                    <a:pt x="34" y="468"/>
                    <a:pt x="34" y="468"/>
                  </a:cubicBezTo>
                  <a:cubicBezTo>
                    <a:pt x="0" y="468"/>
                    <a:pt x="0" y="501"/>
                    <a:pt x="34" y="501"/>
                  </a:cubicBezTo>
                  <a:lnTo>
                    <a:pt x="34" y="1468"/>
                  </a:lnTo>
                  <a:cubicBezTo>
                    <a:pt x="0" y="1468"/>
                    <a:pt x="0" y="1468"/>
                    <a:pt x="34" y="1502"/>
                  </a:cubicBezTo>
                  <a:lnTo>
                    <a:pt x="100" y="1468"/>
                  </a:lnTo>
                  <a:lnTo>
                    <a:pt x="134" y="1435"/>
                  </a:lnTo>
                  <a:cubicBezTo>
                    <a:pt x="134" y="1402"/>
                    <a:pt x="134" y="1402"/>
                    <a:pt x="134" y="1402"/>
                  </a:cubicBezTo>
                  <a:lnTo>
                    <a:pt x="134" y="434"/>
                  </a:lnTo>
                  <a:lnTo>
                    <a:pt x="134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8"/>
            <p:cNvSpPr/>
            <p:nvPr/>
          </p:nvSpPr>
          <p:spPr>
            <a:xfrm>
              <a:off x="2156836" y="1885449"/>
              <a:ext cx="7077" cy="20582"/>
            </a:xfrm>
            <a:custGeom>
              <a:avLst/>
              <a:gdLst/>
              <a:ahLst/>
              <a:cxnLst/>
              <a:rect l="l" t="t" r="r" b="b"/>
              <a:pathLst>
                <a:path w="468" h="1361" extrusionOk="0">
                  <a:moveTo>
                    <a:pt x="134" y="1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4" y="67"/>
                    <a:pt x="134" y="67"/>
                    <a:pt x="134" y="101"/>
                  </a:cubicBezTo>
                  <a:lnTo>
                    <a:pt x="134" y="434"/>
                  </a:lnTo>
                  <a:lnTo>
                    <a:pt x="34" y="468"/>
                  </a:lnTo>
                  <a:cubicBezTo>
                    <a:pt x="0" y="501"/>
                    <a:pt x="0" y="501"/>
                    <a:pt x="0" y="501"/>
                  </a:cubicBezTo>
                  <a:cubicBezTo>
                    <a:pt x="0" y="534"/>
                    <a:pt x="0" y="534"/>
                    <a:pt x="0" y="568"/>
                  </a:cubicBezTo>
                  <a:lnTo>
                    <a:pt x="0" y="601"/>
                  </a:lnTo>
                  <a:cubicBezTo>
                    <a:pt x="0" y="601"/>
                    <a:pt x="0" y="635"/>
                    <a:pt x="0" y="635"/>
                  </a:cubicBezTo>
                  <a:lnTo>
                    <a:pt x="34" y="635"/>
                  </a:lnTo>
                  <a:lnTo>
                    <a:pt x="134" y="568"/>
                  </a:lnTo>
                  <a:lnTo>
                    <a:pt x="134" y="1102"/>
                  </a:lnTo>
                  <a:cubicBezTo>
                    <a:pt x="101" y="1168"/>
                    <a:pt x="134" y="1268"/>
                    <a:pt x="167" y="1335"/>
                  </a:cubicBezTo>
                  <a:cubicBezTo>
                    <a:pt x="184" y="1352"/>
                    <a:pt x="209" y="1360"/>
                    <a:pt x="238" y="1360"/>
                  </a:cubicBezTo>
                  <a:cubicBezTo>
                    <a:pt x="267" y="1360"/>
                    <a:pt x="301" y="1352"/>
                    <a:pt x="334" y="1335"/>
                  </a:cubicBezTo>
                  <a:lnTo>
                    <a:pt x="434" y="1302"/>
                  </a:lnTo>
                  <a:cubicBezTo>
                    <a:pt x="434" y="1268"/>
                    <a:pt x="434" y="1268"/>
                    <a:pt x="434" y="1268"/>
                  </a:cubicBezTo>
                  <a:cubicBezTo>
                    <a:pt x="434" y="1235"/>
                    <a:pt x="434" y="1235"/>
                    <a:pt x="434" y="1202"/>
                  </a:cubicBezTo>
                  <a:lnTo>
                    <a:pt x="434" y="1135"/>
                  </a:lnTo>
                  <a:cubicBezTo>
                    <a:pt x="467" y="1135"/>
                    <a:pt x="467" y="1135"/>
                    <a:pt x="434" y="1102"/>
                  </a:cubicBezTo>
                  <a:lnTo>
                    <a:pt x="367" y="1168"/>
                  </a:lnTo>
                  <a:lnTo>
                    <a:pt x="267" y="1168"/>
                  </a:lnTo>
                  <a:cubicBezTo>
                    <a:pt x="267" y="1135"/>
                    <a:pt x="267" y="1102"/>
                    <a:pt x="267" y="1102"/>
                  </a:cubicBezTo>
                  <a:cubicBezTo>
                    <a:pt x="267" y="1068"/>
                    <a:pt x="267" y="1068"/>
                    <a:pt x="267" y="1035"/>
                  </a:cubicBezTo>
                  <a:lnTo>
                    <a:pt x="234" y="534"/>
                  </a:lnTo>
                  <a:lnTo>
                    <a:pt x="401" y="434"/>
                  </a:lnTo>
                  <a:cubicBezTo>
                    <a:pt x="401" y="434"/>
                    <a:pt x="401" y="401"/>
                    <a:pt x="401" y="401"/>
                  </a:cubicBezTo>
                  <a:cubicBezTo>
                    <a:pt x="401" y="401"/>
                    <a:pt x="401" y="368"/>
                    <a:pt x="401" y="368"/>
                  </a:cubicBezTo>
                  <a:lnTo>
                    <a:pt x="401" y="301"/>
                  </a:lnTo>
                  <a:cubicBezTo>
                    <a:pt x="434" y="268"/>
                    <a:pt x="434" y="268"/>
                    <a:pt x="401" y="268"/>
                  </a:cubicBezTo>
                  <a:lnTo>
                    <a:pt x="234" y="368"/>
                  </a:lnTo>
                  <a:lnTo>
                    <a:pt x="234" y="34"/>
                  </a:lnTo>
                  <a:cubicBezTo>
                    <a:pt x="234" y="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8"/>
            <p:cNvSpPr/>
            <p:nvPr/>
          </p:nvSpPr>
          <p:spPr>
            <a:xfrm>
              <a:off x="2166424" y="1880912"/>
              <a:ext cx="2026" cy="22215"/>
            </a:xfrm>
            <a:custGeom>
              <a:avLst/>
              <a:gdLst/>
              <a:ahLst/>
              <a:cxnLst/>
              <a:rect l="l" t="t" r="r" b="b"/>
              <a:pathLst>
                <a:path w="134" h="1469" extrusionOk="0">
                  <a:moveTo>
                    <a:pt x="100" y="1"/>
                  </a:moveTo>
                  <a:lnTo>
                    <a:pt x="34" y="34"/>
                  </a:lnTo>
                  <a:cubicBezTo>
                    <a:pt x="0" y="34"/>
                    <a:pt x="0" y="34"/>
                    <a:pt x="0" y="67"/>
                  </a:cubicBezTo>
                  <a:cubicBezTo>
                    <a:pt x="0" y="67"/>
                    <a:pt x="0" y="101"/>
                    <a:pt x="0" y="101"/>
                  </a:cubicBezTo>
                  <a:lnTo>
                    <a:pt x="0" y="234"/>
                  </a:lnTo>
                  <a:lnTo>
                    <a:pt x="0" y="267"/>
                  </a:lnTo>
                  <a:lnTo>
                    <a:pt x="34" y="267"/>
                  </a:lnTo>
                  <a:lnTo>
                    <a:pt x="100" y="201"/>
                  </a:lnTo>
                  <a:lnTo>
                    <a:pt x="134" y="201"/>
                  </a:lnTo>
                  <a:cubicBezTo>
                    <a:pt x="134" y="167"/>
                    <a:pt x="134" y="167"/>
                    <a:pt x="134" y="134"/>
                  </a:cubicBezTo>
                  <a:lnTo>
                    <a:pt x="134" y="34"/>
                  </a:lnTo>
                  <a:cubicBezTo>
                    <a:pt x="134" y="1"/>
                    <a:pt x="134" y="1"/>
                    <a:pt x="134" y="1"/>
                  </a:cubicBezTo>
                  <a:close/>
                  <a:moveTo>
                    <a:pt x="100" y="367"/>
                  </a:moveTo>
                  <a:lnTo>
                    <a:pt x="34" y="401"/>
                  </a:lnTo>
                  <a:cubicBezTo>
                    <a:pt x="34" y="401"/>
                    <a:pt x="34" y="434"/>
                    <a:pt x="34" y="434"/>
                  </a:cubicBezTo>
                  <a:cubicBezTo>
                    <a:pt x="0" y="468"/>
                    <a:pt x="0" y="468"/>
                    <a:pt x="34" y="501"/>
                  </a:cubicBezTo>
                  <a:lnTo>
                    <a:pt x="34" y="1435"/>
                  </a:lnTo>
                  <a:cubicBezTo>
                    <a:pt x="0" y="1435"/>
                    <a:pt x="0" y="1468"/>
                    <a:pt x="34" y="1468"/>
                  </a:cubicBezTo>
                  <a:lnTo>
                    <a:pt x="100" y="1435"/>
                  </a:lnTo>
                  <a:cubicBezTo>
                    <a:pt x="100" y="1435"/>
                    <a:pt x="100" y="1435"/>
                    <a:pt x="134" y="1402"/>
                  </a:cubicBezTo>
                  <a:cubicBezTo>
                    <a:pt x="134" y="1402"/>
                    <a:pt x="134" y="1368"/>
                    <a:pt x="134" y="1368"/>
                  </a:cubicBezTo>
                  <a:lnTo>
                    <a:pt x="134" y="401"/>
                  </a:lnTo>
                  <a:cubicBezTo>
                    <a:pt x="134" y="401"/>
                    <a:pt x="134" y="401"/>
                    <a:pt x="134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8"/>
            <p:cNvSpPr/>
            <p:nvPr/>
          </p:nvSpPr>
          <p:spPr>
            <a:xfrm>
              <a:off x="2169948" y="1879899"/>
              <a:ext cx="9603" cy="18691"/>
            </a:xfrm>
            <a:custGeom>
              <a:avLst/>
              <a:gdLst/>
              <a:ahLst/>
              <a:cxnLst/>
              <a:rect l="l" t="t" r="r" b="b"/>
              <a:pathLst>
                <a:path w="635" h="1236" extrusionOk="0">
                  <a:moveTo>
                    <a:pt x="601" y="1"/>
                  </a:moveTo>
                  <a:lnTo>
                    <a:pt x="568" y="34"/>
                  </a:lnTo>
                  <a:cubicBezTo>
                    <a:pt x="534" y="34"/>
                    <a:pt x="534" y="34"/>
                    <a:pt x="534" y="68"/>
                  </a:cubicBezTo>
                  <a:lnTo>
                    <a:pt x="534" y="101"/>
                  </a:lnTo>
                  <a:lnTo>
                    <a:pt x="334" y="935"/>
                  </a:lnTo>
                  <a:lnTo>
                    <a:pt x="134" y="301"/>
                  </a:lnTo>
                  <a:lnTo>
                    <a:pt x="101" y="301"/>
                  </a:lnTo>
                  <a:lnTo>
                    <a:pt x="34" y="334"/>
                  </a:lnTo>
                  <a:cubicBezTo>
                    <a:pt x="34" y="334"/>
                    <a:pt x="34" y="368"/>
                    <a:pt x="1" y="368"/>
                  </a:cubicBezTo>
                  <a:cubicBezTo>
                    <a:pt x="1" y="368"/>
                    <a:pt x="1" y="401"/>
                    <a:pt x="1" y="401"/>
                  </a:cubicBezTo>
                  <a:lnTo>
                    <a:pt x="268" y="1202"/>
                  </a:lnTo>
                  <a:lnTo>
                    <a:pt x="268" y="1235"/>
                  </a:lnTo>
                  <a:lnTo>
                    <a:pt x="301" y="1235"/>
                  </a:lnTo>
                  <a:lnTo>
                    <a:pt x="334" y="1202"/>
                  </a:lnTo>
                  <a:cubicBezTo>
                    <a:pt x="368" y="1202"/>
                    <a:pt x="368" y="1168"/>
                    <a:pt x="368" y="1168"/>
                  </a:cubicBezTo>
                  <a:cubicBezTo>
                    <a:pt x="368" y="1135"/>
                    <a:pt x="368" y="1135"/>
                    <a:pt x="368" y="1135"/>
                  </a:cubicBezTo>
                  <a:lnTo>
                    <a:pt x="635" y="34"/>
                  </a:lnTo>
                  <a:cubicBezTo>
                    <a:pt x="635" y="1"/>
                    <a:pt x="635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8"/>
            <p:cNvSpPr/>
            <p:nvPr/>
          </p:nvSpPr>
          <p:spPr>
            <a:xfrm>
              <a:off x="2180548" y="1875362"/>
              <a:ext cx="9603" cy="17678"/>
            </a:xfrm>
            <a:custGeom>
              <a:avLst/>
              <a:gdLst/>
              <a:ahLst/>
              <a:cxnLst/>
              <a:rect l="l" t="t" r="r" b="b"/>
              <a:pathLst>
                <a:path w="635" h="1169" extrusionOk="0">
                  <a:moveTo>
                    <a:pt x="413" y="176"/>
                  </a:moveTo>
                  <a:cubicBezTo>
                    <a:pt x="434" y="176"/>
                    <a:pt x="451" y="184"/>
                    <a:pt x="467" y="201"/>
                  </a:cubicBezTo>
                  <a:cubicBezTo>
                    <a:pt x="534" y="267"/>
                    <a:pt x="534" y="301"/>
                    <a:pt x="534" y="368"/>
                  </a:cubicBezTo>
                  <a:lnTo>
                    <a:pt x="167" y="568"/>
                  </a:lnTo>
                  <a:cubicBezTo>
                    <a:pt x="167" y="534"/>
                    <a:pt x="167" y="501"/>
                    <a:pt x="167" y="468"/>
                  </a:cubicBezTo>
                  <a:cubicBezTo>
                    <a:pt x="200" y="434"/>
                    <a:pt x="200" y="401"/>
                    <a:pt x="234" y="334"/>
                  </a:cubicBezTo>
                  <a:cubicBezTo>
                    <a:pt x="234" y="334"/>
                    <a:pt x="267" y="301"/>
                    <a:pt x="267" y="267"/>
                  </a:cubicBezTo>
                  <a:cubicBezTo>
                    <a:pt x="300" y="234"/>
                    <a:pt x="334" y="234"/>
                    <a:pt x="334" y="201"/>
                  </a:cubicBezTo>
                  <a:cubicBezTo>
                    <a:pt x="367" y="184"/>
                    <a:pt x="392" y="176"/>
                    <a:pt x="413" y="176"/>
                  </a:cubicBezTo>
                  <a:close/>
                  <a:moveTo>
                    <a:pt x="467" y="1"/>
                  </a:moveTo>
                  <a:cubicBezTo>
                    <a:pt x="434" y="1"/>
                    <a:pt x="367" y="1"/>
                    <a:pt x="334" y="34"/>
                  </a:cubicBezTo>
                  <a:cubicBezTo>
                    <a:pt x="300" y="67"/>
                    <a:pt x="267" y="101"/>
                    <a:pt x="234" y="134"/>
                  </a:cubicBezTo>
                  <a:cubicBezTo>
                    <a:pt x="200" y="167"/>
                    <a:pt x="167" y="234"/>
                    <a:pt x="134" y="267"/>
                  </a:cubicBezTo>
                  <a:cubicBezTo>
                    <a:pt x="100" y="334"/>
                    <a:pt x="100" y="401"/>
                    <a:pt x="67" y="468"/>
                  </a:cubicBezTo>
                  <a:cubicBezTo>
                    <a:pt x="67" y="534"/>
                    <a:pt x="34" y="568"/>
                    <a:pt x="34" y="634"/>
                  </a:cubicBezTo>
                  <a:cubicBezTo>
                    <a:pt x="34" y="701"/>
                    <a:pt x="0" y="768"/>
                    <a:pt x="0" y="835"/>
                  </a:cubicBezTo>
                  <a:cubicBezTo>
                    <a:pt x="0" y="901"/>
                    <a:pt x="34" y="935"/>
                    <a:pt x="34" y="1001"/>
                  </a:cubicBezTo>
                  <a:cubicBezTo>
                    <a:pt x="67" y="1035"/>
                    <a:pt x="67" y="1068"/>
                    <a:pt x="100" y="1101"/>
                  </a:cubicBezTo>
                  <a:cubicBezTo>
                    <a:pt x="134" y="1135"/>
                    <a:pt x="167" y="1168"/>
                    <a:pt x="200" y="1168"/>
                  </a:cubicBezTo>
                  <a:cubicBezTo>
                    <a:pt x="234" y="1168"/>
                    <a:pt x="267" y="1135"/>
                    <a:pt x="300" y="1135"/>
                  </a:cubicBezTo>
                  <a:cubicBezTo>
                    <a:pt x="367" y="1101"/>
                    <a:pt x="401" y="1068"/>
                    <a:pt x="434" y="1035"/>
                  </a:cubicBezTo>
                  <a:cubicBezTo>
                    <a:pt x="467" y="1001"/>
                    <a:pt x="501" y="968"/>
                    <a:pt x="534" y="901"/>
                  </a:cubicBezTo>
                  <a:cubicBezTo>
                    <a:pt x="534" y="868"/>
                    <a:pt x="567" y="835"/>
                    <a:pt x="567" y="801"/>
                  </a:cubicBezTo>
                  <a:cubicBezTo>
                    <a:pt x="601" y="768"/>
                    <a:pt x="601" y="734"/>
                    <a:pt x="601" y="701"/>
                  </a:cubicBezTo>
                  <a:lnTo>
                    <a:pt x="601" y="668"/>
                  </a:lnTo>
                  <a:lnTo>
                    <a:pt x="567" y="668"/>
                  </a:lnTo>
                  <a:lnTo>
                    <a:pt x="534" y="701"/>
                  </a:lnTo>
                  <a:lnTo>
                    <a:pt x="501" y="701"/>
                  </a:lnTo>
                  <a:lnTo>
                    <a:pt x="501" y="734"/>
                  </a:lnTo>
                  <a:cubicBezTo>
                    <a:pt x="501" y="768"/>
                    <a:pt x="467" y="801"/>
                    <a:pt x="434" y="835"/>
                  </a:cubicBezTo>
                  <a:cubicBezTo>
                    <a:pt x="434" y="868"/>
                    <a:pt x="367" y="901"/>
                    <a:pt x="334" y="935"/>
                  </a:cubicBezTo>
                  <a:cubicBezTo>
                    <a:pt x="317" y="951"/>
                    <a:pt x="292" y="960"/>
                    <a:pt x="267" y="960"/>
                  </a:cubicBezTo>
                  <a:cubicBezTo>
                    <a:pt x="242" y="960"/>
                    <a:pt x="217" y="951"/>
                    <a:pt x="200" y="935"/>
                  </a:cubicBezTo>
                  <a:cubicBezTo>
                    <a:pt x="167" y="901"/>
                    <a:pt x="167" y="835"/>
                    <a:pt x="167" y="768"/>
                  </a:cubicBezTo>
                  <a:lnTo>
                    <a:pt x="601" y="501"/>
                  </a:lnTo>
                  <a:cubicBezTo>
                    <a:pt x="601" y="501"/>
                    <a:pt x="634" y="468"/>
                    <a:pt x="634" y="468"/>
                  </a:cubicBezTo>
                  <a:cubicBezTo>
                    <a:pt x="634" y="434"/>
                    <a:pt x="634" y="434"/>
                    <a:pt x="634" y="434"/>
                  </a:cubicBezTo>
                  <a:lnTo>
                    <a:pt x="634" y="368"/>
                  </a:lnTo>
                  <a:cubicBezTo>
                    <a:pt x="634" y="301"/>
                    <a:pt x="634" y="234"/>
                    <a:pt x="634" y="167"/>
                  </a:cubicBezTo>
                  <a:cubicBezTo>
                    <a:pt x="634" y="101"/>
                    <a:pt x="601" y="67"/>
                    <a:pt x="567" y="34"/>
                  </a:cubicBezTo>
                  <a:cubicBezTo>
                    <a:pt x="534" y="1"/>
                    <a:pt x="501" y="1"/>
                    <a:pt x="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8"/>
            <p:cNvSpPr/>
            <p:nvPr/>
          </p:nvSpPr>
          <p:spPr>
            <a:xfrm>
              <a:off x="2037792" y="2004705"/>
              <a:ext cx="44400" cy="67537"/>
            </a:xfrm>
            <a:custGeom>
              <a:avLst/>
              <a:gdLst/>
              <a:ahLst/>
              <a:cxnLst/>
              <a:rect l="l" t="t" r="r" b="b"/>
              <a:pathLst>
                <a:path w="2936" h="4466" extrusionOk="0">
                  <a:moveTo>
                    <a:pt x="601" y="854"/>
                  </a:moveTo>
                  <a:lnTo>
                    <a:pt x="601" y="3123"/>
                  </a:lnTo>
                  <a:lnTo>
                    <a:pt x="100" y="3423"/>
                  </a:lnTo>
                  <a:lnTo>
                    <a:pt x="100" y="1155"/>
                  </a:lnTo>
                  <a:lnTo>
                    <a:pt x="601" y="854"/>
                  </a:lnTo>
                  <a:close/>
                  <a:moveTo>
                    <a:pt x="667" y="688"/>
                  </a:moveTo>
                  <a:lnTo>
                    <a:pt x="67" y="1054"/>
                  </a:lnTo>
                  <a:lnTo>
                    <a:pt x="34" y="1054"/>
                  </a:lnTo>
                  <a:cubicBezTo>
                    <a:pt x="34" y="1088"/>
                    <a:pt x="0" y="1121"/>
                    <a:pt x="0" y="1155"/>
                  </a:cubicBezTo>
                  <a:lnTo>
                    <a:pt x="0" y="3556"/>
                  </a:lnTo>
                  <a:cubicBezTo>
                    <a:pt x="0" y="3590"/>
                    <a:pt x="0" y="3590"/>
                    <a:pt x="0" y="3590"/>
                  </a:cubicBezTo>
                  <a:cubicBezTo>
                    <a:pt x="0" y="3606"/>
                    <a:pt x="9" y="3615"/>
                    <a:pt x="17" y="3615"/>
                  </a:cubicBezTo>
                  <a:cubicBezTo>
                    <a:pt x="25" y="3615"/>
                    <a:pt x="34" y="3606"/>
                    <a:pt x="34" y="3590"/>
                  </a:cubicBezTo>
                  <a:lnTo>
                    <a:pt x="634" y="3256"/>
                  </a:lnTo>
                  <a:cubicBezTo>
                    <a:pt x="667" y="3223"/>
                    <a:pt x="701" y="3189"/>
                    <a:pt x="701" y="3156"/>
                  </a:cubicBezTo>
                  <a:lnTo>
                    <a:pt x="701" y="754"/>
                  </a:lnTo>
                  <a:cubicBezTo>
                    <a:pt x="701" y="721"/>
                    <a:pt x="701" y="721"/>
                    <a:pt x="701" y="688"/>
                  </a:cubicBezTo>
                  <a:close/>
                  <a:moveTo>
                    <a:pt x="2327" y="180"/>
                  </a:moveTo>
                  <a:cubicBezTo>
                    <a:pt x="2417" y="180"/>
                    <a:pt x="2469" y="258"/>
                    <a:pt x="2469" y="354"/>
                  </a:cubicBezTo>
                  <a:cubicBezTo>
                    <a:pt x="2469" y="421"/>
                    <a:pt x="2435" y="487"/>
                    <a:pt x="2435" y="587"/>
                  </a:cubicBezTo>
                  <a:cubicBezTo>
                    <a:pt x="2435" y="587"/>
                    <a:pt x="2435" y="621"/>
                    <a:pt x="2435" y="654"/>
                  </a:cubicBezTo>
                  <a:lnTo>
                    <a:pt x="2469" y="654"/>
                  </a:lnTo>
                  <a:cubicBezTo>
                    <a:pt x="2488" y="641"/>
                    <a:pt x="2507" y="636"/>
                    <a:pt x="2525" y="636"/>
                  </a:cubicBezTo>
                  <a:cubicBezTo>
                    <a:pt x="2603" y="636"/>
                    <a:pt x="2669" y="734"/>
                    <a:pt x="2669" y="788"/>
                  </a:cubicBezTo>
                  <a:cubicBezTo>
                    <a:pt x="2669" y="888"/>
                    <a:pt x="2635" y="954"/>
                    <a:pt x="2602" y="1021"/>
                  </a:cubicBezTo>
                  <a:cubicBezTo>
                    <a:pt x="2602" y="1054"/>
                    <a:pt x="2602" y="1088"/>
                    <a:pt x="2602" y="1121"/>
                  </a:cubicBezTo>
                  <a:lnTo>
                    <a:pt x="2635" y="1121"/>
                  </a:lnTo>
                  <a:cubicBezTo>
                    <a:pt x="2653" y="1117"/>
                    <a:pt x="2669" y="1115"/>
                    <a:pt x="2683" y="1115"/>
                  </a:cubicBezTo>
                  <a:cubicBezTo>
                    <a:pt x="2777" y="1115"/>
                    <a:pt x="2802" y="1205"/>
                    <a:pt x="2802" y="1321"/>
                  </a:cubicBezTo>
                  <a:cubicBezTo>
                    <a:pt x="2802" y="1421"/>
                    <a:pt x="2769" y="1521"/>
                    <a:pt x="2702" y="1622"/>
                  </a:cubicBezTo>
                  <a:cubicBezTo>
                    <a:pt x="2669" y="1655"/>
                    <a:pt x="2635" y="1688"/>
                    <a:pt x="2635" y="1688"/>
                  </a:cubicBezTo>
                  <a:cubicBezTo>
                    <a:pt x="2635" y="1722"/>
                    <a:pt x="2635" y="1755"/>
                    <a:pt x="2669" y="1755"/>
                  </a:cubicBezTo>
                  <a:cubicBezTo>
                    <a:pt x="2702" y="1755"/>
                    <a:pt x="2769" y="1788"/>
                    <a:pt x="2769" y="1955"/>
                  </a:cubicBezTo>
                  <a:cubicBezTo>
                    <a:pt x="2769" y="2122"/>
                    <a:pt x="2702" y="2255"/>
                    <a:pt x="2602" y="2355"/>
                  </a:cubicBezTo>
                  <a:lnTo>
                    <a:pt x="1768" y="2822"/>
                  </a:lnTo>
                  <a:cubicBezTo>
                    <a:pt x="1735" y="2856"/>
                    <a:pt x="1735" y="2856"/>
                    <a:pt x="1701" y="2889"/>
                  </a:cubicBezTo>
                  <a:cubicBezTo>
                    <a:pt x="1701" y="2889"/>
                    <a:pt x="1701" y="2922"/>
                    <a:pt x="1701" y="2956"/>
                  </a:cubicBezTo>
                  <a:cubicBezTo>
                    <a:pt x="1768" y="3256"/>
                    <a:pt x="1768" y="3590"/>
                    <a:pt x="1668" y="3890"/>
                  </a:cubicBezTo>
                  <a:cubicBezTo>
                    <a:pt x="1635" y="4023"/>
                    <a:pt x="1568" y="4157"/>
                    <a:pt x="1468" y="4223"/>
                  </a:cubicBezTo>
                  <a:cubicBezTo>
                    <a:pt x="1401" y="4290"/>
                    <a:pt x="1368" y="4290"/>
                    <a:pt x="1301" y="4323"/>
                  </a:cubicBezTo>
                  <a:lnTo>
                    <a:pt x="1301" y="4190"/>
                  </a:lnTo>
                  <a:cubicBezTo>
                    <a:pt x="1334" y="3990"/>
                    <a:pt x="1334" y="3790"/>
                    <a:pt x="1301" y="3556"/>
                  </a:cubicBezTo>
                  <a:lnTo>
                    <a:pt x="1301" y="3590"/>
                  </a:lnTo>
                  <a:cubicBezTo>
                    <a:pt x="1168" y="3356"/>
                    <a:pt x="1034" y="3156"/>
                    <a:pt x="901" y="2956"/>
                  </a:cubicBezTo>
                  <a:lnTo>
                    <a:pt x="901" y="988"/>
                  </a:lnTo>
                  <a:lnTo>
                    <a:pt x="2202" y="221"/>
                  </a:lnTo>
                  <a:cubicBezTo>
                    <a:pt x="2249" y="192"/>
                    <a:pt x="2291" y="180"/>
                    <a:pt x="2327" y="180"/>
                  </a:cubicBezTo>
                  <a:close/>
                  <a:moveTo>
                    <a:pt x="2386" y="0"/>
                  </a:moveTo>
                  <a:cubicBezTo>
                    <a:pt x="2342" y="0"/>
                    <a:pt x="2291" y="16"/>
                    <a:pt x="2235" y="54"/>
                  </a:cubicBezTo>
                  <a:lnTo>
                    <a:pt x="834" y="854"/>
                  </a:lnTo>
                  <a:lnTo>
                    <a:pt x="867" y="854"/>
                  </a:lnTo>
                  <a:cubicBezTo>
                    <a:pt x="834" y="888"/>
                    <a:pt x="801" y="921"/>
                    <a:pt x="801" y="954"/>
                  </a:cubicBezTo>
                  <a:lnTo>
                    <a:pt x="801" y="3023"/>
                  </a:lnTo>
                  <a:cubicBezTo>
                    <a:pt x="801" y="3056"/>
                    <a:pt x="801" y="3056"/>
                    <a:pt x="801" y="3056"/>
                  </a:cubicBezTo>
                  <a:cubicBezTo>
                    <a:pt x="968" y="3256"/>
                    <a:pt x="1101" y="3456"/>
                    <a:pt x="1234" y="3690"/>
                  </a:cubicBezTo>
                  <a:cubicBezTo>
                    <a:pt x="1234" y="3856"/>
                    <a:pt x="1234" y="4057"/>
                    <a:pt x="1234" y="4257"/>
                  </a:cubicBezTo>
                  <a:lnTo>
                    <a:pt x="1234" y="4390"/>
                  </a:lnTo>
                  <a:cubicBezTo>
                    <a:pt x="1234" y="4417"/>
                    <a:pt x="1234" y="4466"/>
                    <a:pt x="1287" y="4466"/>
                  </a:cubicBezTo>
                  <a:cubicBezTo>
                    <a:pt x="1300" y="4466"/>
                    <a:pt x="1315" y="4463"/>
                    <a:pt x="1334" y="4457"/>
                  </a:cubicBezTo>
                  <a:cubicBezTo>
                    <a:pt x="1568" y="4357"/>
                    <a:pt x="1735" y="4123"/>
                    <a:pt x="1768" y="3890"/>
                  </a:cubicBezTo>
                  <a:cubicBezTo>
                    <a:pt x="1868" y="3590"/>
                    <a:pt x="1902" y="3256"/>
                    <a:pt x="1835" y="2922"/>
                  </a:cubicBezTo>
                  <a:lnTo>
                    <a:pt x="2602" y="2489"/>
                  </a:lnTo>
                  <a:cubicBezTo>
                    <a:pt x="2802" y="2355"/>
                    <a:pt x="2902" y="2122"/>
                    <a:pt x="2902" y="1888"/>
                  </a:cubicBezTo>
                  <a:cubicBezTo>
                    <a:pt x="2936" y="1822"/>
                    <a:pt x="2902" y="1722"/>
                    <a:pt x="2836" y="1655"/>
                  </a:cubicBezTo>
                  <a:cubicBezTo>
                    <a:pt x="2902" y="1521"/>
                    <a:pt x="2936" y="1388"/>
                    <a:pt x="2936" y="1255"/>
                  </a:cubicBezTo>
                  <a:cubicBezTo>
                    <a:pt x="2936" y="1121"/>
                    <a:pt x="2869" y="954"/>
                    <a:pt x="2769" y="954"/>
                  </a:cubicBezTo>
                  <a:cubicBezTo>
                    <a:pt x="2802" y="888"/>
                    <a:pt x="2802" y="821"/>
                    <a:pt x="2802" y="721"/>
                  </a:cubicBezTo>
                  <a:cubicBezTo>
                    <a:pt x="2802" y="621"/>
                    <a:pt x="2702" y="487"/>
                    <a:pt x="2569" y="487"/>
                  </a:cubicBezTo>
                  <a:cubicBezTo>
                    <a:pt x="2602" y="421"/>
                    <a:pt x="2602" y="354"/>
                    <a:pt x="2569" y="254"/>
                  </a:cubicBezTo>
                  <a:cubicBezTo>
                    <a:pt x="2569" y="110"/>
                    <a:pt x="2499" y="0"/>
                    <a:pt x="2386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8"/>
            <p:cNvSpPr/>
            <p:nvPr/>
          </p:nvSpPr>
          <p:spPr>
            <a:xfrm>
              <a:off x="2037792" y="2004705"/>
              <a:ext cx="44400" cy="67537"/>
            </a:xfrm>
            <a:custGeom>
              <a:avLst/>
              <a:gdLst/>
              <a:ahLst/>
              <a:cxnLst/>
              <a:rect l="l" t="t" r="r" b="b"/>
              <a:pathLst>
                <a:path w="2936" h="4466" extrusionOk="0">
                  <a:moveTo>
                    <a:pt x="601" y="854"/>
                  </a:moveTo>
                  <a:lnTo>
                    <a:pt x="601" y="3123"/>
                  </a:lnTo>
                  <a:lnTo>
                    <a:pt x="100" y="3423"/>
                  </a:lnTo>
                  <a:lnTo>
                    <a:pt x="100" y="1155"/>
                  </a:lnTo>
                  <a:lnTo>
                    <a:pt x="601" y="854"/>
                  </a:lnTo>
                  <a:close/>
                  <a:moveTo>
                    <a:pt x="667" y="688"/>
                  </a:moveTo>
                  <a:lnTo>
                    <a:pt x="67" y="1054"/>
                  </a:lnTo>
                  <a:lnTo>
                    <a:pt x="34" y="1054"/>
                  </a:lnTo>
                  <a:cubicBezTo>
                    <a:pt x="34" y="1088"/>
                    <a:pt x="0" y="1121"/>
                    <a:pt x="0" y="1155"/>
                  </a:cubicBezTo>
                  <a:lnTo>
                    <a:pt x="0" y="3556"/>
                  </a:lnTo>
                  <a:cubicBezTo>
                    <a:pt x="0" y="3590"/>
                    <a:pt x="0" y="3590"/>
                    <a:pt x="0" y="3590"/>
                  </a:cubicBezTo>
                  <a:cubicBezTo>
                    <a:pt x="0" y="3606"/>
                    <a:pt x="9" y="3615"/>
                    <a:pt x="17" y="3615"/>
                  </a:cubicBezTo>
                  <a:cubicBezTo>
                    <a:pt x="25" y="3615"/>
                    <a:pt x="34" y="3606"/>
                    <a:pt x="34" y="3590"/>
                  </a:cubicBezTo>
                  <a:lnTo>
                    <a:pt x="634" y="3256"/>
                  </a:lnTo>
                  <a:cubicBezTo>
                    <a:pt x="667" y="3223"/>
                    <a:pt x="701" y="3189"/>
                    <a:pt x="701" y="3156"/>
                  </a:cubicBezTo>
                  <a:lnTo>
                    <a:pt x="701" y="754"/>
                  </a:lnTo>
                  <a:cubicBezTo>
                    <a:pt x="701" y="721"/>
                    <a:pt x="701" y="721"/>
                    <a:pt x="701" y="688"/>
                  </a:cubicBezTo>
                  <a:close/>
                  <a:moveTo>
                    <a:pt x="2327" y="180"/>
                  </a:moveTo>
                  <a:cubicBezTo>
                    <a:pt x="2417" y="180"/>
                    <a:pt x="2469" y="258"/>
                    <a:pt x="2469" y="354"/>
                  </a:cubicBezTo>
                  <a:cubicBezTo>
                    <a:pt x="2469" y="421"/>
                    <a:pt x="2435" y="487"/>
                    <a:pt x="2435" y="587"/>
                  </a:cubicBezTo>
                  <a:cubicBezTo>
                    <a:pt x="2435" y="587"/>
                    <a:pt x="2435" y="621"/>
                    <a:pt x="2435" y="654"/>
                  </a:cubicBezTo>
                  <a:lnTo>
                    <a:pt x="2469" y="654"/>
                  </a:lnTo>
                  <a:cubicBezTo>
                    <a:pt x="2488" y="641"/>
                    <a:pt x="2507" y="636"/>
                    <a:pt x="2525" y="636"/>
                  </a:cubicBezTo>
                  <a:cubicBezTo>
                    <a:pt x="2603" y="636"/>
                    <a:pt x="2669" y="734"/>
                    <a:pt x="2669" y="788"/>
                  </a:cubicBezTo>
                  <a:cubicBezTo>
                    <a:pt x="2669" y="888"/>
                    <a:pt x="2635" y="954"/>
                    <a:pt x="2602" y="1021"/>
                  </a:cubicBezTo>
                  <a:cubicBezTo>
                    <a:pt x="2602" y="1054"/>
                    <a:pt x="2602" y="1088"/>
                    <a:pt x="2602" y="1121"/>
                  </a:cubicBezTo>
                  <a:lnTo>
                    <a:pt x="2635" y="1121"/>
                  </a:lnTo>
                  <a:cubicBezTo>
                    <a:pt x="2653" y="1117"/>
                    <a:pt x="2669" y="1115"/>
                    <a:pt x="2683" y="1115"/>
                  </a:cubicBezTo>
                  <a:cubicBezTo>
                    <a:pt x="2777" y="1115"/>
                    <a:pt x="2802" y="1205"/>
                    <a:pt x="2802" y="1321"/>
                  </a:cubicBezTo>
                  <a:cubicBezTo>
                    <a:pt x="2802" y="1421"/>
                    <a:pt x="2769" y="1521"/>
                    <a:pt x="2702" y="1622"/>
                  </a:cubicBezTo>
                  <a:cubicBezTo>
                    <a:pt x="2669" y="1655"/>
                    <a:pt x="2635" y="1688"/>
                    <a:pt x="2635" y="1688"/>
                  </a:cubicBezTo>
                  <a:cubicBezTo>
                    <a:pt x="2635" y="1722"/>
                    <a:pt x="2635" y="1755"/>
                    <a:pt x="2669" y="1755"/>
                  </a:cubicBezTo>
                  <a:cubicBezTo>
                    <a:pt x="2702" y="1755"/>
                    <a:pt x="2769" y="1788"/>
                    <a:pt x="2769" y="1955"/>
                  </a:cubicBezTo>
                  <a:cubicBezTo>
                    <a:pt x="2769" y="2122"/>
                    <a:pt x="2702" y="2255"/>
                    <a:pt x="2602" y="2355"/>
                  </a:cubicBezTo>
                  <a:lnTo>
                    <a:pt x="1768" y="2822"/>
                  </a:lnTo>
                  <a:cubicBezTo>
                    <a:pt x="1735" y="2856"/>
                    <a:pt x="1735" y="2856"/>
                    <a:pt x="1701" y="2889"/>
                  </a:cubicBezTo>
                  <a:cubicBezTo>
                    <a:pt x="1701" y="2889"/>
                    <a:pt x="1701" y="2922"/>
                    <a:pt x="1701" y="2956"/>
                  </a:cubicBezTo>
                  <a:cubicBezTo>
                    <a:pt x="1768" y="3256"/>
                    <a:pt x="1768" y="3590"/>
                    <a:pt x="1668" y="3890"/>
                  </a:cubicBezTo>
                  <a:cubicBezTo>
                    <a:pt x="1635" y="4023"/>
                    <a:pt x="1568" y="4157"/>
                    <a:pt x="1468" y="4223"/>
                  </a:cubicBezTo>
                  <a:cubicBezTo>
                    <a:pt x="1401" y="4290"/>
                    <a:pt x="1368" y="4290"/>
                    <a:pt x="1301" y="4323"/>
                  </a:cubicBezTo>
                  <a:lnTo>
                    <a:pt x="1301" y="4190"/>
                  </a:lnTo>
                  <a:cubicBezTo>
                    <a:pt x="1334" y="3990"/>
                    <a:pt x="1334" y="3790"/>
                    <a:pt x="1301" y="3556"/>
                  </a:cubicBezTo>
                  <a:lnTo>
                    <a:pt x="1301" y="3590"/>
                  </a:lnTo>
                  <a:cubicBezTo>
                    <a:pt x="1168" y="3356"/>
                    <a:pt x="1034" y="3156"/>
                    <a:pt x="901" y="2956"/>
                  </a:cubicBezTo>
                  <a:lnTo>
                    <a:pt x="901" y="988"/>
                  </a:lnTo>
                  <a:lnTo>
                    <a:pt x="2202" y="221"/>
                  </a:lnTo>
                  <a:cubicBezTo>
                    <a:pt x="2249" y="192"/>
                    <a:pt x="2291" y="180"/>
                    <a:pt x="2327" y="180"/>
                  </a:cubicBezTo>
                  <a:close/>
                  <a:moveTo>
                    <a:pt x="2386" y="0"/>
                  </a:moveTo>
                  <a:cubicBezTo>
                    <a:pt x="2342" y="0"/>
                    <a:pt x="2291" y="16"/>
                    <a:pt x="2235" y="54"/>
                  </a:cubicBezTo>
                  <a:lnTo>
                    <a:pt x="834" y="854"/>
                  </a:lnTo>
                  <a:lnTo>
                    <a:pt x="867" y="854"/>
                  </a:lnTo>
                  <a:cubicBezTo>
                    <a:pt x="834" y="888"/>
                    <a:pt x="801" y="921"/>
                    <a:pt x="801" y="954"/>
                  </a:cubicBezTo>
                  <a:lnTo>
                    <a:pt x="801" y="3023"/>
                  </a:lnTo>
                  <a:cubicBezTo>
                    <a:pt x="801" y="3056"/>
                    <a:pt x="801" y="3056"/>
                    <a:pt x="801" y="3056"/>
                  </a:cubicBezTo>
                  <a:cubicBezTo>
                    <a:pt x="968" y="3256"/>
                    <a:pt x="1101" y="3456"/>
                    <a:pt x="1234" y="3690"/>
                  </a:cubicBezTo>
                  <a:cubicBezTo>
                    <a:pt x="1234" y="3856"/>
                    <a:pt x="1234" y="4057"/>
                    <a:pt x="1234" y="4257"/>
                  </a:cubicBezTo>
                  <a:lnTo>
                    <a:pt x="1234" y="4390"/>
                  </a:lnTo>
                  <a:cubicBezTo>
                    <a:pt x="1234" y="4417"/>
                    <a:pt x="1234" y="4466"/>
                    <a:pt x="1287" y="4466"/>
                  </a:cubicBezTo>
                  <a:cubicBezTo>
                    <a:pt x="1300" y="4466"/>
                    <a:pt x="1315" y="4463"/>
                    <a:pt x="1334" y="4457"/>
                  </a:cubicBezTo>
                  <a:cubicBezTo>
                    <a:pt x="1568" y="4357"/>
                    <a:pt x="1735" y="4123"/>
                    <a:pt x="1768" y="3890"/>
                  </a:cubicBezTo>
                  <a:cubicBezTo>
                    <a:pt x="1868" y="3590"/>
                    <a:pt x="1902" y="3256"/>
                    <a:pt x="1835" y="2922"/>
                  </a:cubicBezTo>
                  <a:lnTo>
                    <a:pt x="2602" y="2489"/>
                  </a:lnTo>
                  <a:cubicBezTo>
                    <a:pt x="2802" y="2355"/>
                    <a:pt x="2902" y="2122"/>
                    <a:pt x="2902" y="1888"/>
                  </a:cubicBezTo>
                  <a:cubicBezTo>
                    <a:pt x="2936" y="1822"/>
                    <a:pt x="2902" y="1722"/>
                    <a:pt x="2836" y="1655"/>
                  </a:cubicBezTo>
                  <a:cubicBezTo>
                    <a:pt x="2902" y="1521"/>
                    <a:pt x="2936" y="1388"/>
                    <a:pt x="2936" y="1255"/>
                  </a:cubicBezTo>
                  <a:cubicBezTo>
                    <a:pt x="2936" y="1121"/>
                    <a:pt x="2869" y="954"/>
                    <a:pt x="2769" y="954"/>
                  </a:cubicBezTo>
                  <a:cubicBezTo>
                    <a:pt x="2802" y="888"/>
                    <a:pt x="2802" y="821"/>
                    <a:pt x="2802" y="721"/>
                  </a:cubicBezTo>
                  <a:cubicBezTo>
                    <a:pt x="2802" y="621"/>
                    <a:pt x="2702" y="487"/>
                    <a:pt x="2569" y="487"/>
                  </a:cubicBezTo>
                  <a:cubicBezTo>
                    <a:pt x="2602" y="421"/>
                    <a:pt x="2602" y="354"/>
                    <a:pt x="2569" y="254"/>
                  </a:cubicBezTo>
                  <a:cubicBezTo>
                    <a:pt x="2569" y="110"/>
                    <a:pt x="2499" y="0"/>
                    <a:pt x="2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8"/>
            <p:cNvSpPr/>
            <p:nvPr/>
          </p:nvSpPr>
          <p:spPr>
            <a:xfrm>
              <a:off x="2117488" y="1950521"/>
              <a:ext cx="62562" cy="67114"/>
            </a:xfrm>
            <a:custGeom>
              <a:avLst/>
              <a:gdLst/>
              <a:ahLst/>
              <a:cxnLst/>
              <a:rect l="l" t="t" r="r" b="b"/>
              <a:pathLst>
                <a:path w="4137" h="4438" extrusionOk="0">
                  <a:moveTo>
                    <a:pt x="2848" y="843"/>
                  </a:moveTo>
                  <a:cubicBezTo>
                    <a:pt x="2869" y="843"/>
                    <a:pt x="2886" y="851"/>
                    <a:pt x="2903" y="868"/>
                  </a:cubicBezTo>
                  <a:cubicBezTo>
                    <a:pt x="2936" y="935"/>
                    <a:pt x="2936" y="968"/>
                    <a:pt x="2936" y="1035"/>
                  </a:cubicBezTo>
                  <a:lnTo>
                    <a:pt x="2936" y="1302"/>
                  </a:lnTo>
                  <a:cubicBezTo>
                    <a:pt x="2936" y="1368"/>
                    <a:pt x="2936" y="1435"/>
                    <a:pt x="2903" y="1502"/>
                  </a:cubicBezTo>
                  <a:cubicBezTo>
                    <a:pt x="2869" y="1569"/>
                    <a:pt x="2836" y="1635"/>
                    <a:pt x="2769" y="1669"/>
                  </a:cubicBezTo>
                  <a:cubicBezTo>
                    <a:pt x="2753" y="1685"/>
                    <a:pt x="2736" y="1694"/>
                    <a:pt x="2719" y="1694"/>
                  </a:cubicBezTo>
                  <a:cubicBezTo>
                    <a:pt x="2703" y="1694"/>
                    <a:pt x="2686" y="1685"/>
                    <a:pt x="2669" y="1669"/>
                  </a:cubicBezTo>
                  <a:cubicBezTo>
                    <a:pt x="2636" y="1602"/>
                    <a:pt x="2636" y="1569"/>
                    <a:pt x="2636" y="1502"/>
                  </a:cubicBezTo>
                  <a:cubicBezTo>
                    <a:pt x="2602" y="1469"/>
                    <a:pt x="2602" y="1435"/>
                    <a:pt x="2602" y="1435"/>
                  </a:cubicBezTo>
                  <a:lnTo>
                    <a:pt x="2636" y="1435"/>
                  </a:lnTo>
                  <a:lnTo>
                    <a:pt x="2636" y="1302"/>
                  </a:lnTo>
                  <a:lnTo>
                    <a:pt x="2636" y="1235"/>
                  </a:lnTo>
                  <a:cubicBezTo>
                    <a:pt x="2636" y="1168"/>
                    <a:pt x="2636" y="1102"/>
                    <a:pt x="2669" y="1035"/>
                  </a:cubicBezTo>
                  <a:cubicBezTo>
                    <a:pt x="2669" y="968"/>
                    <a:pt x="2736" y="901"/>
                    <a:pt x="2769" y="868"/>
                  </a:cubicBezTo>
                  <a:cubicBezTo>
                    <a:pt x="2803" y="851"/>
                    <a:pt x="2828" y="843"/>
                    <a:pt x="2848" y="843"/>
                  </a:cubicBezTo>
                  <a:close/>
                  <a:moveTo>
                    <a:pt x="2944" y="551"/>
                  </a:moveTo>
                  <a:cubicBezTo>
                    <a:pt x="2903" y="551"/>
                    <a:pt x="2853" y="568"/>
                    <a:pt x="2803" y="601"/>
                  </a:cubicBezTo>
                  <a:cubicBezTo>
                    <a:pt x="2669" y="668"/>
                    <a:pt x="2569" y="768"/>
                    <a:pt x="2536" y="901"/>
                  </a:cubicBezTo>
                  <a:cubicBezTo>
                    <a:pt x="2469" y="1035"/>
                    <a:pt x="2436" y="1168"/>
                    <a:pt x="2436" y="1335"/>
                  </a:cubicBezTo>
                  <a:cubicBezTo>
                    <a:pt x="2436" y="1335"/>
                    <a:pt x="2436" y="1368"/>
                    <a:pt x="2436" y="1402"/>
                  </a:cubicBezTo>
                  <a:lnTo>
                    <a:pt x="2436" y="1535"/>
                  </a:lnTo>
                  <a:cubicBezTo>
                    <a:pt x="2436" y="1569"/>
                    <a:pt x="2436" y="1602"/>
                    <a:pt x="2436" y="1635"/>
                  </a:cubicBezTo>
                  <a:cubicBezTo>
                    <a:pt x="2436" y="1735"/>
                    <a:pt x="2469" y="1835"/>
                    <a:pt x="2536" y="1936"/>
                  </a:cubicBezTo>
                  <a:cubicBezTo>
                    <a:pt x="2552" y="1969"/>
                    <a:pt x="2586" y="1986"/>
                    <a:pt x="2627" y="1986"/>
                  </a:cubicBezTo>
                  <a:cubicBezTo>
                    <a:pt x="2669" y="1986"/>
                    <a:pt x="2719" y="1969"/>
                    <a:pt x="2769" y="1936"/>
                  </a:cubicBezTo>
                  <a:lnTo>
                    <a:pt x="2803" y="1936"/>
                  </a:lnTo>
                  <a:cubicBezTo>
                    <a:pt x="2903" y="1869"/>
                    <a:pt x="3003" y="1769"/>
                    <a:pt x="3036" y="1635"/>
                  </a:cubicBezTo>
                  <a:cubicBezTo>
                    <a:pt x="3103" y="1502"/>
                    <a:pt x="3136" y="1368"/>
                    <a:pt x="3136" y="1235"/>
                  </a:cubicBezTo>
                  <a:cubicBezTo>
                    <a:pt x="3136" y="1202"/>
                    <a:pt x="3136" y="1168"/>
                    <a:pt x="3136" y="1135"/>
                  </a:cubicBezTo>
                  <a:lnTo>
                    <a:pt x="3136" y="1002"/>
                  </a:lnTo>
                  <a:cubicBezTo>
                    <a:pt x="3136" y="968"/>
                    <a:pt x="3136" y="935"/>
                    <a:pt x="3136" y="935"/>
                  </a:cubicBezTo>
                  <a:cubicBezTo>
                    <a:pt x="3136" y="801"/>
                    <a:pt x="3103" y="701"/>
                    <a:pt x="3036" y="601"/>
                  </a:cubicBezTo>
                  <a:cubicBezTo>
                    <a:pt x="3019" y="568"/>
                    <a:pt x="2986" y="551"/>
                    <a:pt x="2944" y="551"/>
                  </a:cubicBezTo>
                  <a:close/>
                  <a:moveTo>
                    <a:pt x="3849" y="1577"/>
                  </a:moveTo>
                  <a:cubicBezTo>
                    <a:pt x="3870" y="1577"/>
                    <a:pt x="3887" y="1585"/>
                    <a:pt x="3903" y="1602"/>
                  </a:cubicBezTo>
                  <a:cubicBezTo>
                    <a:pt x="3937" y="1635"/>
                    <a:pt x="3937" y="1702"/>
                    <a:pt x="3937" y="1735"/>
                  </a:cubicBezTo>
                  <a:lnTo>
                    <a:pt x="3937" y="1936"/>
                  </a:lnTo>
                  <a:lnTo>
                    <a:pt x="3937" y="2036"/>
                  </a:lnTo>
                  <a:cubicBezTo>
                    <a:pt x="3937" y="2102"/>
                    <a:pt x="3903" y="2169"/>
                    <a:pt x="3903" y="2236"/>
                  </a:cubicBezTo>
                  <a:cubicBezTo>
                    <a:pt x="3870" y="2302"/>
                    <a:pt x="3837" y="2336"/>
                    <a:pt x="3770" y="2369"/>
                  </a:cubicBezTo>
                  <a:cubicBezTo>
                    <a:pt x="3737" y="2386"/>
                    <a:pt x="3712" y="2394"/>
                    <a:pt x="3691" y="2394"/>
                  </a:cubicBezTo>
                  <a:cubicBezTo>
                    <a:pt x="3670" y="2394"/>
                    <a:pt x="3653" y="2386"/>
                    <a:pt x="3637" y="2369"/>
                  </a:cubicBezTo>
                  <a:cubicBezTo>
                    <a:pt x="3637" y="2336"/>
                    <a:pt x="3603" y="2269"/>
                    <a:pt x="3603" y="2236"/>
                  </a:cubicBezTo>
                  <a:lnTo>
                    <a:pt x="3603" y="2136"/>
                  </a:lnTo>
                  <a:lnTo>
                    <a:pt x="3603" y="2002"/>
                  </a:lnTo>
                  <a:lnTo>
                    <a:pt x="3603" y="1936"/>
                  </a:lnTo>
                  <a:cubicBezTo>
                    <a:pt x="3603" y="1869"/>
                    <a:pt x="3637" y="1802"/>
                    <a:pt x="3637" y="1735"/>
                  </a:cubicBezTo>
                  <a:cubicBezTo>
                    <a:pt x="3670" y="1669"/>
                    <a:pt x="3703" y="1635"/>
                    <a:pt x="3770" y="1602"/>
                  </a:cubicBezTo>
                  <a:cubicBezTo>
                    <a:pt x="3803" y="1585"/>
                    <a:pt x="3828" y="1577"/>
                    <a:pt x="3849" y="1577"/>
                  </a:cubicBezTo>
                  <a:close/>
                  <a:moveTo>
                    <a:pt x="3916" y="1285"/>
                  </a:moveTo>
                  <a:cubicBezTo>
                    <a:pt x="3870" y="1285"/>
                    <a:pt x="3820" y="1302"/>
                    <a:pt x="3770" y="1335"/>
                  </a:cubicBezTo>
                  <a:cubicBezTo>
                    <a:pt x="3670" y="1402"/>
                    <a:pt x="3570" y="1502"/>
                    <a:pt x="3503" y="1602"/>
                  </a:cubicBezTo>
                  <a:cubicBezTo>
                    <a:pt x="3470" y="1735"/>
                    <a:pt x="3436" y="1902"/>
                    <a:pt x="3436" y="2036"/>
                  </a:cubicBezTo>
                  <a:cubicBezTo>
                    <a:pt x="3436" y="2069"/>
                    <a:pt x="3436" y="2102"/>
                    <a:pt x="3436" y="2136"/>
                  </a:cubicBezTo>
                  <a:lnTo>
                    <a:pt x="3436" y="2269"/>
                  </a:lnTo>
                  <a:cubicBezTo>
                    <a:pt x="3436" y="2269"/>
                    <a:pt x="3436" y="2302"/>
                    <a:pt x="3436" y="2336"/>
                  </a:cubicBezTo>
                  <a:cubicBezTo>
                    <a:pt x="3403" y="2436"/>
                    <a:pt x="3436" y="2536"/>
                    <a:pt x="3503" y="2636"/>
                  </a:cubicBezTo>
                  <a:cubicBezTo>
                    <a:pt x="3536" y="2669"/>
                    <a:pt x="3578" y="2686"/>
                    <a:pt x="3624" y="2686"/>
                  </a:cubicBezTo>
                  <a:cubicBezTo>
                    <a:pt x="3670" y="2686"/>
                    <a:pt x="3720" y="2669"/>
                    <a:pt x="3770" y="2636"/>
                  </a:cubicBezTo>
                  <a:cubicBezTo>
                    <a:pt x="3870" y="2569"/>
                    <a:pt x="3970" y="2469"/>
                    <a:pt x="4037" y="2369"/>
                  </a:cubicBezTo>
                  <a:cubicBezTo>
                    <a:pt x="4070" y="2236"/>
                    <a:pt x="4104" y="2069"/>
                    <a:pt x="4104" y="1936"/>
                  </a:cubicBezTo>
                  <a:cubicBezTo>
                    <a:pt x="4104" y="1902"/>
                    <a:pt x="4104" y="1869"/>
                    <a:pt x="4104" y="1869"/>
                  </a:cubicBezTo>
                  <a:lnTo>
                    <a:pt x="4104" y="1735"/>
                  </a:lnTo>
                  <a:cubicBezTo>
                    <a:pt x="4104" y="1702"/>
                    <a:pt x="4104" y="1669"/>
                    <a:pt x="4104" y="1635"/>
                  </a:cubicBezTo>
                  <a:cubicBezTo>
                    <a:pt x="4137" y="1535"/>
                    <a:pt x="4104" y="1402"/>
                    <a:pt x="4037" y="1335"/>
                  </a:cubicBezTo>
                  <a:cubicBezTo>
                    <a:pt x="4003" y="1302"/>
                    <a:pt x="3962" y="1285"/>
                    <a:pt x="3916" y="1285"/>
                  </a:cubicBezTo>
                  <a:close/>
                  <a:moveTo>
                    <a:pt x="3937" y="1"/>
                  </a:moveTo>
                  <a:lnTo>
                    <a:pt x="3837" y="34"/>
                  </a:lnTo>
                  <a:cubicBezTo>
                    <a:pt x="3837" y="68"/>
                    <a:pt x="3803" y="68"/>
                    <a:pt x="3803" y="101"/>
                  </a:cubicBezTo>
                  <a:cubicBezTo>
                    <a:pt x="3803" y="101"/>
                    <a:pt x="3770" y="134"/>
                    <a:pt x="3770" y="168"/>
                  </a:cubicBezTo>
                  <a:lnTo>
                    <a:pt x="2569" y="3203"/>
                  </a:lnTo>
                  <a:cubicBezTo>
                    <a:pt x="2602" y="3236"/>
                    <a:pt x="2602" y="3236"/>
                    <a:pt x="2569" y="3236"/>
                  </a:cubicBezTo>
                  <a:cubicBezTo>
                    <a:pt x="2569" y="3270"/>
                    <a:pt x="2569" y="3270"/>
                    <a:pt x="2569" y="3303"/>
                  </a:cubicBezTo>
                  <a:lnTo>
                    <a:pt x="2636" y="3303"/>
                  </a:lnTo>
                  <a:lnTo>
                    <a:pt x="2736" y="3236"/>
                  </a:lnTo>
                  <a:cubicBezTo>
                    <a:pt x="2736" y="3236"/>
                    <a:pt x="2769" y="3203"/>
                    <a:pt x="2769" y="3170"/>
                  </a:cubicBezTo>
                  <a:cubicBezTo>
                    <a:pt x="2769" y="3170"/>
                    <a:pt x="2803" y="3136"/>
                    <a:pt x="2803" y="3103"/>
                  </a:cubicBezTo>
                  <a:lnTo>
                    <a:pt x="3970" y="68"/>
                  </a:lnTo>
                  <a:cubicBezTo>
                    <a:pt x="3970" y="68"/>
                    <a:pt x="3970" y="34"/>
                    <a:pt x="3970" y="34"/>
                  </a:cubicBezTo>
                  <a:cubicBezTo>
                    <a:pt x="3970" y="34"/>
                    <a:pt x="3970" y="1"/>
                    <a:pt x="3970" y="1"/>
                  </a:cubicBezTo>
                  <a:close/>
                  <a:moveTo>
                    <a:pt x="1869" y="1168"/>
                  </a:moveTo>
                  <a:cubicBezTo>
                    <a:pt x="1769" y="1168"/>
                    <a:pt x="1702" y="1202"/>
                    <a:pt x="1635" y="1268"/>
                  </a:cubicBezTo>
                  <a:cubicBezTo>
                    <a:pt x="1535" y="1302"/>
                    <a:pt x="1468" y="1368"/>
                    <a:pt x="1402" y="1469"/>
                  </a:cubicBezTo>
                  <a:cubicBezTo>
                    <a:pt x="1335" y="1535"/>
                    <a:pt x="1268" y="1635"/>
                    <a:pt x="1235" y="1735"/>
                  </a:cubicBezTo>
                  <a:cubicBezTo>
                    <a:pt x="1168" y="1835"/>
                    <a:pt x="1135" y="1936"/>
                    <a:pt x="1101" y="2069"/>
                  </a:cubicBezTo>
                  <a:cubicBezTo>
                    <a:pt x="1101" y="2169"/>
                    <a:pt x="1068" y="2269"/>
                    <a:pt x="1068" y="2369"/>
                  </a:cubicBezTo>
                  <a:cubicBezTo>
                    <a:pt x="1068" y="2369"/>
                    <a:pt x="1068" y="2403"/>
                    <a:pt x="1068" y="2403"/>
                  </a:cubicBezTo>
                  <a:lnTo>
                    <a:pt x="1101" y="2403"/>
                  </a:lnTo>
                  <a:lnTo>
                    <a:pt x="1201" y="2336"/>
                  </a:lnTo>
                  <a:cubicBezTo>
                    <a:pt x="1235" y="2336"/>
                    <a:pt x="1235" y="2336"/>
                    <a:pt x="1268" y="2302"/>
                  </a:cubicBezTo>
                  <a:cubicBezTo>
                    <a:pt x="1268" y="2269"/>
                    <a:pt x="1268" y="2269"/>
                    <a:pt x="1268" y="2236"/>
                  </a:cubicBezTo>
                  <a:cubicBezTo>
                    <a:pt x="1302" y="2169"/>
                    <a:pt x="1302" y="2102"/>
                    <a:pt x="1302" y="2036"/>
                  </a:cubicBezTo>
                  <a:cubicBezTo>
                    <a:pt x="1335" y="1969"/>
                    <a:pt x="1368" y="1902"/>
                    <a:pt x="1368" y="1869"/>
                  </a:cubicBezTo>
                  <a:cubicBezTo>
                    <a:pt x="1402" y="1802"/>
                    <a:pt x="1435" y="1735"/>
                    <a:pt x="1468" y="1702"/>
                  </a:cubicBezTo>
                  <a:cubicBezTo>
                    <a:pt x="1502" y="1635"/>
                    <a:pt x="1568" y="1602"/>
                    <a:pt x="1602" y="1569"/>
                  </a:cubicBezTo>
                  <a:cubicBezTo>
                    <a:pt x="1668" y="1552"/>
                    <a:pt x="1719" y="1544"/>
                    <a:pt x="1756" y="1544"/>
                  </a:cubicBezTo>
                  <a:cubicBezTo>
                    <a:pt x="1794" y="1544"/>
                    <a:pt x="1819" y="1552"/>
                    <a:pt x="1835" y="1569"/>
                  </a:cubicBezTo>
                  <a:cubicBezTo>
                    <a:pt x="1902" y="1669"/>
                    <a:pt x="1935" y="1769"/>
                    <a:pt x="1935" y="1869"/>
                  </a:cubicBezTo>
                  <a:cubicBezTo>
                    <a:pt x="1935" y="1969"/>
                    <a:pt x="1902" y="2069"/>
                    <a:pt x="1902" y="2169"/>
                  </a:cubicBezTo>
                  <a:cubicBezTo>
                    <a:pt x="1869" y="2236"/>
                    <a:pt x="1835" y="2336"/>
                    <a:pt x="1769" y="2403"/>
                  </a:cubicBezTo>
                  <a:lnTo>
                    <a:pt x="1101" y="3804"/>
                  </a:lnTo>
                  <a:cubicBezTo>
                    <a:pt x="1068" y="3804"/>
                    <a:pt x="1068" y="3837"/>
                    <a:pt x="1035" y="3870"/>
                  </a:cubicBezTo>
                  <a:cubicBezTo>
                    <a:pt x="1035" y="3904"/>
                    <a:pt x="1035" y="3937"/>
                    <a:pt x="1035" y="3970"/>
                  </a:cubicBezTo>
                  <a:lnTo>
                    <a:pt x="1035" y="4104"/>
                  </a:lnTo>
                  <a:cubicBezTo>
                    <a:pt x="1035" y="4104"/>
                    <a:pt x="1068" y="4137"/>
                    <a:pt x="1068" y="4137"/>
                  </a:cubicBezTo>
                  <a:cubicBezTo>
                    <a:pt x="1068" y="4154"/>
                    <a:pt x="1076" y="4162"/>
                    <a:pt x="1085" y="4162"/>
                  </a:cubicBezTo>
                  <a:cubicBezTo>
                    <a:pt x="1093" y="4162"/>
                    <a:pt x="1101" y="4154"/>
                    <a:pt x="1101" y="4137"/>
                  </a:cubicBezTo>
                  <a:lnTo>
                    <a:pt x="2135" y="3570"/>
                  </a:lnTo>
                  <a:cubicBezTo>
                    <a:pt x="2135" y="3537"/>
                    <a:pt x="2169" y="3537"/>
                    <a:pt x="2169" y="3503"/>
                  </a:cubicBezTo>
                  <a:cubicBezTo>
                    <a:pt x="2202" y="3470"/>
                    <a:pt x="2202" y="3437"/>
                    <a:pt x="2202" y="3437"/>
                  </a:cubicBezTo>
                  <a:lnTo>
                    <a:pt x="2202" y="3303"/>
                  </a:lnTo>
                  <a:cubicBezTo>
                    <a:pt x="2202" y="3270"/>
                    <a:pt x="2202" y="3236"/>
                    <a:pt x="2169" y="3236"/>
                  </a:cubicBezTo>
                  <a:cubicBezTo>
                    <a:pt x="2169" y="3236"/>
                    <a:pt x="2169" y="3222"/>
                    <a:pt x="2159" y="3222"/>
                  </a:cubicBezTo>
                  <a:cubicBezTo>
                    <a:pt x="2154" y="3222"/>
                    <a:pt x="2147" y="3225"/>
                    <a:pt x="2135" y="3236"/>
                  </a:cubicBezTo>
                  <a:lnTo>
                    <a:pt x="1402" y="3637"/>
                  </a:lnTo>
                  <a:lnTo>
                    <a:pt x="1402" y="3637"/>
                  </a:lnTo>
                  <a:lnTo>
                    <a:pt x="1935" y="2569"/>
                  </a:lnTo>
                  <a:cubicBezTo>
                    <a:pt x="1969" y="2503"/>
                    <a:pt x="2002" y="2436"/>
                    <a:pt x="2035" y="2369"/>
                  </a:cubicBezTo>
                  <a:cubicBezTo>
                    <a:pt x="2069" y="2302"/>
                    <a:pt x="2102" y="2202"/>
                    <a:pt x="2102" y="2136"/>
                  </a:cubicBezTo>
                  <a:cubicBezTo>
                    <a:pt x="2135" y="2069"/>
                    <a:pt x="2135" y="2002"/>
                    <a:pt x="2169" y="1936"/>
                  </a:cubicBezTo>
                  <a:lnTo>
                    <a:pt x="2169" y="1735"/>
                  </a:lnTo>
                  <a:cubicBezTo>
                    <a:pt x="2169" y="1635"/>
                    <a:pt x="2169" y="1535"/>
                    <a:pt x="2135" y="1435"/>
                  </a:cubicBezTo>
                  <a:cubicBezTo>
                    <a:pt x="2102" y="1368"/>
                    <a:pt x="2069" y="1302"/>
                    <a:pt x="2035" y="1268"/>
                  </a:cubicBezTo>
                  <a:cubicBezTo>
                    <a:pt x="1969" y="1202"/>
                    <a:pt x="1935" y="1168"/>
                    <a:pt x="1869" y="1168"/>
                  </a:cubicBezTo>
                  <a:close/>
                  <a:moveTo>
                    <a:pt x="701" y="1835"/>
                  </a:moveTo>
                  <a:lnTo>
                    <a:pt x="601" y="1902"/>
                  </a:lnTo>
                  <a:lnTo>
                    <a:pt x="568" y="1902"/>
                  </a:lnTo>
                  <a:cubicBezTo>
                    <a:pt x="568" y="1936"/>
                    <a:pt x="534" y="1936"/>
                    <a:pt x="534" y="1969"/>
                  </a:cubicBezTo>
                  <a:lnTo>
                    <a:pt x="34" y="2836"/>
                  </a:lnTo>
                  <a:cubicBezTo>
                    <a:pt x="1" y="2870"/>
                    <a:pt x="1" y="2903"/>
                    <a:pt x="1" y="2936"/>
                  </a:cubicBezTo>
                  <a:cubicBezTo>
                    <a:pt x="1" y="2936"/>
                    <a:pt x="1" y="2970"/>
                    <a:pt x="1" y="3003"/>
                  </a:cubicBezTo>
                  <a:lnTo>
                    <a:pt x="67" y="3070"/>
                  </a:lnTo>
                  <a:lnTo>
                    <a:pt x="101" y="3070"/>
                  </a:lnTo>
                  <a:cubicBezTo>
                    <a:pt x="101" y="3070"/>
                    <a:pt x="134" y="3070"/>
                    <a:pt x="134" y="3036"/>
                  </a:cubicBezTo>
                  <a:lnTo>
                    <a:pt x="534" y="2336"/>
                  </a:lnTo>
                  <a:lnTo>
                    <a:pt x="534" y="4371"/>
                  </a:lnTo>
                  <a:cubicBezTo>
                    <a:pt x="534" y="4371"/>
                    <a:pt x="534" y="4404"/>
                    <a:pt x="534" y="4437"/>
                  </a:cubicBezTo>
                  <a:lnTo>
                    <a:pt x="568" y="4437"/>
                  </a:lnTo>
                  <a:lnTo>
                    <a:pt x="668" y="4371"/>
                  </a:lnTo>
                  <a:cubicBezTo>
                    <a:pt x="701" y="4371"/>
                    <a:pt x="701" y="4337"/>
                    <a:pt x="701" y="4304"/>
                  </a:cubicBezTo>
                  <a:cubicBezTo>
                    <a:pt x="734" y="4304"/>
                    <a:pt x="734" y="4271"/>
                    <a:pt x="734" y="4237"/>
                  </a:cubicBezTo>
                  <a:lnTo>
                    <a:pt x="734" y="1869"/>
                  </a:lnTo>
                  <a:cubicBezTo>
                    <a:pt x="734" y="1869"/>
                    <a:pt x="734" y="1835"/>
                    <a:pt x="701" y="1835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8"/>
            <p:cNvSpPr/>
            <p:nvPr/>
          </p:nvSpPr>
          <p:spPr>
            <a:xfrm>
              <a:off x="2117488" y="1950521"/>
              <a:ext cx="62562" cy="67114"/>
            </a:xfrm>
            <a:custGeom>
              <a:avLst/>
              <a:gdLst/>
              <a:ahLst/>
              <a:cxnLst/>
              <a:rect l="l" t="t" r="r" b="b"/>
              <a:pathLst>
                <a:path w="4137" h="4438" extrusionOk="0">
                  <a:moveTo>
                    <a:pt x="2848" y="843"/>
                  </a:moveTo>
                  <a:cubicBezTo>
                    <a:pt x="2869" y="843"/>
                    <a:pt x="2886" y="851"/>
                    <a:pt x="2903" y="868"/>
                  </a:cubicBezTo>
                  <a:cubicBezTo>
                    <a:pt x="2936" y="935"/>
                    <a:pt x="2936" y="968"/>
                    <a:pt x="2936" y="1035"/>
                  </a:cubicBezTo>
                  <a:lnTo>
                    <a:pt x="2936" y="1302"/>
                  </a:lnTo>
                  <a:cubicBezTo>
                    <a:pt x="2936" y="1368"/>
                    <a:pt x="2936" y="1435"/>
                    <a:pt x="2903" y="1502"/>
                  </a:cubicBezTo>
                  <a:cubicBezTo>
                    <a:pt x="2869" y="1569"/>
                    <a:pt x="2836" y="1635"/>
                    <a:pt x="2769" y="1669"/>
                  </a:cubicBezTo>
                  <a:cubicBezTo>
                    <a:pt x="2753" y="1685"/>
                    <a:pt x="2736" y="1694"/>
                    <a:pt x="2719" y="1694"/>
                  </a:cubicBezTo>
                  <a:cubicBezTo>
                    <a:pt x="2703" y="1694"/>
                    <a:pt x="2686" y="1685"/>
                    <a:pt x="2669" y="1669"/>
                  </a:cubicBezTo>
                  <a:cubicBezTo>
                    <a:pt x="2636" y="1602"/>
                    <a:pt x="2636" y="1569"/>
                    <a:pt x="2636" y="1502"/>
                  </a:cubicBezTo>
                  <a:cubicBezTo>
                    <a:pt x="2602" y="1469"/>
                    <a:pt x="2602" y="1435"/>
                    <a:pt x="2602" y="1435"/>
                  </a:cubicBezTo>
                  <a:lnTo>
                    <a:pt x="2636" y="1435"/>
                  </a:lnTo>
                  <a:lnTo>
                    <a:pt x="2636" y="1302"/>
                  </a:lnTo>
                  <a:lnTo>
                    <a:pt x="2636" y="1235"/>
                  </a:lnTo>
                  <a:cubicBezTo>
                    <a:pt x="2636" y="1168"/>
                    <a:pt x="2636" y="1102"/>
                    <a:pt x="2669" y="1035"/>
                  </a:cubicBezTo>
                  <a:cubicBezTo>
                    <a:pt x="2669" y="968"/>
                    <a:pt x="2736" y="901"/>
                    <a:pt x="2769" y="868"/>
                  </a:cubicBezTo>
                  <a:cubicBezTo>
                    <a:pt x="2803" y="851"/>
                    <a:pt x="2828" y="843"/>
                    <a:pt x="2848" y="843"/>
                  </a:cubicBezTo>
                  <a:close/>
                  <a:moveTo>
                    <a:pt x="2944" y="551"/>
                  </a:moveTo>
                  <a:cubicBezTo>
                    <a:pt x="2903" y="551"/>
                    <a:pt x="2853" y="568"/>
                    <a:pt x="2803" y="601"/>
                  </a:cubicBezTo>
                  <a:cubicBezTo>
                    <a:pt x="2669" y="668"/>
                    <a:pt x="2569" y="768"/>
                    <a:pt x="2536" y="901"/>
                  </a:cubicBezTo>
                  <a:cubicBezTo>
                    <a:pt x="2469" y="1035"/>
                    <a:pt x="2436" y="1168"/>
                    <a:pt x="2436" y="1335"/>
                  </a:cubicBezTo>
                  <a:cubicBezTo>
                    <a:pt x="2436" y="1335"/>
                    <a:pt x="2436" y="1368"/>
                    <a:pt x="2436" y="1402"/>
                  </a:cubicBezTo>
                  <a:lnTo>
                    <a:pt x="2436" y="1535"/>
                  </a:lnTo>
                  <a:cubicBezTo>
                    <a:pt x="2436" y="1569"/>
                    <a:pt x="2436" y="1602"/>
                    <a:pt x="2436" y="1635"/>
                  </a:cubicBezTo>
                  <a:cubicBezTo>
                    <a:pt x="2436" y="1735"/>
                    <a:pt x="2469" y="1835"/>
                    <a:pt x="2536" y="1936"/>
                  </a:cubicBezTo>
                  <a:cubicBezTo>
                    <a:pt x="2552" y="1969"/>
                    <a:pt x="2586" y="1986"/>
                    <a:pt x="2627" y="1986"/>
                  </a:cubicBezTo>
                  <a:cubicBezTo>
                    <a:pt x="2669" y="1986"/>
                    <a:pt x="2719" y="1969"/>
                    <a:pt x="2769" y="1936"/>
                  </a:cubicBezTo>
                  <a:lnTo>
                    <a:pt x="2803" y="1936"/>
                  </a:lnTo>
                  <a:cubicBezTo>
                    <a:pt x="2903" y="1869"/>
                    <a:pt x="3003" y="1769"/>
                    <a:pt x="3036" y="1635"/>
                  </a:cubicBezTo>
                  <a:cubicBezTo>
                    <a:pt x="3103" y="1502"/>
                    <a:pt x="3136" y="1368"/>
                    <a:pt x="3136" y="1235"/>
                  </a:cubicBezTo>
                  <a:cubicBezTo>
                    <a:pt x="3136" y="1202"/>
                    <a:pt x="3136" y="1168"/>
                    <a:pt x="3136" y="1135"/>
                  </a:cubicBezTo>
                  <a:lnTo>
                    <a:pt x="3136" y="1002"/>
                  </a:lnTo>
                  <a:cubicBezTo>
                    <a:pt x="3136" y="968"/>
                    <a:pt x="3136" y="935"/>
                    <a:pt x="3136" y="935"/>
                  </a:cubicBezTo>
                  <a:cubicBezTo>
                    <a:pt x="3136" y="801"/>
                    <a:pt x="3103" y="701"/>
                    <a:pt x="3036" y="601"/>
                  </a:cubicBezTo>
                  <a:cubicBezTo>
                    <a:pt x="3019" y="568"/>
                    <a:pt x="2986" y="551"/>
                    <a:pt x="2944" y="551"/>
                  </a:cubicBezTo>
                  <a:close/>
                  <a:moveTo>
                    <a:pt x="3849" y="1577"/>
                  </a:moveTo>
                  <a:cubicBezTo>
                    <a:pt x="3870" y="1577"/>
                    <a:pt x="3887" y="1585"/>
                    <a:pt x="3903" y="1602"/>
                  </a:cubicBezTo>
                  <a:cubicBezTo>
                    <a:pt x="3937" y="1635"/>
                    <a:pt x="3937" y="1702"/>
                    <a:pt x="3937" y="1735"/>
                  </a:cubicBezTo>
                  <a:lnTo>
                    <a:pt x="3937" y="1936"/>
                  </a:lnTo>
                  <a:lnTo>
                    <a:pt x="3937" y="2036"/>
                  </a:lnTo>
                  <a:cubicBezTo>
                    <a:pt x="3937" y="2102"/>
                    <a:pt x="3903" y="2169"/>
                    <a:pt x="3903" y="2236"/>
                  </a:cubicBezTo>
                  <a:cubicBezTo>
                    <a:pt x="3870" y="2302"/>
                    <a:pt x="3837" y="2336"/>
                    <a:pt x="3770" y="2369"/>
                  </a:cubicBezTo>
                  <a:cubicBezTo>
                    <a:pt x="3737" y="2386"/>
                    <a:pt x="3712" y="2394"/>
                    <a:pt x="3691" y="2394"/>
                  </a:cubicBezTo>
                  <a:cubicBezTo>
                    <a:pt x="3670" y="2394"/>
                    <a:pt x="3653" y="2386"/>
                    <a:pt x="3637" y="2369"/>
                  </a:cubicBezTo>
                  <a:cubicBezTo>
                    <a:pt x="3637" y="2336"/>
                    <a:pt x="3603" y="2269"/>
                    <a:pt x="3603" y="2236"/>
                  </a:cubicBezTo>
                  <a:lnTo>
                    <a:pt x="3603" y="2136"/>
                  </a:lnTo>
                  <a:lnTo>
                    <a:pt x="3603" y="2002"/>
                  </a:lnTo>
                  <a:lnTo>
                    <a:pt x="3603" y="1936"/>
                  </a:lnTo>
                  <a:cubicBezTo>
                    <a:pt x="3603" y="1869"/>
                    <a:pt x="3637" y="1802"/>
                    <a:pt x="3637" y="1735"/>
                  </a:cubicBezTo>
                  <a:cubicBezTo>
                    <a:pt x="3670" y="1669"/>
                    <a:pt x="3703" y="1635"/>
                    <a:pt x="3770" y="1602"/>
                  </a:cubicBezTo>
                  <a:cubicBezTo>
                    <a:pt x="3803" y="1585"/>
                    <a:pt x="3828" y="1577"/>
                    <a:pt x="3849" y="1577"/>
                  </a:cubicBezTo>
                  <a:close/>
                  <a:moveTo>
                    <a:pt x="3916" y="1285"/>
                  </a:moveTo>
                  <a:cubicBezTo>
                    <a:pt x="3870" y="1285"/>
                    <a:pt x="3820" y="1302"/>
                    <a:pt x="3770" y="1335"/>
                  </a:cubicBezTo>
                  <a:cubicBezTo>
                    <a:pt x="3670" y="1402"/>
                    <a:pt x="3570" y="1502"/>
                    <a:pt x="3503" y="1602"/>
                  </a:cubicBezTo>
                  <a:cubicBezTo>
                    <a:pt x="3470" y="1735"/>
                    <a:pt x="3436" y="1902"/>
                    <a:pt x="3436" y="2036"/>
                  </a:cubicBezTo>
                  <a:cubicBezTo>
                    <a:pt x="3436" y="2069"/>
                    <a:pt x="3436" y="2102"/>
                    <a:pt x="3436" y="2136"/>
                  </a:cubicBezTo>
                  <a:lnTo>
                    <a:pt x="3436" y="2269"/>
                  </a:lnTo>
                  <a:cubicBezTo>
                    <a:pt x="3436" y="2269"/>
                    <a:pt x="3436" y="2302"/>
                    <a:pt x="3436" y="2336"/>
                  </a:cubicBezTo>
                  <a:cubicBezTo>
                    <a:pt x="3403" y="2436"/>
                    <a:pt x="3436" y="2536"/>
                    <a:pt x="3503" y="2636"/>
                  </a:cubicBezTo>
                  <a:cubicBezTo>
                    <a:pt x="3536" y="2669"/>
                    <a:pt x="3578" y="2686"/>
                    <a:pt x="3624" y="2686"/>
                  </a:cubicBezTo>
                  <a:cubicBezTo>
                    <a:pt x="3670" y="2686"/>
                    <a:pt x="3720" y="2669"/>
                    <a:pt x="3770" y="2636"/>
                  </a:cubicBezTo>
                  <a:cubicBezTo>
                    <a:pt x="3870" y="2569"/>
                    <a:pt x="3970" y="2469"/>
                    <a:pt x="4037" y="2369"/>
                  </a:cubicBezTo>
                  <a:cubicBezTo>
                    <a:pt x="4070" y="2236"/>
                    <a:pt x="4104" y="2069"/>
                    <a:pt x="4104" y="1936"/>
                  </a:cubicBezTo>
                  <a:cubicBezTo>
                    <a:pt x="4104" y="1902"/>
                    <a:pt x="4104" y="1869"/>
                    <a:pt x="4104" y="1869"/>
                  </a:cubicBezTo>
                  <a:lnTo>
                    <a:pt x="4104" y="1735"/>
                  </a:lnTo>
                  <a:cubicBezTo>
                    <a:pt x="4104" y="1702"/>
                    <a:pt x="4104" y="1669"/>
                    <a:pt x="4104" y="1635"/>
                  </a:cubicBezTo>
                  <a:cubicBezTo>
                    <a:pt x="4137" y="1535"/>
                    <a:pt x="4104" y="1402"/>
                    <a:pt x="4037" y="1335"/>
                  </a:cubicBezTo>
                  <a:cubicBezTo>
                    <a:pt x="4003" y="1302"/>
                    <a:pt x="3962" y="1285"/>
                    <a:pt x="3916" y="1285"/>
                  </a:cubicBezTo>
                  <a:close/>
                  <a:moveTo>
                    <a:pt x="3937" y="1"/>
                  </a:moveTo>
                  <a:lnTo>
                    <a:pt x="3837" y="34"/>
                  </a:lnTo>
                  <a:cubicBezTo>
                    <a:pt x="3837" y="68"/>
                    <a:pt x="3803" y="68"/>
                    <a:pt x="3803" y="101"/>
                  </a:cubicBezTo>
                  <a:cubicBezTo>
                    <a:pt x="3803" y="101"/>
                    <a:pt x="3770" y="134"/>
                    <a:pt x="3770" y="168"/>
                  </a:cubicBezTo>
                  <a:lnTo>
                    <a:pt x="2569" y="3203"/>
                  </a:lnTo>
                  <a:cubicBezTo>
                    <a:pt x="2602" y="3236"/>
                    <a:pt x="2602" y="3236"/>
                    <a:pt x="2569" y="3236"/>
                  </a:cubicBezTo>
                  <a:cubicBezTo>
                    <a:pt x="2569" y="3270"/>
                    <a:pt x="2569" y="3270"/>
                    <a:pt x="2569" y="3303"/>
                  </a:cubicBezTo>
                  <a:lnTo>
                    <a:pt x="2636" y="3303"/>
                  </a:lnTo>
                  <a:lnTo>
                    <a:pt x="2736" y="3236"/>
                  </a:lnTo>
                  <a:cubicBezTo>
                    <a:pt x="2736" y="3236"/>
                    <a:pt x="2769" y="3203"/>
                    <a:pt x="2769" y="3170"/>
                  </a:cubicBezTo>
                  <a:cubicBezTo>
                    <a:pt x="2769" y="3170"/>
                    <a:pt x="2803" y="3136"/>
                    <a:pt x="2803" y="3103"/>
                  </a:cubicBezTo>
                  <a:lnTo>
                    <a:pt x="3970" y="68"/>
                  </a:lnTo>
                  <a:cubicBezTo>
                    <a:pt x="3970" y="68"/>
                    <a:pt x="3970" y="34"/>
                    <a:pt x="3970" y="34"/>
                  </a:cubicBezTo>
                  <a:cubicBezTo>
                    <a:pt x="3970" y="34"/>
                    <a:pt x="3970" y="1"/>
                    <a:pt x="3970" y="1"/>
                  </a:cubicBezTo>
                  <a:close/>
                  <a:moveTo>
                    <a:pt x="1869" y="1168"/>
                  </a:moveTo>
                  <a:cubicBezTo>
                    <a:pt x="1769" y="1168"/>
                    <a:pt x="1702" y="1202"/>
                    <a:pt x="1635" y="1268"/>
                  </a:cubicBezTo>
                  <a:cubicBezTo>
                    <a:pt x="1535" y="1302"/>
                    <a:pt x="1468" y="1368"/>
                    <a:pt x="1402" y="1469"/>
                  </a:cubicBezTo>
                  <a:cubicBezTo>
                    <a:pt x="1335" y="1535"/>
                    <a:pt x="1268" y="1635"/>
                    <a:pt x="1235" y="1735"/>
                  </a:cubicBezTo>
                  <a:cubicBezTo>
                    <a:pt x="1168" y="1835"/>
                    <a:pt x="1135" y="1936"/>
                    <a:pt x="1101" y="2069"/>
                  </a:cubicBezTo>
                  <a:cubicBezTo>
                    <a:pt x="1101" y="2169"/>
                    <a:pt x="1068" y="2269"/>
                    <a:pt x="1068" y="2369"/>
                  </a:cubicBezTo>
                  <a:cubicBezTo>
                    <a:pt x="1068" y="2369"/>
                    <a:pt x="1068" y="2403"/>
                    <a:pt x="1068" y="2403"/>
                  </a:cubicBezTo>
                  <a:lnTo>
                    <a:pt x="1101" y="2403"/>
                  </a:lnTo>
                  <a:lnTo>
                    <a:pt x="1201" y="2336"/>
                  </a:lnTo>
                  <a:cubicBezTo>
                    <a:pt x="1235" y="2336"/>
                    <a:pt x="1235" y="2336"/>
                    <a:pt x="1268" y="2302"/>
                  </a:cubicBezTo>
                  <a:cubicBezTo>
                    <a:pt x="1268" y="2269"/>
                    <a:pt x="1268" y="2269"/>
                    <a:pt x="1268" y="2236"/>
                  </a:cubicBezTo>
                  <a:cubicBezTo>
                    <a:pt x="1302" y="2169"/>
                    <a:pt x="1302" y="2102"/>
                    <a:pt x="1302" y="2036"/>
                  </a:cubicBezTo>
                  <a:cubicBezTo>
                    <a:pt x="1335" y="1969"/>
                    <a:pt x="1368" y="1902"/>
                    <a:pt x="1368" y="1869"/>
                  </a:cubicBezTo>
                  <a:cubicBezTo>
                    <a:pt x="1402" y="1802"/>
                    <a:pt x="1435" y="1735"/>
                    <a:pt x="1468" y="1702"/>
                  </a:cubicBezTo>
                  <a:cubicBezTo>
                    <a:pt x="1502" y="1635"/>
                    <a:pt x="1568" y="1602"/>
                    <a:pt x="1602" y="1569"/>
                  </a:cubicBezTo>
                  <a:cubicBezTo>
                    <a:pt x="1668" y="1552"/>
                    <a:pt x="1719" y="1544"/>
                    <a:pt x="1756" y="1544"/>
                  </a:cubicBezTo>
                  <a:cubicBezTo>
                    <a:pt x="1794" y="1544"/>
                    <a:pt x="1819" y="1552"/>
                    <a:pt x="1835" y="1569"/>
                  </a:cubicBezTo>
                  <a:cubicBezTo>
                    <a:pt x="1902" y="1669"/>
                    <a:pt x="1935" y="1769"/>
                    <a:pt x="1935" y="1869"/>
                  </a:cubicBezTo>
                  <a:cubicBezTo>
                    <a:pt x="1935" y="1969"/>
                    <a:pt x="1902" y="2069"/>
                    <a:pt x="1902" y="2169"/>
                  </a:cubicBezTo>
                  <a:cubicBezTo>
                    <a:pt x="1869" y="2236"/>
                    <a:pt x="1835" y="2336"/>
                    <a:pt x="1769" y="2403"/>
                  </a:cubicBezTo>
                  <a:lnTo>
                    <a:pt x="1101" y="3804"/>
                  </a:lnTo>
                  <a:cubicBezTo>
                    <a:pt x="1068" y="3804"/>
                    <a:pt x="1068" y="3837"/>
                    <a:pt x="1035" y="3870"/>
                  </a:cubicBezTo>
                  <a:cubicBezTo>
                    <a:pt x="1035" y="3904"/>
                    <a:pt x="1035" y="3937"/>
                    <a:pt x="1035" y="3970"/>
                  </a:cubicBezTo>
                  <a:lnTo>
                    <a:pt x="1035" y="4104"/>
                  </a:lnTo>
                  <a:cubicBezTo>
                    <a:pt x="1035" y="4104"/>
                    <a:pt x="1068" y="4137"/>
                    <a:pt x="1068" y="4137"/>
                  </a:cubicBezTo>
                  <a:cubicBezTo>
                    <a:pt x="1068" y="4154"/>
                    <a:pt x="1076" y="4162"/>
                    <a:pt x="1085" y="4162"/>
                  </a:cubicBezTo>
                  <a:cubicBezTo>
                    <a:pt x="1093" y="4162"/>
                    <a:pt x="1101" y="4154"/>
                    <a:pt x="1101" y="4137"/>
                  </a:cubicBezTo>
                  <a:lnTo>
                    <a:pt x="2135" y="3570"/>
                  </a:lnTo>
                  <a:cubicBezTo>
                    <a:pt x="2135" y="3537"/>
                    <a:pt x="2169" y="3537"/>
                    <a:pt x="2169" y="3503"/>
                  </a:cubicBezTo>
                  <a:cubicBezTo>
                    <a:pt x="2202" y="3470"/>
                    <a:pt x="2202" y="3437"/>
                    <a:pt x="2202" y="3437"/>
                  </a:cubicBezTo>
                  <a:lnTo>
                    <a:pt x="2202" y="3303"/>
                  </a:lnTo>
                  <a:cubicBezTo>
                    <a:pt x="2202" y="3270"/>
                    <a:pt x="2202" y="3236"/>
                    <a:pt x="2169" y="3236"/>
                  </a:cubicBezTo>
                  <a:cubicBezTo>
                    <a:pt x="2169" y="3236"/>
                    <a:pt x="2169" y="3222"/>
                    <a:pt x="2159" y="3222"/>
                  </a:cubicBezTo>
                  <a:cubicBezTo>
                    <a:pt x="2154" y="3222"/>
                    <a:pt x="2147" y="3225"/>
                    <a:pt x="2135" y="3236"/>
                  </a:cubicBezTo>
                  <a:lnTo>
                    <a:pt x="1402" y="3637"/>
                  </a:lnTo>
                  <a:lnTo>
                    <a:pt x="1402" y="3637"/>
                  </a:lnTo>
                  <a:lnTo>
                    <a:pt x="1935" y="2569"/>
                  </a:lnTo>
                  <a:cubicBezTo>
                    <a:pt x="1969" y="2503"/>
                    <a:pt x="2002" y="2436"/>
                    <a:pt x="2035" y="2369"/>
                  </a:cubicBezTo>
                  <a:cubicBezTo>
                    <a:pt x="2069" y="2302"/>
                    <a:pt x="2102" y="2202"/>
                    <a:pt x="2102" y="2136"/>
                  </a:cubicBezTo>
                  <a:cubicBezTo>
                    <a:pt x="2135" y="2069"/>
                    <a:pt x="2135" y="2002"/>
                    <a:pt x="2169" y="1936"/>
                  </a:cubicBezTo>
                  <a:lnTo>
                    <a:pt x="2169" y="1735"/>
                  </a:lnTo>
                  <a:cubicBezTo>
                    <a:pt x="2169" y="1635"/>
                    <a:pt x="2169" y="1535"/>
                    <a:pt x="2135" y="1435"/>
                  </a:cubicBezTo>
                  <a:cubicBezTo>
                    <a:pt x="2102" y="1368"/>
                    <a:pt x="2069" y="1302"/>
                    <a:pt x="2035" y="1268"/>
                  </a:cubicBezTo>
                  <a:cubicBezTo>
                    <a:pt x="1969" y="1202"/>
                    <a:pt x="1935" y="1168"/>
                    <a:pt x="1869" y="1168"/>
                  </a:cubicBezTo>
                  <a:close/>
                  <a:moveTo>
                    <a:pt x="701" y="1835"/>
                  </a:moveTo>
                  <a:lnTo>
                    <a:pt x="601" y="1902"/>
                  </a:lnTo>
                  <a:lnTo>
                    <a:pt x="568" y="1902"/>
                  </a:lnTo>
                  <a:cubicBezTo>
                    <a:pt x="568" y="1936"/>
                    <a:pt x="534" y="1936"/>
                    <a:pt x="534" y="1969"/>
                  </a:cubicBezTo>
                  <a:lnTo>
                    <a:pt x="34" y="2836"/>
                  </a:lnTo>
                  <a:cubicBezTo>
                    <a:pt x="1" y="2870"/>
                    <a:pt x="1" y="2903"/>
                    <a:pt x="1" y="2936"/>
                  </a:cubicBezTo>
                  <a:cubicBezTo>
                    <a:pt x="1" y="2936"/>
                    <a:pt x="1" y="2970"/>
                    <a:pt x="1" y="3003"/>
                  </a:cubicBezTo>
                  <a:lnTo>
                    <a:pt x="67" y="3070"/>
                  </a:lnTo>
                  <a:lnTo>
                    <a:pt x="101" y="3070"/>
                  </a:lnTo>
                  <a:cubicBezTo>
                    <a:pt x="101" y="3070"/>
                    <a:pt x="134" y="3070"/>
                    <a:pt x="134" y="3036"/>
                  </a:cubicBezTo>
                  <a:lnTo>
                    <a:pt x="534" y="2336"/>
                  </a:lnTo>
                  <a:lnTo>
                    <a:pt x="534" y="4371"/>
                  </a:lnTo>
                  <a:cubicBezTo>
                    <a:pt x="534" y="4371"/>
                    <a:pt x="534" y="4404"/>
                    <a:pt x="534" y="4437"/>
                  </a:cubicBezTo>
                  <a:lnTo>
                    <a:pt x="568" y="4437"/>
                  </a:lnTo>
                  <a:lnTo>
                    <a:pt x="668" y="4371"/>
                  </a:lnTo>
                  <a:cubicBezTo>
                    <a:pt x="701" y="4371"/>
                    <a:pt x="701" y="4337"/>
                    <a:pt x="701" y="4304"/>
                  </a:cubicBezTo>
                  <a:cubicBezTo>
                    <a:pt x="734" y="4304"/>
                    <a:pt x="734" y="4271"/>
                    <a:pt x="734" y="4237"/>
                  </a:cubicBezTo>
                  <a:lnTo>
                    <a:pt x="734" y="1869"/>
                  </a:lnTo>
                  <a:cubicBezTo>
                    <a:pt x="734" y="1869"/>
                    <a:pt x="734" y="1835"/>
                    <a:pt x="701" y="18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>
              <a:off x="2120512" y="2034768"/>
              <a:ext cx="8590" cy="19689"/>
            </a:xfrm>
            <a:custGeom>
              <a:avLst/>
              <a:gdLst/>
              <a:ahLst/>
              <a:cxnLst/>
              <a:rect l="l" t="t" r="r" b="b"/>
              <a:pathLst>
                <a:path w="568" h="1302" extrusionOk="0">
                  <a:moveTo>
                    <a:pt x="401" y="0"/>
                  </a:moveTo>
                  <a:cubicBezTo>
                    <a:pt x="368" y="0"/>
                    <a:pt x="334" y="34"/>
                    <a:pt x="301" y="34"/>
                  </a:cubicBezTo>
                  <a:cubicBezTo>
                    <a:pt x="234" y="67"/>
                    <a:pt x="201" y="101"/>
                    <a:pt x="168" y="167"/>
                  </a:cubicBezTo>
                  <a:cubicBezTo>
                    <a:pt x="134" y="201"/>
                    <a:pt x="101" y="234"/>
                    <a:pt x="101" y="301"/>
                  </a:cubicBezTo>
                  <a:lnTo>
                    <a:pt x="101" y="234"/>
                  </a:lnTo>
                  <a:cubicBezTo>
                    <a:pt x="101" y="234"/>
                    <a:pt x="101" y="201"/>
                    <a:pt x="101" y="201"/>
                  </a:cubicBezTo>
                  <a:lnTo>
                    <a:pt x="67" y="201"/>
                  </a:lnTo>
                  <a:lnTo>
                    <a:pt x="34" y="234"/>
                  </a:lnTo>
                  <a:cubicBezTo>
                    <a:pt x="1" y="234"/>
                    <a:pt x="1" y="267"/>
                    <a:pt x="1" y="267"/>
                  </a:cubicBezTo>
                  <a:cubicBezTo>
                    <a:pt x="1" y="267"/>
                    <a:pt x="1" y="301"/>
                    <a:pt x="1" y="301"/>
                  </a:cubicBezTo>
                  <a:lnTo>
                    <a:pt x="1" y="1235"/>
                  </a:lnTo>
                  <a:cubicBezTo>
                    <a:pt x="1" y="1268"/>
                    <a:pt x="1" y="1268"/>
                    <a:pt x="1" y="1301"/>
                  </a:cubicBezTo>
                  <a:lnTo>
                    <a:pt x="34" y="1301"/>
                  </a:lnTo>
                  <a:lnTo>
                    <a:pt x="67" y="1268"/>
                  </a:lnTo>
                  <a:cubicBezTo>
                    <a:pt x="67" y="1235"/>
                    <a:pt x="101" y="1235"/>
                    <a:pt x="101" y="1235"/>
                  </a:cubicBezTo>
                  <a:cubicBezTo>
                    <a:pt x="101" y="1201"/>
                    <a:pt x="101" y="1201"/>
                    <a:pt x="101" y="1168"/>
                  </a:cubicBezTo>
                  <a:lnTo>
                    <a:pt x="101" y="634"/>
                  </a:lnTo>
                  <a:cubicBezTo>
                    <a:pt x="101" y="568"/>
                    <a:pt x="101" y="467"/>
                    <a:pt x="134" y="401"/>
                  </a:cubicBezTo>
                  <a:cubicBezTo>
                    <a:pt x="168" y="334"/>
                    <a:pt x="234" y="267"/>
                    <a:pt x="268" y="234"/>
                  </a:cubicBezTo>
                  <a:cubicBezTo>
                    <a:pt x="301" y="217"/>
                    <a:pt x="326" y="209"/>
                    <a:pt x="347" y="209"/>
                  </a:cubicBezTo>
                  <a:cubicBezTo>
                    <a:pt x="368" y="209"/>
                    <a:pt x="384" y="217"/>
                    <a:pt x="401" y="234"/>
                  </a:cubicBezTo>
                  <a:cubicBezTo>
                    <a:pt x="468" y="301"/>
                    <a:pt x="468" y="367"/>
                    <a:pt x="468" y="434"/>
                  </a:cubicBezTo>
                  <a:lnTo>
                    <a:pt x="468" y="968"/>
                  </a:lnTo>
                  <a:cubicBezTo>
                    <a:pt x="468" y="1001"/>
                    <a:pt x="468" y="1001"/>
                    <a:pt x="468" y="1001"/>
                  </a:cubicBezTo>
                  <a:lnTo>
                    <a:pt x="501" y="1001"/>
                  </a:lnTo>
                  <a:lnTo>
                    <a:pt x="534" y="968"/>
                  </a:lnTo>
                  <a:cubicBezTo>
                    <a:pt x="534" y="968"/>
                    <a:pt x="568" y="968"/>
                    <a:pt x="568" y="934"/>
                  </a:cubicBezTo>
                  <a:cubicBezTo>
                    <a:pt x="568" y="934"/>
                    <a:pt x="568" y="934"/>
                    <a:pt x="568" y="901"/>
                  </a:cubicBezTo>
                  <a:lnTo>
                    <a:pt x="568" y="334"/>
                  </a:lnTo>
                  <a:cubicBezTo>
                    <a:pt x="568" y="267"/>
                    <a:pt x="568" y="201"/>
                    <a:pt x="568" y="167"/>
                  </a:cubicBezTo>
                  <a:cubicBezTo>
                    <a:pt x="568" y="101"/>
                    <a:pt x="534" y="67"/>
                    <a:pt x="501" y="34"/>
                  </a:cubicBezTo>
                  <a:cubicBezTo>
                    <a:pt x="468" y="34"/>
                    <a:pt x="434" y="0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8"/>
            <p:cNvSpPr/>
            <p:nvPr/>
          </p:nvSpPr>
          <p:spPr>
            <a:xfrm>
              <a:off x="2131113" y="2028205"/>
              <a:ext cx="9603" cy="18177"/>
            </a:xfrm>
            <a:custGeom>
              <a:avLst/>
              <a:gdLst/>
              <a:ahLst/>
              <a:cxnLst/>
              <a:rect l="l" t="t" r="r" b="b"/>
              <a:pathLst>
                <a:path w="635" h="1202" extrusionOk="0">
                  <a:moveTo>
                    <a:pt x="401" y="209"/>
                  </a:moveTo>
                  <a:cubicBezTo>
                    <a:pt x="426" y="209"/>
                    <a:pt x="451" y="218"/>
                    <a:pt x="467" y="234"/>
                  </a:cubicBezTo>
                  <a:cubicBezTo>
                    <a:pt x="501" y="268"/>
                    <a:pt x="501" y="334"/>
                    <a:pt x="501" y="401"/>
                  </a:cubicBezTo>
                  <a:lnTo>
                    <a:pt x="134" y="601"/>
                  </a:lnTo>
                  <a:cubicBezTo>
                    <a:pt x="134" y="568"/>
                    <a:pt x="134" y="535"/>
                    <a:pt x="134" y="468"/>
                  </a:cubicBezTo>
                  <a:cubicBezTo>
                    <a:pt x="167" y="434"/>
                    <a:pt x="167" y="401"/>
                    <a:pt x="200" y="368"/>
                  </a:cubicBezTo>
                  <a:cubicBezTo>
                    <a:pt x="200" y="334"/>
                    <a:pt x="234" y="301"/>
                    <a:pt x="234" y="301"/>
                  </a:cubicBezTo>
                  <a:cubicBezTo>
                    <a:pt x="267" y="268"/>
                    <a:pt x="300" y="234"/>
                    <a:pt x="334" y="234"/>
                  </a:cubicBezTo>
                  <a:cubicBezTo>
                    <a:pt x="351" y="218"/>
                    <a:pt x="376" y="209"/>
                    <a:pt x="401" y="209"/>
                  </a:cubicBezTo>
                  <a:close/>
                  <a:moveTo>
                    <a:pt x="434" y="1"/>
                  </a:moveTo>
                  <a:cubicBezTo>
                    <a:pt x="401" y="1"/>
                    <a:pt x="367" y="34"/>
                    <a:pt x="334" y="34"/>
                  </a:cubicBezTo>
                  <a:cubicBezTo>
                    <a:pt x="267" y="68"/>
                    <a:pt x="234" y="101"/>
                    <a:pt x="200" y="134"/>
                  </a:cubicBezTo>
                  <a:cubicBezTo>
                    <a:pt x="167" y="201"/>
                    <a:pt x="134" y="234"/>
                    <a:pt x="100" y="301"/>
                  </a:cubicBezTo>
                  <a:cubicBezTo>
                    <a:pt x="67" y="368"/>
                    <a:pt x="67" y="434"/>
                    <a:pt x="34" y="468"/>
                  </a:cubicBezTo>
                  <a:cubicBezTo>
                    <a:pt x="34" y="535"/>
                    <a:pt x="34" y="601"/>
                    <a:pt x="34" y="668"/>
                  </a:cubicBezTo>
                  <a:cubicBezTo>
                    <a:pt x="0" y="735"/>
                    <a:pt x="0" y="801"/>
                    <a:pt x="0" y="868"/>
                  </a:cubicBezTo>
                  <a:cubicBezTo>
                    <a:pt x="0" y="901"/>
                    <a:pt x="0" y="968"/>
                    <a:pt x="34" y="1035"/>
                  </a:cubicBezTo>
                  <a:cubicBezTo>
                    <a:pt x="34" y="1068"/>
                    <a:pt x="67" y="1102"/>
                    <a:pt x="100" y="1135"/>
                  </a:cubicBezTo>
                  <a:cubicBezTo>
                    <a:pt x="134" y="1168"/>
                    <a:pt x="167" y="1168"/>
                    <a:pt x="200" y="1202"/>
                  </a:cubicBezTo>
                  <a:cubicBezTo>
                    <a:pt x="234" y="1168"/>
                    <a:pt x="267" y="1168"/>
                    <a:pt x="300" y="1168"/>
                  </a:cubicBezTo>
                  <a:cubicBezTo>
                    <a:pt x="367" y="1135"/>
                    <a:pt x="401" y="1102"/>
                    <a:pt x="434" y="1068"/>
                  </a:cubicBezTo>
                  <a:cubicBezTo>
                    <a:pt x="467" y="1035"/>
                    <a:pt x="501" y="968"/>
                    <a:pt x="534" y="935"/>
                  </a:cubicBezTo>
                  <a:cubicBezTo>
                    <a:pt x="534" y="901"/>
                    <a:pt x="567" y="868"/>
                    <a:pt x="567" y="835"/>
                  </a:cubicBezTo>
                  <a:cubicBezTo>
                    <a:pt x="567" y="801"/>
                    <a:pt x="601" y="768"/>
                    <a:pt x="601" y="735"/>
                  </a:cubicBezTo>
                  <a:cubicBezTo>
                    <a:pt x="601" y="735"/>
                    <a:pt x="601" y="701"/>
                    <a:pt x="601" y="701"/>
                  </a:cubicBezTo>
                  <a:lnTo>
                    <a:pt x="567" y="701"/>
                  </a:lnTo>
                  <a:lnTo>
                    <a:pt x="534" y="735"/>
                  </a:lnTo>
                  <a:lnTo>
                    <a:pt x="501" y="735"/>
                  </a:lnTo>
                  <a:lnTo>
                    <a:pt x="501" y="768"/>
                  </a:lnTo>
                  <a:cubicBezTo>
                    <a:pt x="501" y="801"/>
                    <a:pt x="467" y="835"/>
                    <a:pt x="434" y="868"/>
                  </a:cubicBezTo>
                  <a:cubicBezTo>
                    <a:pt x="401" y="901"/>
                    <a:pt x="367" y="935"/>
                    <a:pt x="334" y="968"/>
                  </a:cubicBezTo>
                  <a:cubicBezTo>
                    <a:pt x="317" y="985"/>
                    <a:pt x="292" y="993"/>
                    <a:pt x="267" y="993"/>
                  </a:cubicBezTo>
                  <a:cubicBezTo>
                    <a:pt x="242" y="993"/>
                    <a:pt x="217" y="985"/>
                    <a:pt x="200" y="968"/>
                  </a:cubicBezTo>
                  <a:cubicBezTo>
                    <a:pt x="167" y="935"/>
                    <a:pt x="134" y="868"/>
                    <a:pt x="134" y="768"/>
                  </a:cubicBezTo>
                  <a:lnTo>
                    <a:pt x="601" y="535"/>
                  </a:lnTo>
                  <a:cubicBezTo>
                    <a:pt x="601" y="501"/>
                    <a:pt x="634" y="501"/>
                    <a:pt x="634" y="501"/>
                  </a:cubicBezTo>
                  <a:cubicBezTo>
                    <a:pt x="634" y="468"/>
                    <a:pt x="634" y="468"/>
                    <a:pt x="634" y="434"/>
                  </a:cubicBezTo>
                  <a:lnTo>
                    <a:pt x="634" y="401"/>
                  </a:lnTo>
                  <a:cubicBezTo>
                    <a:pt x="634" y="334"/>
                    <a:pt x="634" y="268"/>
                    <a:pt x="601" y="201"/>
                  </a:cubicBezTo>
                  <a:cubicBezTo>
                    <a:pt x="601" y="134"/>
                    <a:pt x="567" y="101"/>
                    <a:pt x="534" y="68"/>
                  </a:cubicBezTo>
                  <a:cubicBezTo>
                    <a:pt x="534" y="34"/>
                    <a:pt x="467" y="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8"/>
            <p:cNvSpPr/>
            <p:nvPr/>
          </p:nvSpPr>
          <p:spPr>
            <a:xfrm>
              <a:off x="2141699" y="2020145"/>
              <a:ext cx="10102" cy="25738"/>
            </a:xfrm>
            <a:custGeom>
              <a:avLst/>
              <a:gdLst/>
              <a:ahLst/>
              <a:cxnLst/>
              <a:rect l="l" t="t" r="r" b="b"/>
              <a:pathLst>
                <a:path w="668" h="1702" extrusionOk="0">
                  <a:moveTo>
                    <a:pt x="434" y="309"/>
                  </a:moveTo>
                  <a:cubicBezTo>
                    <a:pt x="459" y="309"/>
                    <a:pt x="484" y="317"/>
                    <a:pt x="501" y="334"/>
                  </a:cubicBezTo>
                  <a:cubicBezTo>
                    <a:pt x="534" y="400"/>
                    <a:pt x="568" y="467"/>
                    <a:pt x="568" y="534"/>
                  </a:cubicBezTo>
                  <a:lnTo>
                    <a:pt x="568" y="567"/>
                  </a:lnTo>
                  <a:lnTo>
                    <a:pt x="568" y="667"/>
                  </a:lnTo>
                  <a:cubicBezTo>
                    <a:pt x="568" y="734"/>
                    <a:pt x="534" y="834"/>
                    <a:pt x="501" y="901"/>
                  </a:cubicBezTo>
                  <a:cubicBezTo>
                    <a:pt x="468" y="967"/>
                    <a:pt x="434" y="1034"/>
                    <a:pt x="368" y="1068"/>
                  </a:cubicBezTo>
                  <a:cubicBezTo>
                    <a:pt x="334" y="1084"/>
                    <a:pt x="309" y="1093"/>
                    <a:pt x="288" y="1093"/>
                  </a:cubicBezTo>
                  <a:cubicBezTo>
                    <a:pt x="268" y="1093"/>
                    <a:pt x="251" y="1084"/>
                    <a:pt x="234" y="1068"/>
                  </a:cubicBezTo>
                  <a:cubicBezTo>
                    <a:pt x="201" y="1001"/>
                    <a:pt x="168" y="934"/>
                    <a:pt x="168" y="867"/>
                  </a:cubicBezTo>
                  <a:lnTo>
                    <a:pt x="168" y="767"/>
                  </a:lnTo>
                  <a:cubicBezTo>
                    <a:pt x="168" y="667"/>
                    <a:pt x="201" y="567"/>
                    <a:pt x="234" y="500"/>
                  </a:cubicBezTo>
                  <a:cubicBezTo>
                    <a:pt x="268" y="434"/>
                    <a:pt x="301" y="367"/>
                    <a:pt x="368" y="334"/>
                  </a:cubicBezTo>
                  <a:cubicBezTo>
                    <a:pt x="384" y="317"/>
                    <a:pt x="409" y="309"/>
                    <a:pt x="434" y="309"/>
                  </a:cubicBezTo>
                  <a:close/>
                  <a:moveTo>
                    <a:pt x="635" y="0"/>
                  </a:moveTo>
                  <a:lnTo>
                    <a:pt x="568" y="33"/>
                  </a:lnTo>
                  <a:cubicBezTo>
                    <a:pt x="568" y="33"/>
                    <a:pt x="568" y="33"/>
                    <a:pt x="568" y="67"/>
                  </a:cubicBezTo>
                  <a:cubicBezTo>
                    <a:pt x="568" y="67"/>
                    <a:pt x="568" y="100"/>
                    <a:pt x="568" y="100"/>
                  </a:cubicBezTo>
                  <a:lnTo>
                    <a:pt x="568" y="167"/>
                  </a:lnTo>
                  <a:cubicBezTo>
                    <a:pt x="534" y="134"/>
                    <a:pt x="501" y="134"/>
                    <a:pt x="468" y="134"/>
                  </a:cubicBezTo>
                  <a:cubicBezTo>
                    <a:pt x="457" y="122"/>
                    <a:pt x="446" y="119"/>
                    <a:pt x="434" y="119"/>
                  </a:cubicBezTo>
                  <a:cubicBezTo>
                    <a:pt x="412" y="119"/>
                    <a:pt x="390" y="134"/>
                    <a:pt x="368" y="134"/>
                  </a:cubicBezTo>
                  <a:cubicBezTo>
                    <a:pt x="301" y="167"/>
                    <a:pt x="268" y="200"/>
                    <a:pt x="234" y="234"/>
                  </a:cubicBezTo>
                  <a:cubicBezTo>
                    <a:pt x="201" y="300"/>
                    <a:pt x="168" y="334"/>
                    <a:pt x="134" y="400"/>
                  </a:cubicBezTo>
                  <a:cubicBezTo>
                    <a:pt x="101" y="534"/>
                    <a:pt x="67" y="667"/>
                    <a:pt x="67" y="834"/>
                  </a:cubicBezTo>
                  <a:lnTo>
                    <a:pt x="1" y="834"/>
                  </a:lnTo>
                  <a:lnTo>
                    <a:pt x="1" y="967"/>
                  </a:lnTo>
                  <a:cubicBezTo>
                    <a:pt x="1" y="1034"/>
                    <a:pt x="34" y="1101"/>
                    <a:pt x="34" y="1168"/>
                  </a:cubicBezTo>
                  <a:cubicBezTo>
                    <a:pt x="34" y="1201"/>
                    <a:pt x="67" y="1234"/>
                    <a:pt x="101" y="1268"/>
                  </a:cubicBezTo>
                  <a:cubicBezTo>
                    <a:pt x="134" y="1301"/>
                    <a:pt x="168" y="1334"/>
                    <a:pt x="201" y="1334"/>
                  </a:cubicBezTo>
                  <a:cubicBezTo>
                    <a:pt x="234" y="1334"/>
                    <a:pt x="268" y="1301"/>
                    <a:pt x="301" y="1301"/>
                  </a:cubicBezTo>
                  <a:cubicBezTo>
                    <a:pt x="368" y="1268"/>
                    <a:pt x="401" y="1234"/>
                    <a:pt x="434" y="1168"/>
                  </a:cubicBezTo>
                  <a:cubicBezTo>
                    <a:pt x="468" y="1134"/>
                    <a:pt x="501" y="1068"/>
                    <a:pt x="501" y="1034"/>
                  </a:cubicBezTo>
                  <a:lnTo>
                    <a:pt x="501" y="1168"/>
                  </a:lnTo>
                  <a:cubicBezTo>
                    <a:pt x="534" y="1201"/>
                    <a:pt x="534" y="1234"/>
                    <a:pt x="501" y="1301"/>
                  </a:cubicBezTo>
                  <a:cubicBezTo>
                    <a:pt x="501" y="1334"/>
                    <a:pt x="501" y="1368"/>
                    <a:pt x="468" y="1401"/>
                  </a:cubicBezTo>
                  <a:cubicBezTo>
                    <a:pt x="468" y="1434"/>
                    <a:pt x="434" y="1468"/>
                    <a:pt x="401" y="1468"/>
                  </a:cubicBezTo>
                  <a:lnTo>
                    <a:pt x="334" y="1535"/>
                  </a:lnTo>
                  <a:cubicBezTo>
                    <a:pt x="301" y="1568"/>
                    <a:pt x="268" y="1568"/>
                    <a:pt x="234" y="1568"/>
                  </a:cubicBezTo>
                  <a:lnTo>
                    <a:pt x="201" y="1568"/>
                  </a:lnTo>
                  <a:cubicBezTo>
                    <a:pt x="201" y="1568"/>
                    <a:pt x="168" y="1568"/>
                    <a:pt x="168" y="1535"/>
                  </a:cubicBezTo>
                  <a:cubicBezTo>
                    <a:pt x="168" y="1535"/>
                    <a:pt x="168" y="1535"/>
                    <a:pt x="168" y="1501"/>
                  </a:cubicBezTo>
                  <a:lnTo>
                    <a:pt x="134" y="1468"/>
                  </a:lnTo>
                  <a:lnTo>
                    <a:pt x="101" y="1468"/>
                  </a:lnTo>
                  <a:cubicBezTo>
                    <a:pt x="67" y="1501"/>
                    <a:pt x="67" y="1501"/>
                    <a:pt x="67" y="1501"/>
                  </a:cubicBezTo>
                  <a:cubicBezTo>
                    <a:pt x="67" y="1535"/>
                    <a:pt x="67" y="1535"/>
                    <a:pt x="67" y="1568"/>
                  </a:cubicBezTo>
                  <a:cubicBezTo>
                    <a:pt x="67" y="1601"/>
                    <a:pt x="67" y="1635"/>
                    <a:pt x="101" y="1668"/>
                  </a:cubicBezTo>
                  <a:cubicBezTo>
                    <a:pt x="101" y="1668"/>
                    <a:pt x="101" y="1668"/>
                    <a:pt x="134" y="1701"/>
                  </a:cubicBezTo>
                  <a:lnTo>
                    <a:pt x="201" y="1701"/>
                  </a:lnTo>
                  <a:cubicBezTo>
                    <a:pt x="268" y="1701"/>
                    <a:pt x="301" y="1701"/>
                    <a:pt x="334" y="1668"/>
                  </a:cubicBezTo>
                  <a:cubicBezTo>
                    <a:pt x="434" y="1601"/>
                    <a:pt x="534" y="1501"/>
                    <a:pt x="568" y="1401"/>
                  </a:cubicBezTo>
                  <a:cubicBezTo>
                    <a:pt x="635" y="1301"/>
                    <a:pt x="668" y="1168"/>
                    <a:pt x="668" y="1034"/>
                  </a:cubicBezTo>
                  <a:lnTo>
                    <a:pt x="668" y="33"/>
                  </a:lnTo>
                  <a:cubicBezTo>
                    <a:pt x="668" y="33"/>
                    <a:pt x="668" y="0"/>
                    <a:pt x="6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8"/>
            <p:cNvSpPr/>
            <p:nvPr/>
          </p:nvSpPr>
          <p:spPr>
            <a:xfrm>
              <a:off x="2154311" y="2014595"/>
              <a:ext cx="9104" cy="18676"/>
            </a:xfrm>
            <a:custGeom>
              <a:avLst/>
              <a:gdLst/>
              <a:ahLst/>
              <a:cxnLst/>
              <a:rect l="l" t="t" r="r" b="b"/>
              <a:pathLst>
                <a:path w="602" h="1235" extrusionOk="0">
                  <a:moveTo>
                    <a:pt x="434" y="567"/>
                  </a:moveTo>
                  <a:lnTo>
                    <a:pt x="434" y="601"/>
                  </a:lnTo>
                  <a:cubicBezTo>
                    <a:pt x="434" y="667"/>
                    <a:pt x="434" y="701"/>
                    <a:pt x="434" y="734"/>
                  </a:cubicBezTo>
                  <a:cubicBezTo>
                    <a:pt x="434" y="801"/>
                    <a:pt x="401" y="834"/>
                    <a:pt x="401" y="867"/>
                  </a:cubicBezTo>
                  <a:cubicBezTo>
                    <a:pt x="368" y="901"/>
                    <a:pt x="334" y="934"/>
                    <a:pt x="334" y="968"/>
                  </a:cubicBezTo>
                  <a:cubicBezTo>
                    <a:pt x="301" y="1001"/>
                    <a:pt x="268" y="1001"/>
                    <a:pt x="234" y="1034"/>
                  </a:cubicBezTo>
                  <a:cubicBezTo>
                    <a:pt x="212" y="1034"/>
                    <a:pt x="190" y="1049"/>
                    <a:pt x="177" y="1049"/>
                  </a:cubicBezTo>
                  <a:cubicBezTo>
                    <a:pt x="171" y="1049"/>
                    <a:pt x="167" y="1045"/>
                    <a:pt x="167" y="1034"/>
                  </a:cubicBezTo>
                  <a:cubicBezTo>
                    <a:pt x="151" y="1051"/>
                    <a:pt x="142" y="1059"/>
                    <a:pt x="138" y="1059"/>
                  </a:cubicBezTo>
                  <a:cubicBezTo>
                    <a:pt x="134" y="1059"/>
                    <a:pt x="134" y="1051"/>
                    <a:pt x="134" y="1034"/>
                  </a:cubicBezTo>
                  <a:lnTo>
                    <a:pt x="101" y="1034"/>
                  </a:lnTo>
                  <a:cubicBezTo>
                    <a:pt x="101" y="1001"/>
                    <a:pt x="101" y="1001"/>
                    <a:pt x="101" y="968"/>
                  </a:cubicBezTo>
                  <a:cubicBezTo>
                    <a:pt x="101" y="934"/>
                    <a:pt x="101" y="867"/>
                    <a:pt x="134" y="834"/>
                  </a:cubicBezTo>
                  <a:cubicBezTo>
                    <a:pt x="201" y="767"/>
                    <a:pt x="234" y="734"/>
                    <a:pt x="268" y="701"/>
                  </a:cubicBezTo>
                  <a:lnTo>
                    <a:pt x="434" y="567"/>
                  </a:lnTo>
                  <a:close/>
                  <a:moveTo>
                    <a:pt x="434" y="0"/>
                  </a:moveTo>
                  <a:cubicBezTo>
                    <a:pt x="401" y="0"/>
                    <a:pt x="368" y="34"/>
                    <a:pt x="334" y="34"/>
                  </a:cubicBezTo>
                  <a:cubicBezTo>
                    <a:pt x="301" y="67"/>
                    <a:pt x="268" y="100"/>
                    <a:pt x="234" y="134"/>
                  </a:cubicBezTo>
                  <a:cubicBezTo>
                    <a:pt x="201" y="167"/>
                    <a:pt x="167" y="200"/>
                    <a:pt x="167" y="234"/>
                  </a:cubicBezTo>
                  <a:cubicBezTo>
                    <a:pt x="134" y="267"/>
                    <a:pt x="101" y="300"/>
                    <a:pt x="101" y="334"/>
                  </a:cubicBezTo>
                  <a:cubicBezTo>
                    <a:pt x="101" y="367"/>
                    <a:pt x="67" y="400"/>
                    <a:pt x="67" y="434"/>
                  </a:cubicBezTo>
                  <a:lnTo>
                    <a:pt x="67" y="467"/>
                  </a:lnTo>
                  <a:lnTo>
                    <a:pt x="167" y="467"/>
                  </a:lnTo>
                  <a:cubicBezTo>
                    <a:pt x="167" y="434"/>
                    <a:pt x="167" y="434"/>
                    <a:pt x="167" y="434"/>
                  </a:cubicBezTo>
                  <a:cubicBezTo>
                    <a:pt x="167" y="400"/>
                    <a:pt x="201" y="367"/>
                    <a:pt x="234" y="334"/>
                  </a:cubicBezTo>
                  <a:cubicBezTo>
                    <a:pt x="234" y="300"/>
                    <a:pt x="268" y="267"/>
                    <a:pt x="301" y="234"/>
                  </a:cubicBezTo>
                  <a:lnTo>
                    <a:pt x="401" y="234"/>
                  </a:lnTo>
                  <a:cubicBezTo>
                    <a:pt x="468" y="267"/>
                    <a:pt x="468" y="300"/>
                    <a:pt x="468" y="367"/>
                  </a:cubicBezTo>
                  <a:lnTo>
                    <a:pt x="468" y="400"/>
                  </a:lnTo>
                  <a:lnTo>
                    <a:pt x="268" y="534"/>
                  </a:lnTo>
                  <a:cubicBezTo>
                    <a:pt x="234" y="567"/>
                    <a:pt x="201" y="601"/>
                    <a:pt x="167" y="667"/>
                  </a:cubicBezTo>
                  <a:cubicBezTo>
                    <a:pt x="134" y="701"/>
                    <a:pt x="101" y="734"/>
                    <a:pt x="101" y="767"/>
                  </a:cubicBezTo>
                  <a:cubicBezTo>
                    <a:pt x="67" y="801"/>
                    <a:pt x="34" y="867"/>
                    <a:pt x="1" y="901"/>
                  </a:cubicBezTo>
                  <a:cubicBezTo>
                    <a:pt x="1" y="968"/>
                    <a:pt x="1" y="1001"/>
                    <a:pt x="1" y="1068"/>
                  </a:cubicBezTo>
                  <a:cubicBezTo>
                    <a:pt x="1" y="1101"/>
                    <a:pt x="34" y="1134"/>
                    <a:pt x="67" y="1168"/>
                  </a:cubicBezTo>
                  <a:cubicBezTo>
                    <a:pt x="67" y="1168"/>
                    <a:pt x="101" y="1201"/>
                    <a:pt x="101" y="1234"/>
                  </a:cubicBezTo>
                  <a:lnTo>
                    <a:pt x="167" y="1234"/>
                  </a:lnTo>
                  <a:cubicBezTo>
                    <a:pt x="234" y="1201"/>
                    <a:pt x="234" y="1201"/>
                    <a:pt x="268" y="1201"/>
                  </a:cubicBezTo>
                  <a:lnTo>
                    <a:pt x="334" y="1134"/>
                  </a:lnTo>
                  <a:lnTo>
                    <a:pt x="401" y="1068"/>
                  </a:lnTo>
                  <a:cubicBezTo>
                    <a:pt x="434" y="1034"/>
                    <a:pt x="468" y="1001"/>
                    <a:pt x="468" y="1001"/>
                  </a:cubicBezTo>
                  <a:cubicBezTo>
                    <a:pt x="468" y="968"/>
                    <a:pt x="501" y="934"/>
                    <a:pt x="501" y="901"/>
                  </a:cubicBezTo>
                  <a:lnTo>
                    <a:pt x="501" y="968"/>
                  </a:lnTo>
                  <a:cubicBezTo>
                    <a:pt x="501" y="1001"/>
                    <a:pt x="501" y="1001"/>
                    <a:pt x="501" y="1001"/>
                  </a:cubicBezTo>
                  <a:lnTo>
                    <a:pt x="534" y="1001"/>
                  </a:lnTo>
                  <a:lnTo>
                    <a:pt x="568" y="968"/>
                  </a:lnTo>
                  <a:lnTo>
                    <a:pt x="601" y="968"/>
                  </a:lnTo>
                  <a:cubicBezTo>
                    <a:pt x="601" y="934"/>
                    <a:pt x="601" y="934"/>
                    <a:pt x="601" y="901"/>
                  </a:cubicBezTo>
                  <a:lnTo>
                    <a:pt x="601" y="267"/>
                  </a:lnTo>
                  <a:cubicBezTo>
                    <a:pt x="601" y="234"/>
                    <a:pt x="601" y="167"/>
                    <a:pt x="568" y="134"/>
                  </a:cubicBezTo>
                  <a:cubicBezTo>
                    <a:pt x="568" y="100"/>
                    <a:pt x="568" y="67"/>
                    <a:pt x="534" y="34"/>
                  </a:cubicBezTo>
                  <a:cubicBezTo>
                    <a:pt x="501" y="0"/>
                    <a:pt x="468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8"/>
            <p:cNvSpPr/>
            <p:nvPr/>
          </p:nvSpPr>
          <p:spPr>
            <a:xfrm>
              <a:off x="2163899" y="2005007"/>
              <a:ext cx="7576" cy="20945"/>
            </a:xfrm>
            <a:custGeom>
              <a:avLst/>
              <a:gdLst/>
              <a:ahLst/>
              <a:cxnLst/>
              <a:rect l="l" t="t" r="r" b="b"/>
              <a:pathLst>
                <a:path w="501" h="1385" extrusionOk="0">
                  <a:moveTo>
                    <a:pt x="234" y="0"/>
                  </a:moveTo>
                  <a:lnTo>
                    <a:pt x="167" y="34"/>
                  </a:lnTo>
                  <a:cubicBezTo>
                    <a:pt x="167" y="34"/>
                    <a:pt x="134" y="34"/>
                    <a:pt x="134" y="67"/>
                  </a:cubicBezTo>
                  <a:cubicBezTo>
                    <a:pt x="134" y="67"/>
                    <a:pt x="134" y="100"/>
                    <a:pt x="134" y="100"/>
                  </a:cubicBezTo>
                  <a:lnTo>
                    <a:pt x="134" y="434"/>
                  </a:lnTo>
                  <a:lnTo>
                    <a:pt x="34" y="501"/>
                  </a:lnTo>
                  <a:cubicBezTo>
                    <a:pt x="34" y="501"/>
                    <a:pt x="34" y="501"/>
                    <a:pt x="34" y="534"/>
                  </a:cubicBezTo>
                  <a:cubicBezTo>
                    <a:pt x="0" y="534"/>
                    <a:pt x="0" y="567"/>
                    <a:pt x="34" y="567"/>
                  </a:cubicBezTo>
                  <a:lnTo>
                    <a:pt x="34" y="634"/>
                  </a:lnTo>
                  <a:cubicBezTo>
                    <a:pt x="0" y="634"/>
                    <a:pt x="0" y="668"/>
                    <a:pt x="34" y="668"/>
                  </a:cubicBezTo>
                  <a:lnTo>
                    <a:pt x="134" y="601"/>
                  </a:lnTo>
                  <a:lnTo>
                    <a:pt x="134" y="1101"/>
                  </a:lnTo>
                  <a:cubicBezTo>
                    <a:pt x="134" y="1201"/>
                    <a:pt x="167" y="1268"/>
                    <a:pt x="201" y="1335"/>
                  </a:cubicBezTo>
                  <a:cubicBezTo>
                    <a:pt x="217" y="1368"/>
                    <a:pt x="242" y="1385"/>
                    <a:pt x="272" y="1385"/>
                  </a:cubicBezTo>
                  <a:cubicBezTo>
                    <a:pt x="301" y="1385"/>
                    <a:pt x="334" y="1368"/>
                    <a:pt x="367" y="1335"/>
                  </a:cubicBezTo>
                  <a:lnTo>
                    <a:pt x="434" y="1301"/>
                  </a:lnTo>
                  <a:cubicBezTo>
                    <a:pt x="467" y="1301"/>
                    <a:pt x="467" y="1268"/>
                    <a:pt x="467" y="1268"/>
                  </a:cubicBezTo>
                  <a:cubicBezTo>
                    <a:pt x="467" y="1268"/>
                    <a:pt x="467" y="1235"/>
                    <a:pt x="467" y="1235"/>
                  </a:cubicBezTo>
                  <a:lnTo>
                    <a:pt x="467" y="1168"/>
                  </a:lnTo>
                  <a:cubicBezTo>
                    <a:pt x="467" y="1135"/>
                    <a:pt x="501" y="1135"/>
                    <a:pt x="467" y="1135"/>
                  </a:cubicBezTo>
                  <a:lnTo>
                    <a:pt x="434" y="1135"/>
                  </a:lnTo>
                  <a:lnTo>
                    <a:pt x="367" y="1168"/>
                  </a:lnTo>
                  <a:lnTo>
                    <a:pt x="334" y="1168"/>
                  </a:lnTo>
                  <a:cubicBezTo>
                    <a:pt x="317" y="1185"/>
                    <a:pt x="309" y="1193"/>
                    <a:pt x="305" y="1193"/>
                  </a:cubicBezTo>
                  <a:cubicBezTo>
                    <a:pt x="301" y="1193"/>
                    <a:pt x="301" y="1185"/>
                    <a:pt x="301" y="1168"/>
                  </a:cubicBezTo>
                  <a:cubicBezTo>
                    <a:pt x="267" y="1168"/>
                    <a:pt x="267" y="1135"/>
                    <a:pt x="301" y="1135"/>
                  </a:cubicBezTo>
                  <a:cubicBezTo>
                    <a:pt x="267" y="1101"/>
                    <a:pt x="267" y="1101"/>
                    <a:pt x="301" y="1068"/>
                  </a:cubicBezTo>
                  <a:lnTo>
                    <a:pt x="234" y="534"/>
                  </a:lnTo>
                  <a:lnTo>
                    <a:pt x="401" y="434"/>
                  </a:lnTo>
                  <a:lnTo>
                    <a:pt x="434" y="434"/>
                  </a:lnTo>
                  <a:cubicBezTo>
                    <a:pt x="434" y="401"/>
                    <a:pt x="434" y="401"/>
                    <a:pt x="434" y="367"/>
                  </a:cubicBezTo>
                  <a:lnTo>
                    <a:pt x="434" y="301"/>
                  </a:lnTo>
                  <a:cubicBezTo>
                    <a:pt x="434" y="301"/>
                    <a:pt x="434" y="267"/>
                    <a:pt x="434" y="267"/>
                  </a:cubicBezTo>
                  <a:lnTo>
                    <a:pt x="401" y="267"/>
                  </a:lnTo>
                  <a:lnTo>
                    <a:pt x="234" y="367"/>
                  </a:lnTo>
                  <a:lnTo>
                    <a:pt x="234" y="34"/>
                  </a:lnTo>
                  <a:cubicBezTo>
                    <a:pt x="234" y="0"/>
                    <a:pt x="267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8"/>
            <p:cNvSpPr/>
            <p:nvPr/>
          </p:nvSpPr>
          <p:spPr>
            <a:xfrm>
              <a:off x="2173985" y="2000969"/>
              <a:ext cx="2042" cy="22215"/>
            </a:xfrm>
            <a:custGeom>
              <a:avLst/>
              <a:gdLst/>
              <a:ahLst/>
              <a:cxnLst/>
              <a:rect l="l" t="t" r="r" b="b"/>
              <a:pathLst>
                <a:path w="135" h="1469" extrusionOk="0">
                  <a:moveTo>
                    <a:pt x="101" y="1"/>
                  </a:moveTo>
                  <a:lnTo>
                    <a:pt x="1" y="34"/>
                  </a:lnTo>
                  <a:cubicBezTo>
                    <a:pt x="1" y="34"/>
                    <a:pt x="1" y="34"/>
                    <a:pt x="1" y="67"/>
                  </a:cubicBezTo>
                  <a:cubicBezTo>
                    <a:pt x="1" y="67"/>
                    <a:pt x="1" y="101"/>
                    <a:pt x="1" y="101"/>
                  </a:cubicBezTo>
                  <a:lnTo>
                    <a:pt x="1" y="234"/>
                  </a:lnTo>
                  <a:cubicBezTo>
                    <a:pt x="1" y="234"/>
                    <a:pt x="1" y="234"/>
                    <a:pt x="1" y="267"/>
                  </a:cubicBezTo>
                  <a:lnTo>
                    <a:pt x="101" y="201"/>
                  </a:lnTo>
                  <a:cubicBezTo>
                    <a:pt x="101" y="167"/>
                    <a:pt x="101" y="167"/>
                    <a:pt x="101" y="134"/>
                  </a:cubicBezTo>
                  <a:lnTo>
                    <a:pt x="101" y="34"/>
                  </a:lnTo>
                  <a:cubicBezTo>
                    <a:pt x="134" y="1"/>
                    <a:pt x="134" y="1"/>
                    <a:pt x="101" y="1"/>
                  </a:cubicBezTo>
                  <a:close/>
                  <a:moveTo>
                    <a:pt x="67" y="401"/>
                  </a:moveTo>
                  <a:lnTo>
                    <a:pt x="34" y="434"/>
                  </a:lnTo>
                  <a:lnTo>
                    <a:pt x="1" y="434"/>
                  </a:lnTo>
                  <a:cubicBezTo>
                    <a:pt x="1" y="468"/>
                    <a:pt x="1" y="468"/>
                    <a:pt x="1" y="501"/>
                  </a:cubicBezTo>
                  <a:lnTo>
                    <a:pt x="1" y="1435"/>
                  </a:lnTo>
                  <a:cubicBezTo>
                    <a:pt x="1" y="1468"/>
                    <a:pt x="1" y="1468"/>
                    <a:pt x="1" y="1468"/>
                  </a:cubicBezTo>
                  <a:lnTo>
                    <a:pt x="34" y="1468"/>
                  </a:lnTo>
                  <a:lnTo>
                    <a:pt x="101" y="1435"/>
                  </a:lnTo>
                  <a:cubicBezTo>
                    <a:pt x="101" y="1435"/>
                    <a:pt x="101" y="1435"/>
                    <a:pt x="101" y="1402"/>
                  </a:cubicBezTo>
                  <a:cubicBezTo>
                    <a:pt x="101" y="1402"/>
                    <a:pt x="101" y="1368"/>
                    <a:pt x="101" y="1368"/>
                  </a:cubicBezTo>
                  <a:lnTo>
                    <a:pt x="101" y="434"/>
                  </a:lnTo>
                  <a:cubicBezTo>
                    <a:pt x="101" y="401"/>
                    <a:pt x="101" y="401"/>
                    <a:pt x="1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8"/>
            <p:cNvSpPr/>
            <p:nvPr/>
          </p:nvSpPr>
          <p:spPr>
            <a:xfrm>
              <a:off x="2178023" y="2000470"/>
              <a:ext cx="9089" cy="18177"/>
            </a:xfrm>
            <a:custGeom>
              <a:avLst/>
              <a:gdLst/>
              <a:ahLst/>
              <a:cxnLst/>
              <a:rect l="l" t="t" r="r" b="b"/>
              <a:pathLst>
                <a:path w="601" h="1202" extrusionOk="0">
                  <a:moveTo>
                    <a:pt x="568" y="0"/>
                  </a:moveTo>
                  <a:lnTo>
                    <a:pt x="534" y="34"/>
                  </a:lnTo>
                  <a:lnTo>
                    <a:pt x="501" y="34"/>
                  </a:lnTo>
                  <a:lnTo>
                    <a:pt x="501" y="100"/>
                  </a:lnTo>
                  <a:lnTo>
                    <a:pt x="301" y="934"/>
                  </a:lnTo>
                  <a:lnTo>
                    <a:pt x="101" y="300"/>
                  </a:lnTo>
                  <a:lnTo>
                    <a:pt x="101" y="267"/>
                  </a:lnTo>
                  <a:lnTo>
                    <a:pt x="67" y="267"/>
                  </a:lnTo>
                  <a:lnTo>
                    <a:pt x="0" y="300"/>
                  </a:lnTo>
                  <a:cubicBezTo>
                    <a:pt x="0" y="300"/>
                    <a:pt x="0" y="334"/>
                    <a:pt x="0" y="334"/>
                  </a:cubicBezTo>
                  <a:cubicBezTo>
                    <a:pt x="0" y="334"/>
                    <a:pt x="0" y="367"/>
                    <a:pt x="0" y="367"/>
                  </a:cubicBezTo>
                  <a:lnTo>
                    <a:pt x="267" y="1168"/>
                  </a:lnTo>
                  <a:lnTo>
                    <a:pt x="267" y="1201"/>
                  </a:lnTo>
                  <a:lnTo>
                    <a:pt x="301" y="1168"/>
                  </a:lnTo>
                  <a:lnTo>
                    <a:pt x="334" y="1168"/>
                  </a:lnTo>
                  <a:cubicBezTo>
                    <a:pt x="334" y="1134"/>
                    <a:pt x="334" y="1134"/>
                    <a:pt x="334" y="1101"/>
                  </a:cubicBez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8"/>
            <p:cNvSpPr/>
            <p:nvPr/>
          </p:nvSpPr>
          <p:spPr>
            <a:xfrm>
              <a:off x="2188609" y="1995419"/>
              <a:ext cx="9603" cy="17678"/>
            </a:xfrm>
            <a:custGeom>
              <a:avLst/>
              <a:gdLst/>
              <a:ahLst/>
              <a:cxnLst/>
              <a:rect l="l" t="t" r="r" b="b"/>
              <a:pathLst>
                <a:path w="635" h="1169" extrusionOk="0">
                  <a:moveTo>
                    <a:pt x="380" y="176"/>
                  </a:moveTo>
                  <a:cubicBezTo>
                    <a:pt x="401" y="176"/>
                    <a:pt x="418" y="184"/>
                    <a:pt x="435" y="201"/>
                  </a:cubicBezTo>
                  <a:cubicBezTo>
                    <a:pt x="501" y="267"/>
                    <a:pt x="501" y="301"/>
                    <a:pt x="501" y="368"/>
                  </a:cubicBezTo>
                  <a:lnTo>
                    <a:pt x="134" y="568"/>
                  </a:lnTo>
                  <a:cubicBezTo>
                    <a:pt x="134" y="534"/>
                    <a:pt x="134" y="501"/>
                    <a:pt x="134" y="468"/>
                  </a:cubicBezTo>
                  <a:cubicBezTo>
                    <a:pt x="168" y="434"/>
                    <a:pt x="168" y="401"/>
                    <a:pt x="168" y="368"/>
                  </a:cubicBezTo>
                  <a:cubicBezTo>
                    <a:pt x="201" y="334"/>
                    <a:pt x="234" y="301"/>
                    <a:pt x="234" y="267"/>
                  </a:cubicBezTo>
                  <a:cubicBezTo>
                    <a:pt x="268" y="234"/>
                    <a:pt x="301" y="234"/>
                    <a:pt x="301" y="201"/>
                  </a:cubicBezTo>
                  <a:cubicBezTo>
                    <a:pt x="335" y="184"/>
                    <a:pt x="360" y="176"/>
                    <a:pt x="380" y="176"/>
                  </a:cubicBezTo>
                  <a:close/>
                  <a:moveTo>
                    <a:pt x="435" y="1"/>
                  </a:moveTo>
                  <a:cubicBezTo>
                    <a:pt x="401" y="1"/>
                    <a:pt x="368" y="1"/>
                    <a:pt x="301" y="34"/>
                  </a:cubicBezTo>
                  <a:cubicBezTo>
                    <a:pt x="268" y="67"/>
                    <a:pt x="234" y="101"/>
                    <a:pt x="201" y="134"/>
                  </a:cubicBezTo>
                  <a:cubicBezTo>
                    <a:pt x="168" y="167"/>
                    <a:pt x="134" y="234"/>
                    <a:pt x="101" y="267"/>
                  </a:cubicBezTo>
                  <a:cubicBezTo>
                    <a:pt x="68" y="334"/>
                    <a:pt x="68" y="401"/>
                    <a:pt x="34" y="468"/>
                  </a:cubicBezTo>
                  <a:cubicBezTo>
                    <a:pt x="34" y="501"/>
                    <a:pt x="1" y="568"/>
                    <a:pt x="1" y="634"/>
                  </a:cubicBezTo>
                  <a:cubicBezTo>
                    <a:pt x="1" y="701"/>
                    <a:pt x="1" y="768"/>
                    <a:pt x="1" y="835"/>
                  </a:cubicBezTo>
                  <a:cubicBezTo>
                    <a:pt x="1" y="901"/>
                    <a:pt x="34" y="968"/>
                    <a:pt x="34" y="1001"/>
                  </a:cubicBezTo>
                  <a:cubicBezTo>
                    <a:pt x="68" y="1068"/>
                    <a:pt x="68" y="1101"/>
                    <a:pt x="101" y="1135"/>
                  </a:cubicBezTo>
                  <a:cubicBezTo>
                    <a:pt x="134" y="1135"/>
                    <a:pt x="168" y="1168"/>
                    <a:pt x="201" y="1168"/>
                  </a:cubicBezTo>
                  <a:cubicBezTo>
                    <a:pt x="234" y="1168"/>
                    <a:pt x="268" y="1168"/>
                    <a:pt x="301" y="1135"/>
                  </a:cubicBezTo>
                  <a:cubicBezTo>
                    <a:pt x="368" y="1101"/>
                    <a:pt x="401" y="1068"/>
                    <a:pt x="435" y="1035"/>
                  </a:cubicBezTo>
                  <a:cubicBezTo>
                    <a:pt x="468" y="1001"/>
                    <a:pt x="501" y="968"/>
                    <a:pt x="535" y="935"/>
                  </a:cubicBezTo>
                  <a:cubicBezTo>
                    <a:pt x="535" y="901"/>
                    <a:pt x="568" y="868"/>
                    <a:pt x="568" y="801"/>
                  </a:cubicBezTo>
                  <a:cubicBezTo>
                    <a:pt x="601" y="768"/>
                    <a:pt x="601" y="768"/>
                    <a:pt x="601" y="734"/>
                  </a:cubicBezTo>
                  <a:lnTo>
                    <a:pt x="601" y="701"/>
                  </a:lnTo>
                  <a:lnTo>
                    <a:pt x="501" y="701"/>
                  </a:lnTo>
                  <a:cubicBezTo>
                    <a:pt x="501" y="701"/>
                    <a:pt x="501" y="734"/>
                    <a:pt x="501" y="734"/>
                  </a:cubicBezTo>
                  <a:cubicBezTo>
                    <a:pt x="468" y="768"/>
                    <a:pt x="468" y="801"/>
                    <a:pt x="435" y="835"/>
                  </a:cubicBezTo>
                  <a:cubicBezTo>
                    <a:pt x="401" y="901"/>
                    <a:pt x="368" y="901"/>
                    <a:pt x="335" y="935"/>
                  </a:cubicBezTo>
                  <a:cubicBezTo>
                    <a:pt x="301" y="951"/>
                    <a:pt x="276" y="960"/>
                    <a:pt x="255" y="960"/>
                  </a:cubicBezTo>
                  <a:cubicBezTo>
                    <a:pt x="234" y="960"/>
                    <a:pt x="218" y="951"/>
                    <a:pt x="201" y="935"/>
                  </a:cubicBezTo>
                  <a:cubicBezTo>
                    <a:pt x="168" y="901"/>
                    <a:pt x="134" y="835"/>
                    <a:pt x="134" y="768"/>
                  </a:cubicBezTo>
                  <a:lnTo>
                    <a:pt x="601" y="501"/>
                  </a:lnTo>
                  <a:cubicBezTo>
                    <a:pt x="601" y="501"/>
                    <a:pt x="601" y="468"/>
                    <a:pt x="601" y="468"/>
                  </a:cubicBezTo>
                  <a:cubicBezTo>
                    <a:pt x="635" y="434"/>
                    <a:pt x="635" y="434"/>
                    <a:pt x="601" y="401"/>
                  </a:cubicBezTo>
                  <a:lnTo>
                    <a:pt x="601" y="368"/>
                  </a:lnTo>
                  <a:cubicBezTo>
                    <a:pt x="635" y="301"/>
                    <a:pt x="601" y="234"/>
                    <a:pt x="601" y="167"/>
                  </a:cubicBezTo>
                  <a:cubicBezTo>
                    <a:pt x="601" y="101"/>
                    <a:pt x="568" y="67"/>
                    <a:pt x="535" y="34"/>
                  </a:cubicBezTo>
                  <a:cubicBezTo>
                    <a:pt x="501" y="1"/>
                    <a:pt x="468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8"/>
            <p:cNvSpPr/>
            <p:nvPr/>
          </p:nvSpPr>
          <p:spPr>
            <a:xfrm>
              <a:off x="2037792" y="2124490"/>
              <a:ext cx="57511" cy="75461"/>
            </a:xfrm>
            <a:custGeom>
              <a:avLst/>
              <a:gdLst/>
              <a:ahLst/>
              <a:cxnLst/>
              <a:rect l="l" t="t" r="r" b="b"/>
              <a:pathLst>
                <a:path w="3803" h="4990" extrusionOk="0">
                  <a:moveTo>
                    <a:pt x="1523" y="159"/>
                  </a:moveTo>
                  <a:cubicBezTo>
                    <a:pt x="1580" y="159"/>
                    <a:pt x="1643" y="197"/>
                    <a:pt x="1668" y="272"/>
                  </a:cubicBezTo>
                  <a:cubicBezTo>
                    <a:pt x="1768" y="539"/>
                    <a:pt x="1768" y="872"/>
                    <a:pt x="1701" y="1139"/>
                  </a:cubicBezTo>
                  <a:cubicBezTo>
                    <a:pt x="1701" y="1173"/>
                    <a:pt x="1701" y="1173"/>
                    <a:pt x="1701" y="1206"/>
                  </a:cubicBezTo>
                  <a:lnTo>
                    <a:pt x="1768" y="1206"/>
                  </a:lnTo>
                  <a:lnTo>
                    <a:pt x="2602" y="739"/>
                  </a:lnTo>
                  <a:lnTo>
                    <a:pt x="3469" y="205"/>
                  </a:lnTo>
                  <a:cubicBezTo>
                    <a:pt x="3495" y="188"/>
                    <a:pt x="3521" y="180"/>
                    <a:pt x="3545" y="180"/>
                  </a:cubicBezTo>
                  <a:cubicBezTo>
                    <a:pt x="3614" y="180"/>
                    <a:pt x="3669" y="248"/>
                    <a:pt x="3669" y="372"/>
                  </a:cubicBezTo>
                  <a:cubicBezTo>
                    <a:pt x="3669" y="505"/>
                    <a:pt x="3603" y="672"/>
                    <a:pt x="3469" y="772"/>
                  </a:cubicBezTo>
                  <a:lnTo>
                    <a:pt x="2669" y="1206"/>
                  </a:lnTo>
                  <a:cubicBezTo>
                    <a:pt x="2669" y="1239"/>
                    <a:pt x="2635" y="1273"/>
                    <a:pt x="2669" y="1306"/>
                  </a:cubicBezTo>
                  <a:cubicBezTo>
                    <a:pt x="2669" y="1339"/>
                    <a:pt x="2669" y="1339"/>
                    <a:pt x="2702" y="1339"/>
                  </a:cubicBezTo>
                  <a:cubicBezTo>
                    <a:pt x="2702" y="1339"/>
                    <a:pt x="2710" y="1337"/>
                    <a:pt x="2723" y="1337"/>
                  </a:cubicBezTo>
                  <a:cubicBezTo>
                    <a:pt x="2760" y="1337"/>
                    <a:pt x="2836" y="1356"/>
                    <a:pt x="2836" y="1506"/>
                  </a:cubicBezTo>
                  <a:cubicBezTo>
                    <a:pt x="2802" y="1640"/>
                    <a:pt x="2769" y="1773"/>
                    <a:pt x="2669" y="1873"/>
                  </a:cubicBezTo>
                  <a:cubicBezTo>
                    <a:pt x="2635" y="1906"/>
                    <a:pt x="2635" y="1906"/>
                    <a:pt x="2635" y="1940"/>
                  </a:cubicBezTo>
                  <a:cubicBezTo>
                    <a:pt x="2602" y="1973"/>
                    <a:pt x="2602" y="1973"/>
                    <a:pt x="2635" y="2006"/>
                  </a:cubicBezTo>
                  <a:cubicBezTo>
                    <a:pt x="2635" y="2006"/>
                    <a:pt x="2669" y="2040"/>
                    <a:pt x="2669" y="2207"/>
                  </a:cubicBezTo>
                  <a:cubicBezTo>
                    <a:pt x="2635" y="2340"/>
                    <a:pt x="2569" y="2473"/>
                    <a:pt x="2469" y="2574"/>
                  </a:cubicBezTo>
                  <a:cubicBezTo>
                    <a:pt x="2469" y="2574"/>
                    <a:pt x="2435" y="2607"/>
                    <a:pt x="2435" y="2607"/>
                  </a:cubicBezTo>
                  <a:cubicBezTo>
                    <a:pt x="2435" y="2640"/>
                    <a:pt x="2435" y="2674"/>
                    <a:pt x="2435" y="2674"/>
                  </a:cubicBezTo>
                  <a:cubicBezTo>
                    <a:pt x="2469" y="2740"/>
                    <a:pt x="2469" y="2807"/>
                    <a:pt x="2469" y="2907"/>
                  </a:cubicBezTo>
                  <a:cubicBezTo>
                    <a:pt x="2469" y="3074"/>
                    <a:pt x="2369" y="3207"/>
                    <a:pt x="2202" y="3307"/>
                  </a:cubicBezTo>
                  <a:lnTo>
                    <a:pt x="901" y="4075"/>
                  </a:lnTo>
                  <a:lnTo>
                    <a:pt x="901" y="2107"/>
                  </a:lnTo>
                  <a:cubicBezTo>
                    <a:pt x="968" y="1906"/>
                    <a:pt x="1268" y="1139"/>
                    <a:pt x="1301" y="1006"/>
                  </a:cubicBezTo>
                  <a:cubicBezTo>
                    <a:pt x="1334" y="772"/>
                    <a:pt x="1334" y="572"/>
                    <a:pt x="1301" y="339"/>
                  </a:cubicBezTo>
                  <a:lnTo>
                    <a:pt x="1301" y="239"/>
                  </a:lnTo>
                  <a:cubicBezTo>
                    <a:pt x="1334" y="205"/>
                    <a:pt x="1401" y="172"/>
                    <a:pt x="1468" y="172"/>
                  </a:cubicBezTo>
                  <a:cubicBezTo>
                    <a:pt x="1485" y="164"/>
                    <a:pt x="1503" y="159"/>
                    <a:pt x="1523" y="159"/>
                  </a:cubicBezTo>
                  <a:close/>
                  <a:moveTo>
                    <a:pt x="1562" y="1"/>
                  </a:moveTo>
                  <a:cubicBezTo>
                    <a:pt x="1475" y="1"/>
                    <a:pt x="1387" y="53"/>
                    <a:pt x="1334" y="105"/>
                  </a:cubicBezTo>
                  <a:cubicBezTo>
                    <a:pt x="1268" y="138"/>
                    <a:pt x="1201" y="205"/>
                    <a:pt x="1201" y="272"/>
                  </a:cubicBezTo>
                  <a:lnTo>
                    <a:pt x="1201" y="405"/>
                  </a:lnTo>
                  <a:cubicBezTo>
                    <a:pt x="1234" y="605"/>
                    <a:pt x="1234" y="806"/>
                    <a:pt x="1201" y="1006"/>
                  </a:cubicBezTo>
                  <a:cubicBezTo>
                    <a:pt x="1201" y="1106"/>
                    <a:pt x="968" y="1706"/>
                    <a:pt x="801" y="2073"/>
                  </a:cubicBezTo>
                  <a:cubicBezTo>
                    <a:pt x="801" y="2107"/>
                    <a:pt x="801" y="2107"/>
                    <a:pt x="801" y="2140"/>
                  </a:cubicBezTo>
                  <a:lnTo>
                    <a:pt x="801" y="4208"/>
                  </a:lnTo>
                  <a:cubicBezTo>
                    <a:pt x="801" y="4241"/>
                    <a:pt x="801" y="4275"/>
                    <a:pt x="834" y="4275"/>
                  </a:cubicBezTo>
                  <a:lnTo>
                    <a:pt x="2202" y="3474"/>
                  </a:lnTo>
                  <a:cubicBezTo>
                    <a:pt x="2435" y="3341"/>
                    <a:pt x="2569" y="3107"/>
                    <a:pt x="2569" y="2840"/>
                  </a:cubicBezTo>
                  <a:cubicBezTo>
                    <a:pt x="2569" y="2774"/>
                    <a:pt x="2569" y="2707"/>
                    <a:pt x="2569" y="2674"/>
                  </a:cubicBezTo>
                  <a:cubicBezTo>
                    <a:pt x="2702" y="2507"/>
                    <a:pt x="2769" y="2340"/>
                    <a:pt x="2802" y="2140"/>
                  </a:cubicBezTo>
                  <a:cubicBezTo>
                    <a:pt x="2802" y="2073"/>
                    <a:pt x="2769" y="2006"/>
                    <a:pt x="2769" y="1940"/>
                  </a:cubicBezTo>
                  <a:cubicBezTo>
                    <a:pt x="2869" y="1806"/>
                    <a:pt x="2936" y="1640"/>
                    <a:pt x="2936" y="1473"/>
                  </a:cubicBezTo>
                  <a:cubicBezTo>
                    <a:pt x="2936" y="1406"/>
                    <a:pt x="2936" y="1306"/>
                    <a:pt x="2869" y="1273"/>
                  </a:cubicBezTo>
                  <a:lnTo>
                    <a:pt x="3503" y="906"/>
                  </a:lnTo>
                  <a:cubicBezTo>
                    <a:pt x="3669" y="772"/>
                    <a:pt x="3803" y="572"/>
                    <a:pt x="3803" y="339"/>
                  </a:cubicBezTo>
                  <a:cubicBezTo>
                    <a:pt x="3776" y="153"/>
                    <a:pt x="3686" y="51"/>
                    <a:pt x="3567" y="51"/>
                  </a:cubicBezTo>
                  <a:cubicBezTo>
                    <a:pt x="3536" y="51"/>
                    <a:pt x="3503" y="58"/>
                    <a:pt x="3469" y="72"/>
                  </a:cubicBezTo>
                  <a:lnTo>
                    <a:pt x="2602" y="605"/>
                  </a:lnTo>
                  <a:lnTo>
                    <a:pt x="1835" y="1039"/>
                  </a:lnTo>
                  <a:cubicBezTo>
                    <a:pt x="1902" y="739"/>
                    <a:pt x="1868" y="439"/>
                    <a:pt x="1768" y="172"/>
                  </a:cubicBezTo>
                  <a:cubicBezTo>
                    <a:pt x="1720" y="44"/>
                    <a:pt x="1642" y="1"/>
                    <a:pt x="1562" y="1"/>
                  </a:cubicBezTo>
                  <a:close/>
                  <a:moveTo>
                    <a:pt x="601" y="2273"/>
                  </a:moveTo>
                  <a:lnTo>
                    <a:pt x="601" y="4542"/>
                  </a:lnTo>
                  <a:lnTo>
                    <a:pt x="100" y="4808"/>
                  </a:lnTo>
                  <a:lnTo>
                    <a:pt x="100" y="2540"/>
                  </a:lnTo>
                  <a:lnTo>
                    <a:pt x="601" y="2273"/>
                  </a:lnTo>
                  <a:close/>
                  <a:moveTo>
                    <a:pt x="634" y="2073"/>
                  </a:moveTo>
                  <a:lnTo>
                    <a:pt x="34" y="2440"/>
                  </a:lnTo>
                  <a:cubicBezTo>
                    <a:pt x="34" y="2440"/>
                    <a:pt x="0" y="2473"/>
                    <a:pt x="0" y="2473"/>
                  </a:cubicBezTo>
                  <a:cubicBezTo>
                    <a:pt x="0" y="2507"/>
                    <a:pt x="0" y="2507"/>
                    <a:pt x="0" y="2540"/>
                  </a:cubicBezTo>
                  <a:lnTo>
                    <a:pt x="0" y="4942"/>
                  </a:lnTo>
                  <a:cubicBezTo>
                    <a:pt x="0" y="4966"/>
                    <a:pt x="17" y="4989"/>
                    <a:pt x="38" y="4989"/>
                  </a:cubicBezTo>
                  <a:cubicBezTo>
                    <a:pt x="47" y="4989"/>
                    <a:pt x="57" y="4985"/>
                    <a:pt x="67" y="4975"/>
                  </a:cubicBezTo>
                  <a:lnTo>
                    <a:pt x="667" y="4642"/>
                  </a:lnTo>
                  <a:cubicBezTo>
                    <a:pt x="667" y="4642"/>
                    <a:pt x="667" y="4608"/>
                    <a:pt x="701" y="4608"/>
                  </a:cubicBezTo>
                  <a:cubicBezTo>
                    <a:pt x="701" y="4575"/>
                    <a:pt x="701" y="4575"/>
                    <a:pt x="701" y="4542"/>
                  </a:cubicBezTo>
                  <a:lnTo>
                    <a:pt x="701" y="2140"/>
                  </a:lnTo>
                  <a:cubicBezTo>
                    <a:pt x="701" y="2107"/>
                    <a:pt x="701" y="2073"/>
                    <a:pt x="667" y="20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8"/>
            <p:cNvSpPr/>
            <p:nvPr/>
          </p:nvSpPr>
          <p:spPr>
            <a:xfrm>
              <a:off x="2117987" y="2071592"/>
              <a:ext cx="67613" cy="75552"/>
            </a:xfrm>
            <a:custGeom>
              <a:avLst/>
              <a:gdLst/>
              <a:ahLst/>
              <a:cxnLst/>
              <a:rect l="l" t="t" r="r" b="b"/>
              <a:pathLst>
                <a:path w="4471" h="4996" extrusionOk="0">
                  <a:moveTo>
                    <a:pt x="3203" y="853"/>
                  </a:moveTo>
                  <a:cubicBezTo>
                    <a:pt x="3226" y="853"/>
                    <a:pt x="3248" y="868"/>
                    <a:pt x="3270" y="868"/>
                  </a:cubicBezTo>
                  <a:cubicBezTo>
                    <a:pt x="3303" y="935"/>
                    <a:pt x="3303" y="1001"/>
                    <a:pt x="3303" y="1035"/>
                  </a:cubicBezTo>
                  <a:lnTo>
                    <a:pt x="3303" y="1101"/>
                  </a:lnTo>
                  <a:lnTo>
                    <a:pt x="3303" y="1235"/>
                  </a:lnTo>
                  <a:lnTo>
                    <a:pt x="3303" y="1335"/>
                  </a:lnTo>
                  <a:cubicBezTo>
                    <a:pt x="3303" y="1402"/>
                    <a:pt x="3303" y="1468"/>
                    <a:pt x="3270" y="1535"/>
                  </a:cubicBezTo>
                  <a:cubicBezTo>
                    <a:pt x="3237" y="1568"/>
                    <a:pt x="3203" y="1635"/>
                    <a:pt x="3170" y="1668"/>
                  </a:cubicBezTo>
                  <a:cubicBezTo>
                    <a:pt x="3137" y="1685"/>
                    <a:pt x="3112" y="1693"/>
                    <a:pt x="3091" y="1693"/>
                  </a:cubicBezTo>
                  <a:cubicBezTo>
                    <a:pt x="3070" y="1693"/>
                    <a:pt x="3053" y="1685"/>
                    <a:pt x="3036" y="1668"/>
                  </a:cubicBezTo>
                  <a:cubicBezTo>
                    <a:pt x="3003" y="1635"/>
                    <a:pt x="3003" y="1568"/>
                    <a:pt x="3003" y="1502"/>
                  </a:cubicBezTo>
                  <a:lnTo>
                    <a:pt x="3003" y="1435"/>
                  </a:lnTo>
                  <a:cubicBezTo>
                    <a:pt x="2970" y="1402"/>
                    <a:pt x="2970" y="1368"/>
                    <a:pt x="3003" y="1301"/>
                  </a:cubicBezTo>
                  <a:lnTo>
                    <a:pt x="3003" y="1235"/>
                  </a:lnTo>
                  <a:cubicBezTo>
                    <a:pt x="3003" y="1168"/>
                    <a:pt x="3003" y="1101"/>
                    <a:pt x="3036" y="1035"/>
                  </a:cubicBezTo>
                  <a:cubicBezTo>
                    <a:pt x="3036" y="968"/>
                    <a:pt x="3103" y="901"/>
                    <a:pt x="3170" y="868"/>
                  </a:cubicBezTo>
                  <a:cubicBezTo>
                    <a:pt x="3181" y="857"/>
                    <a:pt x="3192" y="853"/>
                    <a:pt x="3203" y="853"/>
                  </a:cubicBezTo>
                  <a:close/>
                  <a:moveTo>
                    <a:pt x="3295" y="576"/>
                  </a:moveTo>
                  <a:cubicBezTo>
                    <a:pt x="3253" y="576"/>
                    <a:pt x="3203" y="584"/>
                    <a:pt x="3137" y="601"/>
                  </a:cubicBezTo>
                  <a:cubicBezTo>
                    <a:pt x="3036" y="668"/>
                    <a:pt x="2936" y="768"/>
                    <a:pt x="2903" y="901"/>
                  </a:cubicBezTo>
                  <a:cubicBezTo>
                    <a:pt x="2836" y="1035"/>
                    <a:pt x="2803" y="1168"/>
                    <a:pt x="2803" y="1335"/>
                  </a:cubicBezTo>
                  <a:cubicBezTo>
                    <a:pt x="2803" y="1368"/>
                    <a:pt x="2803" y="1368"/>
                    <a:pt x="2803" y="1402"/>
                  </a:cubicBezTo>
                  <a:lnTo>
                    <a:pt x="2803" y="1535"/>
                  </a:lnTo>
                  <a:cubicBezTo>
                    <a:pt x="2803" y="1568"/>
                    <a:pt x="2803" y="1602"/>
                    <a:pt x="2803" y="1635"/>
                  </a:cubicBezTo>
                  <a:cubicBezTo>
                    <a:pt x="2803" y="1735"/>
                    <a:pt x="2836" y="1835"/>
                    <a:pt x="2903" y="1935"/>
                  </a:cubicBezTo>
                  <a:cubicBezTo>
                    <a:pt x="2936" y="1969"/>
                    <a:pt x="2970" y="1985"/>
                    <a:pt x="3007" y="1985"/>
                  </a:cubicBezTo>
                  <a:cubicBezTo>
                    <a:pt x="3045" y="1985"/>
                    <a:pt x="3087" y="1969"/>
                    <a:pt x="3137" y="1935"/>
                  </a:cubicBezTo>
                  <a:cubicBezTo>
                    <a:pt x="3270" y="1869"/>
                    <a:pt x="3337" y="1768"/>
                    <a:pt x="3403" y="1635"/>
                  </a:cubicBezTo>
                  <a:cubicBezTo>
                    <a:pt x="3470" y="1502"/>
                    <a:pt x="3503" y="1368"/>
                    <a:pt x="3503" y="1235"/>
                  </a:cubicBezTo>
                  <a:lnTo>
                    <a:pt x="3503" y="935"/>
                  </a:lnTo>
                  <a:cubicBezTo>
                    <a:pt x="3503" y="801"/>
                    <a:pt x="3470" y="701"/>
                    <a:pt x="3403" y="601"/>
                  </a:cubicBezTo>
                  <a:cubicBezTo>
                    <a:pt x="3370" y="584"/>
                    <a:pt x="3337" y="576"/>
                    <a:pt x="3295" y="576"/>
                  </a:cubicBezTo>
                  <a:close/>
                  <a:moveTo>
                    <a:pt x="4213" y="1563"/>
                  </a:moveTo>
                  <a:cubicBezTo>
                    <a:pt x="4232" y="1563"/>
                    <a:pt x="4251" y="1582"/>
                    <a:pt x="4271" y="1602"/>
                  </a:cubicBezTo>
                  <a:cubicBezTo>
                    <a:pt x="4304" y="1635"/>
                    <a:pt x="4304" y="1702"/>
                    <a:pt x="4304" y="1735"/>
                  </a:cubicBezTo>
                  <a:lnTo>
                    <a:pt x="4304" y="1935"/>
                  </a:lnTo>
                  <a:lnTo>
                    <a:pt x="4304" y="2035"/>
                  </a:lnTo>
                  <a:cubicBezTo>
                    <a:pt x="4304" y="2102"/>
                    <a:pt x="4271" y="2169"/>
                    <a:pt x="4271" y="2235"/>
                  </a:cubicBezTo>
                  <a:cubicBezTo>
                    <a:pt x="4237" y="2302"/>
                    <a:pt x="4204" y="2336"/>
                    <a:pt x="4137" y="2369"/>
                  </a:cubicBezTo>
                  <a:cubicBezTo>
                    <a:pt x="4104" y="2386"/>
                    <a:pt x="4079" y="2394"/>
                    <a:pt x="4058" y="2394"/>
                  </a:cubicBezTo>
                  <a:cubicBezTo>
                    <a:pt x="4037" y="2394"/>
                    <a:pt x="4021" y="2386"/>
                    <a:pt x="4004" y="2369"/>
                  </a:cubicBezTo>
                  <a:cubicBezTo>
                    <a:pt x="4004" y="2336"/>
                    <a:pt x="3970" y="2269"/>
                    <a:pt x="3970" y="2235"/>
                  </a:cubicBezTo>
                  <a:lnTo>
                    <a:pt x="3970" y="2135"/>
                  </a:lnTo>
                  <a:cubicBezTo>
                    <a:pt x="3970" y="2135"/>
                    <a:pt x="3970" y="2102"/>
                    <a:pt x="3970" y="2069"/>
                  </a:cubicBezTo>
                  <a:cubicBezTo>
                    <a:pt x="3970" y="2069"/>
                    <a:pt x="3970" y="2035"/>
                    <a:pt x="3970" y="2035"/>
                  </a:cubicBezTo>
                  <a:lnTo>
                    <a:pt x="3970" y="1935"/>
                  </a:lnTo>
                  <a:cubicBezTo>
                    <a:pt x="3970" y="1869"/>
                    <a:pt x="4004" y="1802"/>
                    <a:pt x="4004" y="1735"/>
                  </a:cubicBezTo>
                  <a:cubicBezTo>
                    <a:pt x="4037" y="1668"/>
                    <a:pt x="4104" y="1602"/>
                    <a:pt x="4171" y="1602"/>
                  </a:cubicBezTo>
                  <a:cubicBezTo>
                    <a:pt x="4185" y="1574"/>
                    <a:pt x="4199" y="1563"/>
                    <a:pt x="4213" y="1563"/>
                  </a:cubicBezTo>
                  <a:close/>
                  <a:moveTo>
                    <a:pt x="4283" y="1285"/>
                  </a:moveTo>
                  <a:cubicBezTo>
                    <a:pt x="4237" y="1285"/>
                    <a:pt x="4187" y="1301"/>
                    <a:pt x="4137" y="1335"/>
                  </a:cubicBezTo>
                  <a:cubicBezTo>
                    <a:pt x="4037" y="1402"/>
                    <a:pt x="3937" y="1502"/>
                    <a:pt x="3870" y="1602"/>
                  </a:cubicBezTo>
                  <a:cubicBezTo>
                    <a:pt x="3837" y="1735"/>
                    <a:pt x="3804" y="1902"/>
                    <a:pt x="3804" y="2035"/>
                  </a:cubicBezTo>
                  <a:cubicBezTo>
                    <a:pt x="3804" y="2069"/>
                    <a:pt x="3804" y="2102"/>
                    <a:pt x="3804" y="2135"/>
                  </a:cubicBezTo>
                  <a:lnTo>
                    <a:pt x="3804" y="2202"/>
                  </a:lnTo>
                  <a:lnTo>
                    <a:pt x="3804" y="2269"/>
                  </a:lnTo>
                  <a:cubicBezTo>
                    <a:pt x="3804" y="2302"/>
                    <a:pt x="3804" y="2302"/>
                    <a:pt x="3804" y="2336"/>
                  </a:cubicBezTo>
                  <a:cubicBezTo>
                    <a:pt x="3770" y="2436"/>
                    <a:pt x="3804" y="2569"/>
                    <a:pt x="3870" y="2636"/>
                  </a:cubicBezTo>
                  <a:cubicBezTo>
                    <a:pt x="3904" y="2669"/>
                    <a:pt x="3945" y="2686"/>
                    <a:pt x="3991" y="2686"/>
                  </a:cubicBezTo>
                  <a:cubicBezTo>
                    <a:pt x="4037" y="2686"/>
                    <a:pt x="4087" y="2669"/>
                    <a:pt x="4137" y="2636"/>
                  </a:cubicBezTo>
                  <a:cubicBezTo>
                    <a:pt x="4237" y="2569"/>
                    <a:pt x="4337" y="2469"/>
                    <a:pt x="4404" y="2369"/>
                  </a:cubicBezTo>
                  <a:cubicBezTo>
                    <a:pt x="4437" y="2235"/>
                    <a:pt x="4471" y="2102"/>
                    <a:pt x="4471" y="1935"/>
                  </a:cubicBezTo>
                  <a:lnTo>
                    <a:pt x="4471" y="1635"/>
                  </a:lnTo>
                  <a:cubicBezTo>
                    <a:pt x="4471" y="1535"/>
                    <a:pt x="4471" y="1435"/>
                    <a:pt x="4404" y="1335"/>
                  </a:cubicBezTo>
                  <a:cubicBezTo>
                    <a:pt x="4371" y="1301"/>
                    <a:pt x="4329" y="1285"/>
                    <a:pt x="4283" y="1285"/>
                  </a:cubicBezTo>
                  <a:close/>
                  <a:moveTo>
                    <a:pt x="4304" y="1"/>
                  </a:moveTo>
                  <a:lnTo>
                    <a:pt x="4204" y="34"/>
                  </a:lnTo>
                  <a:cubicBezTo>
                    <a:pt x="4204" y="67"/>
                    <a:pt x="4171" y="67"/>
                    <a:pt x="4171" y="101"/>
                  </a:cubicBezTo>
                  <a:cubicBezTo>
                    <a:pt x="4137" y="134"/>
                    <a:pt x="4137" y="134"/>
                    <a:pt x="4137" y="167"/>
                  </a:cubicBezTo>
                  <a:lnTo>
                    <a:pt x="2970" y="3203"/>
                  </a:lnTo>
                  <a:lnTo>
                    <a:pt x="2970" y="3236"/>
                  </a:lnTo>
                  <a:cubicBezTo>
                    <a:pt x="2970" y="3236"/>
                    <a:pt x="2970" y="3270"/>
                    <a:pt x="2970" y="3270"/>
                  </a:cubicBezTo>
                  <a:cubicBezTo>
                    <a:pt x="2936" y="3270"/>
                    <a:pt x="2936" y="3303"/>
                    <a:pt x="2970" y="3303"/>
                  </a:cubicBezTo>
                  <a:lnTo>
                    <a:pt x="3003" y="3303"/>
                  </a:lnTo>
                  <a:lnTo>
                    <a:pt x="3103" y="3270"/>
                  </a:lnTo>
                  <a:cubicBezTo>
                    <a:pt x="3103" y="3236"/>
                    <a:pt x="3137" y="3236"/>
                    <a:pt x="3137" y="3203"/>
                  </a:cubicBezTo>
                  <a:cubicBezTo>
                    <a:pt x="3170" y="3169"/>
                    <a:pt x="3170" y="3169"/>
                    <a:pt x="3170" y="3136"/>
                  </a:cubicBezTo>
                  <a:lnTo>
                    <a:pt x="4337" y="101"/>
                  </a:lnTo>
                  <a:cubicBezTo>
                    <a:pt x="4337" y="101"/>
                    <a:pt x="4337" y="67"/>
                    <a:pt x="4337" y="34"/>
                  </a:cubicBezTo>
                  <a:lnTo>
                    <a:pt x="4337" y="1"/>
                  </a:lnTo>
                  <a:close/>
                  <a:moveTo>
                    <a:pt x="2436" y="1035"/>
                  </a:moveTo>
                  <a:lnTo>
                    <a:pt x="1602" y="1535"/>
                  </a:lnTo>
                  <a:cubicBezTo>
                    <a:pt x="1569" y="1535"/>
                    <a:pt x="1569" y="1535"/>
                    <a:pt x="1569" y="1568"/>
                  </a:cubicBezTo>
                  <a:cubicBezTo>
                    <a:pt x="1535" y="1602"/>
                    <a:pt x="1535" y="1635"/>
                    <a:pt x="1569" y="1668"/>
                  </a:cubicBezTo>
                  <a:lnTo>
                    <a:pt x="1469" y="2903"/>
                  </a:lnTo>
                  <a:cubicBezTo>
                    <a:pt x="1469" y="2936"/>
                    <a:pt x="1469" y="2936"/>
                    <a:pt x="1469" y="2969"/>
                  </a:cubicBezTo>
                  <a:lnTo>
                    <a:pt x="1502" y="2969"/>
                  </a:lnTo>
                  <a:lnTo>
                    <a:pt x="1635" y="2869"/>
                  </a:lnTo>
                  <a:cubicBezTo>
                    <a:pt x="1669" y="2869"/>
                    <a:pt x="1702" y="2836"/>
                    <a:pt x="1702" y="2803"/>
                  </a:cubicBezTo>
                  <a:cubicBezTo>
                    <a:pt x="1702" y="2769"/>
                    <a:pt x="1736" y="2736"/>
                    <a:pt x="1769" y="2702"/>
                  </a:cubicBezTo>
                  <a:cubicBezTo>
                    <a:pt x="1802" y="2669"/>
                    <a:pt x="1802" y="2636"/>
                    <a:pt x="1836" y="2602"/>
                  </a:cubicBezTo>
                  <a:cubicBezTo>
                    <a:pt x="1902" y="2536"/>
                    <a:pt x="1936" y="2502"/>
                    <a:pt x="2002" y="2469"/>
                  </a:cubicBezTo>
                  <a:cubicBezTo>
                    <a:pt x="2036" y="2469"/>
                    <a:pt x="2102" y="2436"/>
                    <a:pt x="2136" y="2436"/>
                  </a:cubicBezTo>
                  <a:cubicBezTo>
                    <a:pt x="2203" y="2436"/>
                    <a:pt x="2236" y="2436"/>
                    <a:pt x="2269" y="2469"/>
                  </a:cubicBezTo>
                  <a:cubicBezTo>
                    <a:pt x="2303" y="2502"/>
                    <a:pt x="2336" y="2536"/>
                    <a:pt x="2336" y="2569"/>
                  </a:cubicBezTo>
                  <a:cubicBezTo>
                    <a:pt x="2369" y="2636"/>
                    <a:pt x="2369" y="2736"/>
                    <a:pt x="2369" y="2803"/>
                  </a:cubicBezTo>
                  <a:cubicBezTo>
                    <a:pt x="2369" y="2969"/>
                    <a:pt x="2336" y="3103"/>
                    <a:pt x="2269" y="3270"/>
                  </a:cubicBezTo>
                  <a:cubicBezTo>
                    <a:pt x="2236" y="3303"/>
                    <a:pt x="2203" y="3370"/>
                    <a:pt x="2136" y="3436"/>
                  </a:cubicBezTo>
                  <a:cubicBezTo>
                    <a:pt x="2102" y="3470"/>
                    <a:pt x="2069" y="3503"/>
                    <a:pt x="2002" y="3536"/>
                  </a:cubicBezTo>
                  <a:cubicBezTo>
                    <a:pt x="1963" y="3575"/>
                    <a:pt x="1913" y="3592"/>
                    <a:pt x="1864" y="3592"/>
                  </a:cubicBezTo>
                  <a:cubicBezTo>
                    <a:pt x="1830" y="3592"/>
                    <a:pt x="1797" y="3584"/>
                    <a:pt x="1769" y="3570"/>
                  </a:cubicBezTo>
                  <a:cubicBezTo>
                    <a:pt x="1669" y="3536"/>
                    <a:pt x="1635" y="3470"/>
                    <a:pt x="1635" y="3403"/>
                  </a:cubicBezTo>
                  <a:cubicBezTo>
                    <a:pt x="1602" y="3370"/>
                    <a:pt x="1602" y="3336"/>
                    <a:pt x="1602" y="3336"/>
                  </a:cubicBezTo>
                  <a:lnTo>
                    <a:pt x="1569" y="3336"/>
                  </a:lnTo>
                  <a:lnTo>
                    <a:pt x="1435" y="3403"/>
                  </a:lnTo>
                  <a:cubicBezTo>
                    <a:pt x="1435" y="3403"/>
                    <a:pt x="1435" y="3436"/>
                    <a:pt x="1402" y="3436"/>
                  </a:cubicBezTo>
                  <a:cubicBezTo>
                    <a:pt x="1402" y="3470"/>
                    <a:pt x="1402" y="3503"/>
                    <a:pt x="1402" y="3503"/>
                  </a:cubicBezTo>
                  <a:cubicBezTo>
                    <a:pt x="1402" y="3603"/>
                    <a:pt x="1435" y="3703"/>
                    <a:pt x="1469" y="3770"/>
                  </a:cubicBezTo>
                  <a:cubicBezTo>
                    <a:pt x="1502" y="3837"/>
                    <a:pt x="1535" y="3870"/>
                    <a:pt x="1602" y="3903"/>
                  </a:cubicBezTo>
                  <a:cubicBezTo>
                    <a:pt x="1649" y="3927"/>
                    <a:pt x="1696" y="3951"/>
                    <a:pt x="1744" y="3951"/>
                  </a:cubicBezTo>
                  <a:cubicBezTo>
                    <a:pt x="1763" y="3951"/>
                    <a:pt x="1783" y="3946"/>
                    <a:pt x="1802" y="3937"/>
                  </a:cubicBezTo>
                  <a:cubicBezTo>
                    <a:pt x="1869" y="3937"/>
                    <a:pt x="1936" y="3903"/>
                    <a:pt x="2002" y="3870"/>
                  </a:cubicBezTo>
                  <a:cubicBezTo>
                    <a:pt x="2102" y="3803"/>
                    <a:pt x="2169" y="3737"/>
                    <a:pt x="2236" y="3670"/>
                  </a:cubicBezTo>
                  <a:cubicBezTo>
                    <a:pt x="2336" y="3603"/>
                    <a:pt x="2403" y="3503"/>
                    <a:pt x="2436" y="3403"/>
                  </a:cubicBezTo>
                  <a:cubicBezTo>
                    <a:pt x="2503" y="3270"/>
                    <a:pt x="2536" y="3169"/>
                    <a:pt x="2569" y="3069"/>
                  </a:cubicBezTo>
                  <a:cubicBezTo>
                    <a:pt x="2603" y="2936"/>
                    <a:pt x="2603" y="2803"/>
                    <a:pt x="2603" y="2669"/>
                  </a:cubicBezTo>
                  <a:cubicBezTo>
                    <a:pt x="2603" y="2536"/>
                    <a:pt x="2603" y="2436"/>
                    <a:pt x="2569" y="2336"/>
                  </a:cubicBezTo>
                  <a:cubicBezTo>
                    <a:pt x="2536" y="2269"/>
                    <a:pt x="2469" y="2202"/>
                    <a:pt x="2403" y="2169"/>
                  </a:cubicBezTo>
                  <a:cubicBezTo>
                    <a:pt x="2369" y="2135"/>
                    <a:pt x="2303" y="2102"/>
                    <a:pt x="2236" y="2102"/>
                  </a:cubicBezTo>
                  <a:cubicBezTo>
                    <a:pt x="2136" y="2102"/>
                    <a:pt x="2069" y="2135"/>
                    <a:pt x="2002" y="2202"/>
                  </a:cubicBezTo>
                  <a:cubicBezTo>
                    <a:pt x="1936" y="2202"/>
                    <a:pt x="1869" y="2269"/>
                    <a:pt x="1802" y="2302"/>
                  </a:cubicBezTo>
                  <a:lnTo>
                    <a:pt x="1702" y="2436"/>
                  </a:lnTo>
                  <a:lnTo>
                    <a:pt x="1736" y="1768"/>
                  </a:lnTo>
                  <a:lnTo>
                    <a:pt x="2436" y="1368"/>
                  </a:lnTo>
                  <a:cubicBezTo>
                    <a:pt x="2469" y="1335"/>
                    <a:pt x="2469" y="1335"/>
                    <a:pt x="2469" y="1301"/>
                  </a:cubicBezTo>
                  <a:cubicBezTo>
                    <a:pt x="2503" y="1268"/>
                    <a:pt x="2503" y="1235"/>
                    <a:pt x="2469" y="1235"/>
                  </a:cubicBezTo>
                  <a:lnTo>
                    <a:pt x="2469" y="1101"/>
                  </a:lnTo>
                  <a:cubicBezTo>
                    <a:pt x="2503" y="1068"/>
                    <a:pt x="2503" y="1068"/>
                    <a:pt x="2469" y="1035"/>
                  </a:cubicBezTo>
                  <a:close/>
                  <a:moveTo>
                    <a:pt x="835" y="2002"/>
                  </a:moveTo>
                  <a:cubicBezTo>
                    <a:pt x="735" y="2002"/>
                    <a:pt x="668" y="2035"/>
                    <a:pt x="601" y="2069"/>
                  </a:cubicBezTo>
                  <a:cubicBezTo>
                    <a:pt x="501" y="2135"/>
                    <a:pt x="435" y="2202"/>
                    <a:pt x="368" y="2269"/>
                  </a:cubicBezTo>
                  <a:cubicBezTo>
                    <a:pt x="301" y="2369"/>
                    <a:pt x="234" y="2469"/>
                    <a:pt x="168" y="2569"/>
                  </a:cubicBezTo>
                  <a:cubicBezTo>
                    <a:pt x="134" y="2669"/>
                    <a:pt x="101" y="2769"/>
                    <a:pt x="68" y="2869"/>
                  </a:cubicBezTo>
                  <a:cubicBezTo>
                    <a:pt x="68" y="2969"/>
                    <a:pt x="34" y="3069"/>
                    <a:pt x="34" y="3169"/>
                  </a:cubicBezTo>
                  <a:cubicBezTo>
                    <a:pt x="34" y="3203"/>
                    <a:pt x="34" y="3203"/>
                    <a:pt x="34" y="3236"/>
                  </a:cubicBezTo>
                  <a:lnTo>
                    <a:pt x="68" y="3236"/>
                  </a:lnTo>
                  <a:lnTo>
                    <a:pt x="168" y="3169"/>
                  </a:lnTo>
                  <a:cubicBezTo>
                    <a:pt x="201" y="3169"/>
                    <a:pt x="201" y="3136"/>
                    <a:pt x="201" y="3136"/>
                  </a:cubicBezTo>
                  <a:cubicBezTo>
                    <a:pt x="234" y="3103"/>
                    <a:pt x="234" y="3069"/>
                    <a:pt x="234" y="3036"/>
                  </a:cubicBezTo>
                  <a:cubicBezTo>
                    <a:pt x="268" y="2969"/>
                    <a:pt x="268" y="2903"/>
                    <a:pt x="268" y="2869"/>
                  </a:cubicBezTo>
                  <a:cubicBezTo>
                    <a:pt x="301" y="2803"/>
                    <a:pt x="301" y="2736"/>
                    <a:pt x="335" y="2669"/>
                  </a:cubicBezTo>
                  <a:cubicBezTo>
                    <a:pt x="368" y="2602"/>
                    <a:pt x="401" y="2569"/>
                    <a:pt x="435" y="2502"/>
                  </a:cubicBezTo>
                  <a:cubicBezTo>
                    <a:pt x="468" y="2469"/>
                    <a:pt x="535" y="2436"/>
                    <a:pt x="568" y="2402"/>
                  </a:cubicBezTo>
                  <a:cubicBezTo>
                    <a:pt x="618" y="2369"/>
                    <a:pt x="668" y="2352"/>
                    <a:pt x="710" y="2352"/>
                  </a:cubicBezTo>
                  <a:cubicBezTo>
                    <a:pt x="752" y="2352"/>
                    <a:pt x="785" y="2369"/>
                    <a:pt x="802" y="2402"/>
                  </a:cubicBezTo>
                  <a:cubicBezTo>
                    <a:pt x="868" y="2469"/>
                    <a:pt x="902" y="2569"/>
                    <a:pt x="868" y="2669"/>
                  </a:cubicBezTo>
                  <a:cubicBezTo>
                    <a:pt x="902" y="2769"/>
                    <a:pt x="868" y="2869"/>
                    <a:pt x="835" y="2969"/>
                  </a:cubicBezTo>
                  <a:cubicBezTo>
                    <a:pt x="835" y="3069"/>
                    <a:pt x="802" y="3136"/>
                    <a:pt x="735" y="3236"/>
                  </a:cubicBezTo>
                  <a:lnTo>
                    <a:pt x="34" y="4604"/>
                  </a:lnTo>
                  <a:lnTo>
                    <a:pt x="1" y="4704"/>
                  </a:lnTo>
                  <a:cubicBezTo>
                    <a:pt x="1" y="4737"/>
                    <a:pt x="1" y="4737"/>
                    <a:pt x="1" y="4771"/>
                  </a:cubicBezTo>
                  <a:lnTo>
                    <a:pt x="1" y="4937"/>
                  </a:lnTo>
                  <a:cubicBezTo>
                    <a:pt x="1" y="4937"/>
                    <a:pt x="1" y="4971"/>
                    <a:pt x="1" y="4971"/>
                  </a:cubicBezTo>
                  <a:cubicBezTo>
                    <a:pt x="18" y="4987"/>
                    <a:pt x="26" y="4996"/>
                    <a:pt x="34" y="4996"/>
                  </a:cubicBezTo>
                  <a:cubicBezTo>
                    <a:pt x="43" y="4996"/>
                    <a:pt x="51" y="4987"/>
                    <a:pt x="68" y="4971"/>
                  </a:cubicBezTo>
                  <a:lnTo>
                    <a:pt x="1068" y="4404"/>
                  </a:lnTo>
                  <a:cubicBezTo>
                    <a:pt x="1102" y="4370"/>
                    <a:pt x="1102" y="4370"/>
                    <a:pt x="1135" y="4337"/>
                  </a:cubicBezTo>
                  <a:cubicBezTo>
                    <a:pt x="1135" y="4304"/>
                    <a:pt x="1135" y="4270"/>
                    <a:pt x="1135" y="4270"/>
                  </a:cubicBezTo>
                  <a:lnTo>
                    <a:pt x="1135" y="4103"/>
                  </a:lnTo>
                  <a:cubicBezTo>
                    <a:pt x="1135" y="4070"/>
                    <a:pt x="1135" y="4037"/>
                    <a:pt x="1135" y="4037"/>
                  </a:cubicBezTo>
                  <a:lnTo>
                    <a:pt x="1102" y="4037"/>
                  </a:lnTo>
                  <a:lnTo>
                    <a:pt x="368" y="4470"/>
                  </a:lnTo>
                  <a:lnTo>
                    <a:pt x="902" y="3403"/>
                  </a:lnTo>
                  <a:cubicBezTo>
                    <a:pt x="968" y="3303"/>
                    <a:pt x="1002" y="3236"/>
                    <a:pt x="1002" y="3169"/>
                  </a:cubicBezTo>
                  <a:cubicBezTo>
                    <a:pt x="1035" y="3103"/>
                    <a:pt x="1068" y="3036"/>
                    <a:pt x="1102" y="2969"/>
                  </a:cubicBezTo>
                  <a:cubicBezTo>
                    <a:pt x="1102" y="2903"/>
                    <a:pt x="1102" y="2836"/>
                    <a:pt x="1135" y="2769"/>
                  </a:cubicBezTo>
                  <a:cubicBezTo>
                    <a:pt x="1135" y="2702"/>
                    <a:pt x="1135" y="2602"/>
                    <a:pt x="1135" y="2536"/>
                  </a:cubicBezTo>
                  <a:cubicBezTo>
                    <a:pt x="1135" y="2436"/>
                    <a:pt x="1102" y="2369"/>
                    <a:pt x="1102" y="2269"/>
                  </a:cubicBezTo>
                  <a:cubicBezTo>
                    <a:pt x="1068" y="2202"/>
                    <a:pt x="1035" y="2135"/>
                    <a:pt x="1002" y="2069"/>
                  </a:cubicBezTo>
                  <a:cubicBezTo>
                    <a:pt x="935" y="2035"/>
                    <a:pt x="902" y="2002"/>
                    <a:pt x="835" y="20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8"/>
            <p:cNvSpPr/>
            <p:nvPr/>
          </p:nvSpPr>
          <p:spPr>
            <a:xfrm>
              <a:off x="2120512" y="2159362"/>
              <a:ext cx="8590" cy="19190"/>
            </a:xfrm>
            <a:custGeom>
              <a:avLst/>
              <a:gdLst/>
              <a:ahLst/>
              <a:cxnLst/>
              <a:rect l="l" t="t" r="r" b="b"/>
              <a:pathLst>
                <a:path w="568" h="1269" extrusionOk="0">
                  <a:moveTo>
                    <a:pt x="401" y="1"/>
                  </a:moveTo>
                  <a:cubicBezTo>
                    <a:pt x="368" y="1"/>
                    <a:pt x="334" y="34"/>
                    <a:pt x="301" y="34"/>
                  </a:cubicBezTo>
                  <a:cubicBezTo>
                    <a:pt x="234" y="67"/>
                    <a:pt x="201" y="101"/>
                    <a:pt x="168" y="167"/>
                  </a:cubicBezTo>
                  <a:cubicBezTo>
                    <a:pt x="134" y="201"/>
                    <a:pt x="101" y="234"/>
                    <a:pt x="101" y="301"/>
                  </a:cubicBezTo>
                  <a:lnTo>
                    <a:pt x="101" y="234"/>
                  </a:lnTo>
                  <a:cubicBezTo>
                    <a:pt x="101" y="234"/>
                    <a:pt x="101" y="201"/>
                    <a:pt x="101" y="201"/>
                  </a:cubicBezTo>
                  <a:lnTo>
                    <a:pt x="67" y="201"/>
                  </a:lnTo>
                  <a:lnTo>
                    <a:pt x="34" y="234"/>
                  </a:lnTo>
                  <a:cubicBezTo>
                    <a:pt x="1" y="234"/>
                    <a:pt x="1" y="234"/>
                    <a:pt x="1" y="268"/>
                  </a:cubicBezTo>
                  <a:cubicBezTo>
                    <a:pt x="1" y="268"/>
                    <a:pt x="1" y="301"/>
                    <a:pt x="1" y="301"/>
                  </a:cubicBezTo>
                  <a:lnTo>
                    <a:pt x="1" y="1235"/>
                  </a:lnTo>
                  <a:cubicBezTo>
                    <a:pt x="1" y="1268"/>
                    <a:pt x="1" y="1268"/>
                    <a:pt x="1" y="1268"/>
                  </a:cubicBezTo>
                  <a:lnTo>
                    <a:pt x="34" y="1268"/>
                  </a:lnTo>
                  <a:lnTo>
                    <a:pt x="67" y="1235"/>
                  </a:lnTo>
                  <a:lnTo>
                    <a:pt x="101" y="1235"/>
                  </a:lnTo>
                  <a:cubicBezTo>
                    <a:pt x="101" y="1202"/>
                    <a:pt x="101" y="1202"/>
                    <a:pt x="101" y="1168"/>
                  </a:cubicBezTo>
                  <a:lnTo>
                    <a:pt x="101" y="634"/>
                  </a:lnTo>
                  <a:cubicBezTo>
                    <a:pt x="101" y="534"/>
                    <a:pt x="101" y="468"/>
                    <a:pt x="134" y="368"/>
                  </a:cubicBezTo>
                  <a:cubicBezTo>
                    <a:pt x="168" y="301"/>
                    <a:pt x="234" y="268"/>
                    <a:pt x="268" y="234"/>
                  </a:cubicBezTo>
                  <a:cubicBezTo>
                    <a:pt x="301" y="218"/>
                    <a:pt x="326" y="209"/>
                    <a:pt x="347" y="209"/>
                  </a:cubicBezTo>
                  <a:cubicBezTo>
                    <a:pt x="368" y="209"/>
                    <a:pt x="384" y="218"/>
                    <a:pt x="401" y="234"/>
                  </a:cubicBezTo>
                  <a:cubicBezTo>
                    <a:pt x="468" y="268"/>
                    <a:pt x="468" y="368"/>
                    <a:pt x="468" y="434"/>
                  </a:cubicBezTo>
                  <a:lnTo>
                    <a:pt x="468" y="968"/>
                  </a:lnTo>
                  <a:cubicBezTo>
                    <a:pt x="468" y="968"/>
                    <a:pt x="468" y="1001"/>
                    <a:pt x="468" y="1001"/>
                  </a:cubicBezTo>
                  <a:lnTo>
                    <a:pt x="501" y="1001"/>
                  </a:lnTo>
                  <a:lnTo>
                    <a:pt x="534" y="968"/>
                  </a:lnTo>
                  <a:cubicBezTo>
                    <a:pt x="534" y="968"/>
                    <a:pt x="568" y="968"/>
                    <a:pt x="568" y="935"/>
                  </a:cubicBezTo>
                  <a:cubicBezTo>
                    <a:pt x="568" y="935"/>
                    <a:pt x="568" y="901"/>
                    <a:pt x="568" y="901"/>
                  </a:cubicBezTo>
                  <a:lnTo>
                    <a:pt x="568" y="334"/>
                  </a:lnTo>
                  <a:cubicBezTo>
                    <a:pt x="568" y="268"/>
                    <a:pt x="568" y="201"/>
                    <a:pt x="568" y="134"/>
                  </a:cubicBezTo>
                  <a:cubicBezTo>
                    <a:pt x="568" y="101"/>
                    <a:pt x="534" y="67"/>
                    <a:pt x="501" y="34"/>
                  </a:cubicBezTo>
                  <a:cubicBezTo>
                    <a:pt x="468" y="1"/>
                    <a:pt x="434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8"/>
            <p:cNvSpPr/>
            <p:nvPr/>
          </p:nvSpPr>
          <p:spPr>
            <a:xfrm>
              <a:off x="2131113" y="2152814"/>
              <a:ext cx="9603" cy="17663"/>
            </a:xfrm>
            <a:custGeom>
              <a:avLst/>
              <a:gdLst/>
              <a:ahLst/>
              <a:cxnLst/>
              <a:rect l="l" t="t" r="r" b="b"/>
              <a:pathLst>
                <a:path w="635" h="1168" extrusionOk="0">
                  <a:moveTo>
                    <a:pt x="388" y="175"/>
                  </a:moveTo>
                  <a:cubicBezTo>
                    <a:pt x="409" y="175"/>
                    <a:pt x="434" y="184"/>
                    <a:pt x="467" y="200"/>
                  </a:cubicBezTo>
                  <a:cubicBezTo>
                    <a:pt x="501" y="267"/>
                    <a:pt x="501" y="334"/>
                    <a:pt x="501" y="400"/>
                  </a:cubicBezTo>
                  <a:lnTo>
                    <a:pt x="134" y="600"/>
                  </a:lnTo>
                  <a:cubicBezTo>
                    <a:pt x="134" y="567"/>
                    <a:pt x="134" y="500"/>
                    <a:pt x="134" y="467"/>
                  </a:cubicBezTo>
                  <a:cubicBezTo>
                    <a:pt x="167" y="434"/>
                    <a:pt x="167" y="400"/>
                    <a:pt x="200" y="367"/>
                  </a:cubicBezTo>
                  <a:cubicBezTo>
                    <a:pt x="200" y="334"/>
                    <a:pt x="234" y="300"/>
                    <a:pt x="234" y="267"/>
                  </a:cubicBezTo>
                  <a:cubicBezTo>
                    <a:pt x="267" y="234"/>
                    <a:pt x="300" y="234"/>
                    <a:pt x="334" y="200"/>
                  </a:cubicBezTo>
                  <a:cubicBezTo>
                    <a:pt x="351" y="184"/>
                    <a:pt x="367" y="175"/>
                    <a:pt x="388" y="175"/>
                  </a:cubicBezTo>
                  <a:close/>
                  <a:moveTo>
                    <a:pt x="434" y="0"/>
                  </a:moveTo>
                  <a:cubicBezTo>
                    <a:pt x="401" y="0"/>
                    <a:pt x="367" y="0"/>
                    <a:pt x="334" y="33"/>
                  </a:cubicBezTo>
                  <a:cubicBezTo>
                    <a:pt x="267" y="67"/>
                    <a:pt x="234" y="100"/>
                    <a:pt x="200" y="133"/>
                  </a:cubicBezTo>
                  <a:cubicBezTo>
                    <a:pt x="167" y="200"/>
                    <a:pt x="134" y="234"/>
                    <a:pt x="100" y="300"/>
                  </a:cubicBezTo>
                  <a:cubicBezTo>
                    <a:pt x="67" y="334"/>
                    <a:pt x="67" y="400"/>
                    <a:pt x="34" y="467"/>
                  </a:cubicBezTo>
                  <a:cubicBezTo>
                    <a:pt x="34" y="534"/>
                    <a:pt x="34" y="600"/>
                    <a:pt x="34" y="667"/>
                  </a:cubicBezTo>
                  <a:cubicBezTo>
                    <a:pt x="0" y="734"/>
                    <a:pt x="0" y="767"/>
                    <a:pt x="0" y="834"/>
                  </a:cubicBezTo>
                  <a:cubicBezTo>
                    <a:pt x="0" y="901"/>
                    <a:pt x="0" y="967"/>
                    <a:pt x="34" y="1001"/>
                  </a:cubicBezTo>
                  <a:cubicBezTo>
                    <a:pt x="34" y="1034"/>
                    <a:pt x="67" y="1067"/>
                    <a:pt x="100" y="1101"/>
                  </a:cubicBezTo>
                  <a:cubicBezTo>
                    <a:pt x="134" y="1134"/>
                    <a:pt x="167" y="1168"/>
                    <a:pt x="200" y="1168"/>
                  </a:cubicBezTo>
                  <a:cubicBezTo>
                    <a:pt x="234" y="1168"/>
                    <a:pt x="267" y="1134"/>
                    <a:pt x="300" y="1134"/>
                  </a:cubicBezTo>
                  <a:cubicBezTo>
                    <a:pt x="367" y="1101"/>
                    <a:pt x="401" y="1067"/>
                    <a:pt x="434" y="1034"/>
                  </a:cubicBezTo>
                  <a:cubicBezTo>
                    <a:pt x="467" y="1001"/>
                    <a:pt x="501" y="967"/>
                    <a:pt x="534" y="901"/>
                  </a:cubicBezTo>
                  <a:cubicBezTo>
                    <a:pt x="534" y="867"/>
                    <a:pt x="567" y="834"/>
                    <a:pt x="567" y="801"/>
                  </a:cubicBezTo>
                  <a:cubicBezTo>
                    <a:pt x="567" y="767"/>
                    <a:pt x="601" y="734"/>
                    <a:pt x="601" y="701"/>
                  </a:cubicBezTo>
                  <a:lnTo>
                    <a:pt x="601" y="667"/>
                  </a:lnTo>
                  <a:lnTo>
                    <a:pt x="567" y="667"/>
                  </a:lnTo>
                  <a:lnTo>
                    <a:pt x="534" y="701"/>
                  </a:lnTo>
                  <a:lnTo>
                    <a:pt x="501" y="734"/>
                  </a:lnTo>
                  <a:lnTo>
                    <a:pt x="501" y="767"/>
                  </a:lnTo>
                  <a:cubicBezTo>
                    <a:pt x="467" y="801"/>
                    <a:pt x="467" y="834"/>
                    <a:pt x="434" y="867"/>
                  </a:cubicBezTo>
                  <a:cubicBezTo>
                    <a:pt x="401" y="901"/>
                    <a:pt x="367" y="934"/>
                    <a:pt x="334" y="934"/>
                  </a:cubicBezTo>
                  <a:cubicBezTo>
                    <a:pt x="300" y="951"/>
                    <a:pt x="275" y="959"/>
                    <a:pt x="255" y="959"/>
                  </a:cubicBezTo>
                  <a:cubicBezTo>
                    <a:pt x="234" y="959"/>
                    <a:pt x="217" y="951"/>
                    <a:pt x="200" y="934"/>
                  </a:cubicBezTo>
                  <a:cubicBezTo>
                    <a:pt x="167" y="901"/>
                    <a:pt x="134" y="834"/>
                    <a:pt x="134" y="767"/>
                  </a:cubicBezTo>
                  <a:lnTo>
                    <a:pt x="601" y="500"/>
                  </a:lnTo>
                  <a:cubicBezTo>
                    <a:pt x="601" y="500"/>
                    <a:pt x="634" y="500"/>
                    <a:pt x="634" y="467"/>
                  </a:cubicBezTo>
                  <a:cubicBezTo>
                    <a:pt x="634" y="467"/>
                    <a:pt x="634" y="434"/>
                    <a:pt x="634" y="434"/>
                  </a:cubicBezTo>
                  <a:lnTo>
                    <a:pt x="634" y="367"/>
                  </a:lnTo>
                  <a:cubicBezTo>
                    <a:pt x="634" y="300"/>
                    <a:pt x="634" y="234"/>
                    <a:pt x="601" y="167"/>
                  </a:cubicBezTo>
                  <a:cubicBezTo>
                    <a:pt x="601" y="133"/>
                    <a:pt x="567" y="100"/>
                    <a:pt x="534" y="33"/>
                  </a:cubicBezTo>
                  <a:cubicBezTo>
                    <a:pt x="534" y="33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2142712" y="2145238"/>
              <a:ext cx="9089" cy="19190"/>
            </a:xfrm>
            <a:custGeom>
              <a:avLst/>
              <a:gdLst/>
              <a:ahLst/>
              <a:cxnLst/>
              <a:rect l="l" t="t" r="r" b="b"/>
              <a:pathLst>
                <a:path w="601" h="1269" extrusionOk="0">
                  <a:moveTo>
                    <a:pt x="501" y="1"/>
                  </a:moveTo>
                  <a:cubicBezTo>
                    <a:pt x="501" y="34"/>
                    <a:pt x="501" y="34"/>
                    <a:pt x="501" y="34"/>
                  </a:cubicBezTo>
                  <a:cubicBezTo>
                    <a:pt x="467" y="67"/>
                    <a:pt x="467" y="67"/>
                    <a:pt x="501" y="101"/>
                  </a:cubicBezTo>
                  <a:lnTo>
                    <a:pt x="501" y="634"/>
                  </a:lnTo>
                  <a:cubicBezTo>
                    <a:pt x="501" y="701"/>
                    <a:pt x="467" y="801"/>
                    <a:pt x="434" y="901"/>
                  </a:cubicBezTo>
                  <a:cubicBezTo>
                    <a:pt x="401" y="935"/>
                    <a:pt x="367" y="1001"/>
                    <a:pt x="301" y="1035"/>
                  </a:cubicBezTo>
                  <a:cubicBezTo>
                    <a:pt x="267" y="1051"/>
                    <a:pt x="242" y="1060"/>
                    <a:pt x="221" y="1060"/>
                  </a:cubicBezTo>
                  <a:cubicBezTo>
                    <a:pt x="201" y="1060"/>
                    <a:pt x="184" y="1051"/>
                    <a:pt x="167" y="1035"/>
                  </a:cubicBezTo>
                  <a:cubicBezTo>
                    <a:pt x="134" y="968"/>
                    <a:pt x="101" y="901"/>
                    <a:pt x="134" y="835"/>
                  </a:cubicBezTo>
                  <a:lnTo>
                    <a:pt x="134" y="268"/>
                  </a:lnTo>
                  <a:lnTo>
                    <a:pt x="134" y="234"/>
                  </a:lnTo>
                  <a:lnTo>
                    <a:pt x="101" y="234"/>
                  </a:lnTo>
                  <a:lnTo>
                    <a:pt x="34" y="268"/>
                  </a:lnTo>
                  <a:cubicBezTo>
                    <a:pt x="34" y="268"/>
                    <a:pt x="34" y="301"/>
                    <a:pt x="34" y="301"/>
                  </a:cubicBezTo>
                  <a:cubicBezTo>
                    <a:pt x="0" y="334"/>
                    <a:pt x="0" y="334"/>
                    <a:pt x="34" y="368"/>
                  </a:cubicBezTo>
                  <a:lnTo>
                    <a:pt x="34" y="935"/>
                  </a:lnTo>
                  <a:cubicBezTo>
                    <a:pt x="34" y="1001"/>
                    <a:pt x="34" y="1035"/>
                    <a:pt x="34" y="1101"/>
                  </a:cubicBezTo>
                  <a:cubicBezTo>
                    <a:pt x="34" y="1135"/>
                    <a:pt x="67" y="1202"/>
                    <a:pt x="101" y="1235"/>
                  </a:cubicBezTo>
                  <a:cubicBezTo>
                    <a:pt x="101" y="1235"/>
                    <a:pt x="134" y="1268"/>
                    <a:pt x="167" y="1268"/>
                  </a:cubicBezTo>
                  <a:cubicBezTo>
                    <a:pt x="201" y="1268"/>
                    <a:pt x="267" y="1235"/>
                    <a:pt x="301" y="1235"/>
                  </a:cubicBezTo>
                  <a:cubicBezTo>
                    <a:pt x="334" y="1202"/>
                    <a:pt x="367" y="1168"/>
                    <a:pt x="401" y="1101"/>
                  </a:cubicBezTo>
                  <a:cubicBezTo>
                    <a:pt x="434" y="1068"/>
                    <a:pt x="467" y="1035"/>
                    <a:pt x="501" y="968"/>
                  </a:cubicBezTo>
                  <a:lnTo>
                    <a:pt x="501" y="1035"/>
                  </a:lnTo>
                  <a:cubicBezTo>
                    <a:pt x="467" y="1035"/>
                    <a:pt x="467" y="1068"/>
                    <a:pt x="501" y="1068"/>
                  </a:cubicBezTo>
                  <a:lnTo>
                    <a:pt x="568" y="1035"/>
                  </a:lnTo>
                  <a:cubicBezTo>
                    <a:pt x="568" y="1035"/>
                    <a:pt x="568" y="1035"/>
                    <a:pt x="601" y="1001"/>
                  </a:cubicBezTo>
                  <a:cubicBezTo>
                    <a:pt x="601" y="1001"/>
                    <a:pt x="601" y="968"/>
                    <a:pt x="601" y="968"/>
                  </a:cubicBezTo>
                  <a:lnTo>
                    <a:pt x="601" y="34"/>
                  </a:lnTo>
                  <a:cubicBezTo>
                    <a:pt x="601" y="1"/>
                    <a:pt x="601" y="1"/>
                    <a:pt x="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8"/>
            <p:cNvSpPr/>
            <p:nvPr/>
          </p:nvSpPr>
          <p:spPr>
            <a:xfrm>
              <a:off x="2153298" y="2135650"/>
              <a:ext cx="7077" cy="21081"/>
            </a:xfrm>
            <a:custGeom>
              <a:avLst/>
              <a:gdLst/>
              <a:ahLst/>
              <a:cxnLst/>
              <a:rect l="l" t="t" r="r" b="b"/>
              <a:pathLst>
                <a:path w="468" h="1394" extrusionOk="0">
                  <a:moveTo>
                    <a:pt x="234" y="1"/>
                  </a:moveTo>
                  <a:lnTo>
                    <a:pt x="168" y="34"/>
                  </a:lnTo>
                  <a:cubicBezTo>
                    <a:pt x="168" y="34"/>
                    <a:pt x="134" y="34"/>
                    <a:pt x="134" y="68"/>
                  </a:cubicBezTo>
                  <a:cubicBezTo>
                    <a:pt x="134" y="68"/>
                    <a:pt x="134" y="101"/>
                    <a:pt x="134" y="101"/>
                  </a:cubicBezTo>
                  <a:lnTo>
                    <a:pt x="134" y="435"/>
                  </a:lnTo>
                  <a:lnTo>
                    <a:pt x="34" y="501"/>
                  </a:lnTo>
                  <a:cubicBezTo>
                    <a:pt x="34" y="535"/>
                    <a:pt x="34" y="535"/>
                    <a:pt x="34" y="568"/>
                  </a:cubicBezTo>
                  <a:lnTo>
                    <a:pt x="34" y="635"/>
                  </a:lnTo>
                  <a:cubicBezTo>
                    <a:pt x="1" y="635"/>
                    <a:pt x="1" y="635"/>
                    <a:pt x="34" y="668"/>
                  </a:cubicBezTo>
                  <a:lnTo>
                    <a:pt x="134" y="601"/>
                  </a:lnTo>
                  <a:lnTo>
                    <a:pt x="134" y="1135"/>
                  </a:lnTo>
                  <a:cubicBezTo>
                    <a:pt x="134" y="1202"/>
                    <a:pt x="168" y="1302"/>
                    <a:pt x="201" y="1369"/>
                  </a:cubicBezTo>
                  <a:cubicBezTo>
                    <a:pt x="218" y="1385"/>
                    <a:pt x="243" y="1394"/>
                    <a:pt x="272" y="1394"/>
                  </a:cubicBezTo>
                  <a:cubicBezTo>
                    <a:pt x="301" y="1394"/>
                    <a:pt x="335" y="1385"/>
                    <a:pt x="368" y="1369"/>
                  </a:cubicBezTo>
                  <a:lnTo>
                    <a:pt x="435" y="1302"/>
                  </a:lnTo>
                  <a:lnTo>
                    <a:pt x="468" y="1302"/>
                  </a:lnTo>
                  <a:cubicBezTo>
                    <a:pt x="468" y="1268"/>
                    <a:pt x="468" y="1268"/>
                    <a:pt x="468" y="1235"/>
                  </a:cubicBezTo>
                  <a:lnTo>
                    <a:pt x="468" y="1168"/>
                  </a:lnTo>
                  <a:cubicBezTo>
                    <a:pt x="468" y="1168"/>
                    <a:pt x="468" y="1168"/>
                    <a:pt x="468" y="1135"/>
                  </a:cubicBezTo>
                  <a:lnTo>
                    <a:pt x="435" y="1135"/>
                  </a:lnTo>
                  <a:lnTo>
                    <a:pt x="368" y="1168"/>
                  </a:lnTo>
                  <a:lnTo>
                    <a:pt x="301" y="1168"/>
                  </a:lnTo>
                  <a:cubicBezTo>
                    <a:pt x="268" y="1168"/>
                    <a:pt x="268" y="1168"/>
                    <a:pt x="301" y="1135"/>
                  </a:cubicBezTo>
                  <a:lnTo>
                    <a:pt x="301" y="1068"/>
                  </a:lnTo>
                  <a:lnTo>
                    <a:pt x="234" y="535"/>
                  </a:lnTo>
                  <a:lnTo>
                    <a:pt x="401" y="435"/>
                  </a:lnTo>
                  <a:cubicBezTo>
                    <a:pt x="435" y="435"/>
                    <a:pt x="435" y="435"/>
                    <a:pt x="435" y="401"/>
                  </a:cubicBezTo>
                  <a:cubicBezTo>
                    <a:pt x="435" y="401"/>
                    <a:pt x="435" y="368"/>
                    <a:pt x="435" y="368"/>
                  </a:cubicBezTo>
                  <a:lnTo>
                    <a:pt x="435" y="301"/>
                  </a:lnTo>
                  <a:cubicBezTo>
                    <a:pt x="435" y="301"/>
                    <a:pt x="435" y="268"/>
                    <a:pt x="435" y="268"/>
                  </a:cubicBezTo>
                  <a:lnTo>
                    <a:pt x="401" y="268"/>
                  </a:lnTo>
                  <a:lnTo>
                    <a:pt x="234" y="368"/>
                  </a:lnTo>
                  <a:lnTo>
                    <a:pt x="234" y="34"/>
                  </a:lnTo>
                  <a:cubicBezTo>
                    <a:pt x="234" y="34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8"/>
            <p:cNvSpPr/>
            <p:nvPr/>
          </p:nvSpPr>
          <p:spPr>
            <a:xfrm>
              <a:off x="2163400" y="2135151"/>
              <a:ext cx="5051" cy="18676"/>
            </a:xfrm>
            <a:custGeom>
              <a:avLst/>
              <a:gdLst/>
              <a:ahLst/>
              <a:cxnLst/>
              <a:rect l="l" t="t" r="r" b="b"/>
              <a:pathLst>
                <a:path w="334" h="1235" extrusionOk="0">
                  <a:moveTo>
                    <a:pt x="334" y="1"/>
                  </a:moveTo>
                  <a:lnTo>
                    <a:pt x="234" y="34"/>
                  </a:lnTo>
                  <a:cubicBezTo>
                    <a:pt x="200" y="67"/>
                    <a:pt x="167" y="101"/>
                    <a:pt x="167" y="134"/>
                  </a:cubicBezTo>
                  <a:cubicBezTo>
                    <a:pt x="134" y="167"/>
                    <a:pt x="100" y="201"/>
                    <a:pt x="100" y="267"/>
                  </a:cubicBezTo>
                  <a:lnTo>
                    <a:pt x="100" y="201"/>
                  </a:lnTo>
                  <a:cubicBezTo>
                    <a:pt x="100" y="167"/>
                    <a:pt x="100" y="167"/>
                    <a:pt x="100" y="167"/>
                  </a:cubicBezTo>
                  <a:lnTo>
                    <a:pt x="0" y="167"/>
                  </a:lnTo>
                  <a:cubicBezTo>
                    <a:pt x="0" y="201"/>
                    <a:pt x="0" y="201"/>
                    <a:pt x="0" y="201"/>
                  </a:cubicBezTo>
                  <a:cubicBezTo>
                    <a:pt x="0" y="234"/>
                    <a:pt x="0" y="234"/>
                    <a:pt x="0" y="267"/>
                  </a:cubicBezTo>
                  <a:lnTo>
                    <a:pt x="0" y="1201"/>
                  </a:lnTo>
                  <a:cubicBezTo>
                    <a:pt x="0" y="1201"/>
                    <a:pt x="0" y="1235"/>
                    <a:pt x="0" y="1235"/>
                  </a:cubicBezTo>
                  <a:lnTo>
                    <a:pt x="67" y="1201"/>
                  </a:lnTo>
                  <a:cubicBezTo>
                    <a:pt x="67" y="1201"/>
                    <a:pt x="100" y="1201"/>
                    <a:pt x="100" y="1168"/>
                  </a:cubicBezTo>
                  <a:cubicBezTo>
                    <a:pt x="100" y="1168"/>
                    <a:pt x="100" y="1135"/>
                    <a:pt x="100" y="1135"/>
                  </a:cubicBezTo>
                  <a:lnTo>
                    <a:pt x="100" y="534"/>
                  </a:lnTo>
                  <a:cubicBezTo>
                    <a:pt x="67" y="401"/>
                    <a:pt x="134" y="267"/>
                    <a:pt x="234" y="201"/>
                  </a:cubicBezTo>
                  <a:lnTo>
                    <a:pt x="334" y="167"/>
                  </a:lnTo>
                  <a:cubicBezTo>
                    <a:pt x="334" y="167"/>
                    <a:pt x="334" y="167"/>
                    <a:pt x="334" y="134"/>
                  </a:cubicBezTo>
                  <a:cubicBezTo>
                    <a:pt x="334" y="134"/>
                    <a:pt x="334" y="101"/>
                    <a:pt x="334" y="101"/>
                  </a:cubicBezTo>
                  <a:lnTo>
                    <a:pt x="334" y="34"/>
                  </a:lnTo>
                  <a:cubicBezTo>
                    <a:pt x="334" y="1"/>
                    <a:pt x="334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8"/>
            <p:cNvSpPr/>
            <p:nvPr/>
          </p:nvSpPr>
          <p:spPr>
            <a:xfrm>
              <a:off x="2169449" y="2130100"/>
              <a:ext cx="9089" cy="18177"/>
            </a:xfrm>
            <a:custGeom>
              <a:avLst/>
              <a:gdLst/>
              <a:ahLst/>
              <a:cxnLst/>
              <a:rect l="l" t="t" r="r" b="b"/>
              <a:pathLst>
                <a:path w="601" h="1202" extrusionOk="0">
                  <a:moveTo>
                    <a:pt x="434" y="535"/>
                  </a:moveTo>
                  <a:lnTo>
                    <a:pt x="434" y="601"/>
                  </a:lnTo>
                  <a:cubicBezTo>
                    <a:pt x="434" y="635"/>
                    <a:pt x="434" y="701"/>
                    <a:pt x="434" y="735"/>
                  </a:cubicBezTo>
                  <a:cubicBezTo>
                    <a:pt x="434" y="768"/>
                    <a:pt x="434" y="802"/>
                    <a:pt x="401" y="868"/>
                  </a:cubicBezTo>
                  <a:cubicBezTo>
                    <a:pt x="401" y="902"/>
                    <a:pt x="367" y="935"/>
                    <a:pt x="334" y="968"/>
                  </a:cubicBezTo>
                  <a:cubicBezTo>
                    <a:pt x="301" y="968"/>
                    <a:pt x="267" y="1002"/>
                    <a:pt x="234" y="1035"/>
                  </a:cubicBezTo>
                  <a:lnTo>
                    <a:pt x="234" y="1068"/>
                  </a:lnTo>
                  <a:cubicBezTo>
                    <a:pt x="234" y="1068"/>
                    <a:pt x="201" y="1068"/>
                    <a:pt x="167" y="1035"/>
                  </a:cubicBezTo>
                  <a:lnTo>
                    <a:pt x="134" y="1035"/>
                  </a:lnTo>
                  <a:cubicBezTo>
                    <a:pt x="134" y="1035"/>
                    <a:pt x="100" y="1002"/>
                    <a:pt x="100" y="1002"/>
                  </a:cubicBezTo>
                  <a:cubicBezTo>
                    <a:pt x="100" y="1002"/>
                    <a:pt x="100" y="968"/>
                    <a:pt x="100" y="968"/>
                  </a:cubicBezTo>
                  <a:cubicBezTo>
                    <a:pt x="100" y="902"/>
                    <a:pt x="134" y="868"/>
                    <a:pt x="167" y="835"/>
                  </a:cubicBezTo>
                  <a:cubicBezTo>
                    <a:pt x="201" y="768"/>
                    <a:pt x="234" y="701"/>
                    <a:pt x="301" y="668"/>
                  </a:cubicBezTo>
                  <a:lnTo>
                    <a:pt x="434" y="535"/>
                  </a:lnTo>
                  <a:close/>
                  <a:moveTo>
                    <a:pt x="434" y="1"/>
                  </a:moveTo>
                  <a:cubicBezTo>
                    <a:pt x="401" y="1"/>
                    <a:pt x="367" y="1"/>
                    <a:pt x="334" y="34"/>
                  </a:cubicBezTo>
                  <a:cubicBezTo>
                    <a:pt x="301" y="68"/>
                    <a:pt x="267" y="68"/>
                    <a:pt x="234" y="101"/>
                  </a:cubicBezTo>
                  <a:cubicBezTo>
                    <a:pt x="201" y="134"/>
                    <a:pt x="167" y="168"/>
                    <a:pt x="167" y="201"/>
                  </a:cubicBezTo>
                  <a:cubicBezTo>
                    <a:pt x="134" y="268"/>
                    <a:pt x="134" y="301"/>
                    <a:pt x="100" y="335"/>
                  </a:cubicBezTo>
                  <a:cubicBezTo>
                    <a:pt x="100" y="368"/>
                    <a:pt x="100" y="401"/>
                    <a:pt x="67" y="435"/>
                  </a:cubicBezTo>
                  <a:cubicBezTo>
                    <a:pt x="67" y="468"/>
                    <a:pt x="67" y="468"/>
                    <a:pt x="67" y="468"/>
                  </a:cubicBezTo>
                  <a:lnTo>
                    <a:pt x="134" y="468"/>
                  </a:lnTo>
                  <a:lnTo>
                    <a:pt x="167" y="435"/>
                  </a:lnTo>
                  <a:cubicBezTo>
                    <a:pt x="167" y="435"/>
                    <a:pt x="167" y="435"/>
                    <a:pt x="167" y="401"/>
                  </a:cubicBezTo>
                  <a:cubicBezTo>
                    <a:pt x="167" y="368"/>
                    <a:pt x="201" y="335"/>
                    <a:pt x="234" y="301"/>
                  </a:cubicBezTo>
                  <a:cubicBezTo>
                    <a:pt x="234" y="268"/>
                    <a:pt x="267" y="234"/>
                    <a:pt x="301" y="234"/>
                  </a:cubicBezTo>
                  <a:cubicBezTo>
                    <a:pt x="317" y="218"/>
                    <a:pt x="342" y="209"/>
                    <a:pt x="363" y="209"/>
                  </a:cubicBezTo>
                  <a:cubicBezTo>
                    <a:pt x="384" y="209"/>
                    <a:pt x="401" y="218"/>
                    <a:pt x="401" y="234"/>
                  </a:cubicBezTo>
                  <a:cubicBezTo>
                    <a:pt x="467" y="234"/>
                    <a:pt x="467" y="301"/>
                    <a:pt x="467" y="368"/>
                  </a:cubicBezTo>
                  <a:lnTo>
                    <a:pt x="267" y="535"/>
                  </a:lnTo>
                  <a:cubicBezTo>
                    <a:pt x="234" y="568"/>
                    <a:pt x="201" y="601"/>
                    <a:pt x="167" y="635"/>
                  </a:cubicBezTo>
                  <a:cubicBezTo>
                    <a:pt x="134" y="668"/>
                    <a:pt x="100" y="701"/>
                    <a:pt x="67" y="768"/>
                  </a:cubicBezTo>
                  <a:cubicBezTo>
                    <a:pt x="67" y="802"/>
                    <a:pt x="34" y="835"/>
                    <a:pt x="34" y="902"/>
                  </a:cubicBezTo>
                  <a:cubicBezTo>
                    <a:pt x="0" y="935"/>
                    <a:pt x="0" y="1002"/>
                    <a:pt x="0" y="1068"/>
                  </a:cubicBezTo>
                  <a:cubicBezTo>
                    <a:pt x="34" y="1068"/>
                    <a:pt x="34" y="1102"/>
                    <a:pt x="67" y="1135"/>
                  </a:cubicBezTo>
                  <a:cubicBezTo>
                    <a:pt x="67" y="1168"/>
                    <a:pt x="100" y="1168"/>
                    <a:pt x="100" y="1202"/>
                  </a:cubicBezTo>
                  <a:lnTo>
                    <a:pt x="201" y="1202"/>
                  </a:lnTo>
                  <a:cubicBezTo>
                    <a:pt x="234" y="1202"/>
                    <a:pt x="267" y="1202"/>
                    <a:pt x="267" y="1168"/>
                  </a:cubicBezTo>
                  <a:lnTo>
                    <a:pt x="334" y="1135"/>
                  </a:lnTo>
                  <a:cubicBezTo>
                    <a:pt x="367" y="1102"/>
                    <a:pt x="401" y="1102"/>
                    <a:pt x="434" y="1068"/>
                  </a:cubicBezTo>
                  <a:cubicBezTo>
                    <a:pt x="434" y="1035"/>
                    <a:pt x="467" y="1002"/>
                    <a:pt x="467" y="968"/>
                  </a:cubicBezTo>
                  <a:cubicBezTo>
                    <a:pt x="501" y="935"/>
                    <a:pt x="501" y="935"/>
                    <a:pt x="501" y="902"/>
                  </a:cubicBezTo>
                  <a:lnTo>
                    <a:pt x="501" y="968"/>
                  </a:lnTo>
                  <a:lnTo>
                    <a:pt x="501" y="1002"/>
                  </a:lnTo>
                  <a:lnTo>
                    <a:pt x="534" y="1002"/>
                  </a:lnTo>
                  <a:lnTo>
                    <a:pt x="601" y="968"/>
                  </a:lnTo>
                  <a:cubicBezTo>
                    <a:pt x="601" y="968"/>
                    <a:pt x="601" y="968"/>
                    <a:pt x="601" y="935"/>
                  </a:cubicBezTo>
                  <a:cubicBezTo>
                    <a:pt x="601" y="935"/>
                    <a:pt x="601" y="902"/>
                    <a:pt x="601" y="902"/>
                  </a:cubicBezTo>
                  <a:lnTo>
                    <a:pt x="601" y="268"/>
                  </a:lnTo>
                  <a:cubicBezTo>
                    <a:pt x="601" y="234"/>
                    <a:pt x="601" y="168"/>
                    <a:pt x="601" y="101"/>
                  </a:cubicBezTo>
                  <a:cubicBezTo>
                    <a:pt x="567" y="68"/>
                    <a:pt x="567" y="34"/>
                    <a:pt x="534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8"/>
            <p:cNvSpPr/>
            <p:nvPr/>
          </p:nvSpPr>
          <p:spPr>
            <a:xfrm>
              <a:off x="2181547" y="2121027"/>
              <a:ext cx="1542" cy="22215"/>
            </a:xfrm>
            <a:custGeom>
              <a:avLst/>
              <a:gdLst/>
              <a:ahLst/>
              <a:cxnLst/>
              <a:rect l="l" t="t" r="r" b="b"/>
              <a:pathLst>
                <a:path w="102" h="1469" extrusionOk="0">
                  <a:moveTo>
                    <a:pt x="68" y="1"/>
                  </a:moveTo>
                  <a:lnTo>
                    <a:pt x="34" y="34"/>
                  </a:lnTo>
                  <a:cubicBezTo>
                    <a:pt x="1" y="34"/>
                    <a:pt x="1" y="34"/>
                    <a:pt x="1" y="67"/>
                  </a:cubicBezTo>
                  <a:cubicBezTo>
                    <a:pt x="1" y="67"/>
                    <a:pt x="1" y="101"/>
                    <a:pt x="1" y="101"/>
                  </a:cubicBezTo>
                  <a:lnTo>
                    <a:pt x="1" y="1435"/>
                  </a:lnTo>
                  <a:lnTo>
                    <a:pt x="1" y="1468"/>
                  </a:lnTo>
                  <a:lnTo>
                    <a:pt x="34" y="1468"/>
                  </a:lnTo>
                  <a:lnTo>
                    <a:pt x="68" y="1435"/>
                  </a:lnTo>
                  <a:cubicBezTo>
                    <a:pt x="68" y="1435"/>
                    <a:pt x="101" y="1435"/>
                    <a:pt x="101" y="1402"/>
                  </a:cubicBezTo>
                  <a:cubicBezTo>
                    <a:pt x="101" y="1402"/>
                    <a:pt x="101" y="1368"/>
                    <a:pt x="101" y="1368"/>
                  </a:cubicBezTo>
                  <a:lnTo>
                    <a:pt x="101" y="34"/>
                  </a:lnTo>
                  <a:cubicBezTo>
                    <a:pt x="101" y="34"/>
                    <a:pt x="101" y="1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8"/>
            <p:cNvSpPr/>
            <p:nvPr/>
          </p:nvSpPr>
          <p:spPr>
            <a:xfrm>
              <a:off x="1128779" y="2901076"/>
              <a:ext cx="11614" cy="7909"/>
            </a:xfrm>
            <a:custGeom>
              <a:avLst/>
              <a:gdLst/>
              <a:ahLst/>
              <a:cxnLst/>
              <a:rect l="l" t="t" r="r" b="b"/>
              <a:pathLst>
                <a:path w="768" h="523" extrusionOk="0">
                  <a:moveTo>
                    <a:pt x="667" y="0"/>
                  </a:moveTo>
                  <a:cubicBezTo>
                    <a:pt x="640" y="0"/>
                    <a:pt x="615" y="8"/>
                    <a:pt x="601" y="22"/>
                  </a:cubicBezTo>
                  <a:lnTo>
                    <a:pt x="67" y="322"/>
                  </a:lnTo>
                  <a:cubicBezTo>
                    <a:pt x="1" y="356"/>
                    <a:pt x="1" y="422"/>
                    <a:pt x="34" y="456"/>
                  </a:cubicBezTo>
                  <a:cubicBezTo>
                    <a:pt x="34" y="489"/>
                    <a:pt x="67" y="523"/>
                    <a:pt x="134" y="523"/>
                  </a:cubicBezTo>
                  <a:lnTo>
                    <a:pt x="167" y="523"/>
                  </a:lnTo>
                  <a:lnTo>
                    <a:pt x="701" y="189"/>
                  </a:lnTo>
                  <a:cubicBezTo>
                    <a:pt x="768" y="156"/>
                    <a:pt x="768" y="89"/>
                    <a:pt x="768" y="56"/>
                  </a:cubicBezTo>
                  <a:cubicBezTo>
                    <a:pt x="748" y="16"/>
                    <a:pt x="706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8"/>
            <p:cNvSpPr/>
            <p:nvPr/>
          </p:nvSpPr>
          <p:spPr>
            <a:xfrm>
              <a:off x="1152491" y="2330171"/>
              <a:ext cx="977337" cy="565188"/>
            </a:xfrm>
            <a:custGeom>
              <a:avLst/>
              <a:gdLst/>
              <a:ahLst/>
              <a:cxnLst/>
              <a:rect l="l" t="t" r="r" b="b"/>
              <a:pathLst>
                <a:path w="64628" h="37374" extrusionOk="0">
                  <a:moveTo>
                    <a:pt x="64435" y="0"/>
                  </a:moveTo>
                  <a:cubicBezTo>
                    <a:pt x="64417" y="0"/>
                    <a:pt x="64398" y="4"/>
                    <a:pt x="64380" y="14"/>
                  </a:cubicBezTo>
                  <a:lnTo>
                    <a:pt x="63346" y="648"/>
                  </a:lnTo>
                  <a:cubicBezTo>
                    <a:pt x="63279" y="681"/>
                    <a:pt x="63246" y="748"/>
                    <a:pt x="63279" y="781"/>
                  </a:cubicBezTo>
                  <a:cubicBezTo>
                    <a:pt x="63312" y="814"/>
                    <a:pt x="63346" y="848"/>
                    <a:pt x="63379" y="848"/>
                  </a:cubicBezTo>
                  <a:lnTo>
                    <a:pt x="63446" y="848"/>
                  </a:lnTo>
                  <a:lnTo>
                    <a:pt x="64513" y="214"/>
                  </a:lnTo>
                  <a:cubicBezTo>
                    <a:pt x="64628" y="157"/>
                    <a:pt x="64545" y="0"/>
                    <a:pt x="64435" y="0"/>
                  </a:cubicBezTo>
                  <a:close/>
                  <a:moveTo>
                    <a:pt x="62332" y="1235"/>
                  </a:moveTo>
                  <a:cubicBezTo>
                    <a:pt x="62315" y="1235"/>
                    <a:pt x="62297" y="1239"/>
                    <a:pt x="62278" y="1248"/>
                  </a:cubicBezTo>
                  <a:lnTo>
                    <a:pt x="61211" y="1848"/>
                  </a:lnTo>
                  <a:cubicBezTo>
                    <a:pt x="61177" y="1882"/>
                    <a:pt x="61144" y="1949"/>
                    <a:pt x="61177" y="2015"/>
                  </a:cubicBezTo>
                  <a:cubicBezTo>
                    <a:pt x="61211" y="2049"/>
                    <a:pt x="61244" y="2049"/>
                    <a:pt x="61277" y="2049"/>
                  </a:cubicBezTo>
                  <a:lnTo>
                    <a:pt x="61344" y="2049"/>
                  </a:lnTo>
                  <a:lnTo>
                    <a:pt x="62378" y="1448"/>
                  </a:lnTo>
                  <a:cubicBezTo>
                    <a:pt x="62493" y="1391"/>
                    <a:pt x="62435" y="1235"/>
                    <a:pt x="62332" y="1235"/>
                  </a:cubicBezTo>
                  <a:close/>
                  <a:moveTo>
                    <a:pt x="60209" y="2436"/>
                  </a:moveTo>
                  <a:cubicBezTo>
                    <a:pt x="60197" y="2436"/>
                    <a:pt x="60186" y="2440"/>
                    <a:pt x="60177" y="2449"/>
                  </a:cubicBezTo>
                  <a:lnTo>
                    <a:pt x="59109" y="3083"/>
                  </a:lnTo>
                  <a:cubicBezTo>
                    <a:pt x="59076" y="3116"/>
                    <a:pt x="59043" y="3183"/>
                    <a:pt x="59076" y="3216"/>
                  </a:cubicBezTo>
                  <a:cubicBezTo>
                    <a:pt x="59076" y="3249"/>
                    <a:pt x="59143" y="3283"/>
                    <a:pt x="59176" y="3283"/>
                  </a:cubicBezTo>
                  <a:lnTo>
                    <a:pt x="59209" y="3283"/>
                  </a:lnTo>
                  <a:cubicBezTo>
                    <a:pt x="59209" y="3283"/>
                    <a:pt x="59243" y="3249"/>
                    <a:pt x="59243" y="3249"/>
                  </a:cubicBezTo>
                  <a:lnTo>
                    <a:pt x="60277" y="2649"/>
                  </a:lnTo>
                  <a:cubicBezTo>
                    <a:pt x="60343" y="2616"/>
                    <a:pt x="60343" y="2549"/>
                    <a:pt x="60310" y="2516"/>
                  </a:cubicBezTo>
                  <a:cubicBezTo>
                    <a:pt x="60286" y="2467"/>
                    <a:pt x="60243" y="2436"/>
                    <a:pt x="60209" y="2436"/>
                  </a:cubicBezTo>
                  <a:close/>
                  <a:moveTo>
                    <a:pt x="58129" y="3661"/>
                  </a:moveTo>
                  <a:cubicBezTo>
                    <a:pt x="58109" y="3661"/>
                    <a:pt x="58089" y="3669"/>
                    <a:pt x="58075" y="3683"/>
                  </a:cubicBezTo>
                  <a:lnTo>
                    <a:pt x="57008" y="4284"/>
                  </a:lnTo>
                  <a:cubicBezTo>
                    <a:pt x="56941" y="4317"/>
                    <a:pt x="56941" y="4384"/>
                    <a:pt x="56974" y="4450"/>
                  </a:cubicBezTo>
                  <a:cubicBezTo>
                    <a:pt x="56974" y="4484"/>
                    <a:pt x="57008" y="4484"/>
                    <a:pt x="57074" y="4517"/>
                  </a:cubicBezTo>
                  <a:lnTo>
                    <a:pt x="57175" y="4517"/>
                  </a:lnTo>
                  <a:lnTo>
                    <a:pt x="58175" y="3883"/>
                  </a:lnTo>
                  <a:cubicBezTo>
                    <a:pt x="58242" y="3850"/>
                    <a:pt x="58242" y="3783"/>
                    <a:pt x="58209" y="3716"/>
                  </a:cubicBezTo>
                  <a:cubicBezTo>
                    <a:pt x="58189" y="3677"/>
                    <a:pt x="58158" y="3661"/>
                    <a:pt x="58129" y="3661"/>
                  </a:cubicBezTo>
                  <a:close/>
                  <a:moveTo>
                    <a:pt x="55995" y="4871"/>
                  </a:moveTo>
                  <a:cubicBezTo>
                    <a:pt x="55978" y="4871"/>
                    <a:pt x="55959" y="4875"/>
                    <a:pt x="55940" y="4884"/>
                  </a:cubicBezTo>
                  <a:lnTo>
                    <a:pt x="54906" y="5518"/>
                  </a:lnTo>
                  <a:cubicBezTo>
                    <a:pt x="54806" y="5551"/>
                    <a:pt x="54840" y="5718"/>
                    <a:pt x="54940" y="5718"/>
                  </a:cubicBezTo>
                  <a:lnTo>
                    <a:pt x="55006" y="5718"/>
                  </a:lnTo>
                  <a:lnTo>
                    <a:pt x="56074" y="5084"/>
                  </a:lnTo>
                  <a:cubicBezTo>
                    <a:pt x="56189" y="5027"/>
                    <a:pt x="56106" y="4871"/>
                    <a:pt x="55995" y="4871"/>
                  </a:cubicBezTo>
                  <a:close/>
                  <a:moveTo>
                    <a:pt x="53892" y="6105"/>
                  </a:moveTo>
                  <a:cubicBezTo>
                    <a:pt x="53875" y="6105"/>
                    <a:pt x="53857" y="6109"/>
                    <a:pt x="53839" y="6118"/>
                  </a:cubicBezTo>
                  <a:lnTo>
                    <a:pt x="52805" y="6719"/>
                  </a:lnTo>
                  <a:cubicBezTo>
                    <a:pt x="52671" y="6785"/>
                    <a:pt x="52738" y="6952"/>
                    <a:pt x="52838" y="6952"/>
                  </a:cubicBezTo>
                  <a:lnTo>
                    <a:pt x="52871" y="6952"/>
                  </a:lnTo>
                  <a:cubicBezTo>
                    <a:pt x="52871" y="6919"/>
                    <a:pt x="52905" y="6919"/>
                    <a:pt x="52905" y="6919"/>
                  </a:cubicBezTo>
                  <a:lnTo>
                    <a:pt x="53972" y="6318"/>
                  </a:lnTo>
                  <a:cubicBezTo>
                    <a:pt x="54058" y="6261"/>
                    <a:pt x="53996" y="6105"/>
                    <a:pt x="53892" y="6105"/>
                  </a:cubicBezTo>
                  <a:close/>
                  <a:moveTo>
                    <a:pt x="51814" y="7306"/>
                  </a:moveTo>
                  <a:cubicBezTo>
                    <a:pt x="51799" y="7306"/>
                    <a:pt x="51785" y="7310"/>
                    <a:pt x="51771" y="7319"/>
                  </a:cubicBezTo>
                  <a:lnTo>
                    <a:pt x="50703" y="7953"/>
                  </a:lnTo>
                  <a:cubicBezTo>
                    <a:pt x="50637" y="7986"/>
                    <a:pt x="50637" y="8053"/>
                    <a:pt x="50670" y="8086"/>
                  </a:cubicBezTo>
                  <a:cubicBezTo>
                    <a:pt x="50670" y="8120"/>
                    <a:pt x="50703" y="8153"/>
                    <a:pt x="50770" y="8153"/>
                  </a:cubicBezTo>
                  <a:lnTo>
                    <a:pt x="50803" y="8153"/>
                  </a:lnTo>
                  <a:lnTo>
                    <a:pt x="51871" y="7519"/>
                  </a:lnTo>
                  <a:cubicBezTo>
                    <a:pt x="51986" y="7462"/>
                    <a:pt x="51903" y="7306"/>
                    <a:pt x="51814" y="7306"/>
                  </a:cubicBezTo>
                  <a:close/>
                  <a:moveTo>
                    <a:pt x="49716" y="8531"/>
                  </a:moveTo>
                  <a:cubicBezTo>
                    <a:pt x="49691" y="8531"/>
                    <a:pt x="49663" y="8539"/>
                    <a:pt x="49636" y="8553"/>
                  </a:cubicBezTo>
                  <a:lnTo>
                    <a:pt x="48602" y="9154"/>
                  </a:lnTo>
                  <a:cubicBezTo>
                    <a:pt x="48535" y="9187"/>
                    <a:pt x="48535" y="9254"/>
                    <a:pt x="48535" y="9320"/>
                  </a:cubicBezTo>
                  <a:cubicBezTo>
                    <a:pt x="48568" y="9354"/>
                    <a:pt x="48602" y="9387"/>
                    <a:pt x="48635" y="9387"/>
                  </a:cubicBezTo>
                  <a:cubicBezTo>
                    <a:pt x="48668" y="9354"/>
                    <a:pt x="48668" y="9354"/>
                    <a:pt x="48702" y="9354"/>
                  </a:cubicBezTo>
                  <a:lnTo>
                    <a:pt x="49769" y="8753"/>
                  </a:lnTo>
                  <a:cubicBezTo>
                    <a:pt x="49803" y="8720"/>
                    <a:pt x="49836" y="8653"/>
                    <a:pt x="49803" y="8587"/>
                  </a:cubicBezTo>
                  <a:cubicBezTo>
                    <a:pt x="49783" y="8548"/>
                    <a:pt x="49752" y="8531"/>
                    <a:pt x="49716" y="8531"/>
                  </a:cubicBezTo>
                  <a:close/>
                  <a:moveTo>
                    <a:pt x="47587" y="9741"/>
                  </a:moveTo>
                  <a:cubicBezTo>
                    <a:pt x="47570" y="9741"/>
                    <a:pt x="47552" y="9745"/>
                    <a:pt x="47534" y="9754"/>
                  </a:cubicBezTo>
                  <a:lnTo>
                    <a:pt x="46467" y="10388"/>
                  </a:lnTo>
                  <a:cubicBezTo>
                    <a:pt x="46434" y="10421"/>
                    <a:pt x="46400" y="10488"/>
                    <a:pt x="46434" y="10521"/>
                  </a:cubicBezTo>
                  <a:cubicBezTo>
                    <a:pt x="46467" y="10555"/>
                    <a:pt x="46500" y="10588"/>
                    <a:pt x="46534" y="10588"/>
                  </a:cubicBezTo>
                  <a:lnTo>
                    <a:pt x="46600" y="10588"/>
                  </a:lnTo>
                  <a:lnTo>
                    <a:pt x="47634" y="9954"/>
                  </a:lnTo>
                  <a:cubicBezTo>
                    <a:pt x="47701" y="9921"/>
                    <a:pt x="47734" y="9854"/>
                    <a:pt x="47701" y="9821"/>
                  </a:cubicBezTo>
                  <a:cubicBezTo>
                    <a:pt x="47677" y="9772"/>
                    <a:pt x="47634" y="9741"/>
                    <a:pt x="47587" y="9741"/>
                  </a:cubicBezTo>
                  <a:close/>
                  <a:moveTo>
                    <a:pt x="45487" y="10966"/>
                  </a:moveTo>
                  <a:cubicBezTo>
                    <a:pt x="45466" y="10966"/>
                    <a:pt x="45447" y="10975"/>
                    <a:pt x="45433" y="10988"/>
                  </a:cubicBezTo>
                  <a:lnTo>
                    <a:pt x="44365" y="11589"/>
                  </a:lnTo>
                  <a:cubicBezTo>
                    <a:pt x="44332" y="11622"/>
                    <a:pt x="44299" y="11689"/>
                    <a:pt x="44332" y="11756"/>
                  </a:cubicBezTo>
                  <a:cubicBezTo>
                    <a:pt x="44365" y="11789"/>
                    <a:pt x="44399" y="11789"/>
                    <a:pt x="44432" y="11822"/>
                  </a:cubicBezTo>
                  <a:cubicBezTo>
                    <a:pt x="44432" y="11822"/>
                    <a:pt x="44465" y="11789"/>
                    <a:pt x="44499" y="11789"/>
                  </a:cubicBezTo>
                  <a:lnTo>
                    <a:pt x="45533" y="11188"/>
                  </a:lnTo>
                  <a:cubicBezTo>
                    <a:pt x="45600" y="11155"/>
                    <a:pt x="45600" y="11088"/>
                    <a:pt x="45566" y="11022"/>
                  </a:cubicBezTo>
                  <a:cubicBezTo>
                    <a:pt x="45547" y="10983"/>
                    <a:pt x="45516" y="10966"/>
                    <a:pt x="45487" y="10966"/>
                  </a:cubicBezTo>
                  <a:close/>
                  <a:moveTo>
                    <a:pt x="43385" y="12176"/>
                  </a:moveTo>
                  <a:cubicBezTo>
                    <a:pt x="43368" y="12176"/>
                    <a:pt x="43350" y="12180"/>
                    <a:pt x="43331" y="12189"/>
                  </a:cubicBezTo>
                  <a:lnTo>
                    <a:pt x="42264" y="12823"/>
                  </a:lnTo>
                  <a:cubicBezTo>
                    <a:pt x="42164" y="12856"/>
                    <a:pt x="42197" y="13023"/>
                    <a:pt x="42331" y="13023"/>
                  </a:cubicBezTo>
                  <a:lnTo>
                    <a:pt x="42364" y="13023"/>
                  </a:lnTo>
                  <a:lnTo>
                    <a:pt x="43431" y="12389"/>
                  </a:lnTo>
                  <a:cubicBezTo>
                    <a:pt x="43546" y="12332"/>
                    <a:pt x="43488" y="12176"/>
                    <a:pt x="43385" y="12176"/>
                  </a:cubicBezTo>
                  <a:close/>
                  <a:moveTo>
                    <a:pt x="41283" y="13410"/>
                  </a:moveTo>
                  <a:cubicBezTo>
                    <a:pt x="41266" y="13410"/>
                    <a:pt x="41248" y="13414"/>
                    <a:pt x="41230" y="13423"/>
                  </a:cubicBezTo>
                  <a:lnTo>
                    <a:pt x="40162" y="14024"/>
                  </a:lnTo>
                  <a:cubicBezTo>
                    <a:pt x="40129" y="14057"/>
                    <a:pt x="40096" y="14124"/>
                    <a:pt x="40129" y="14191"/>
                  </a:cubicBezTo>
                  <a:cubicBezTo>
                    <a:pt x="40162" y="14224"/>
                    <a:pt x="40196" y="14257"/>
                    <a:pt x="40229" y="14257"/>
                  </a:cubicBezTo>
                  <a:cubicBezTo>
                    <a:pt x="40229" y="14257"/>
                    <a:pt x="40262" y="14224"/>
                    <a:pt x="40296" y="14224"/>
                  </a:cubicBezTo>
                  <a:lnTo>
                    <a:pt x="41330" y="13624"/>
                  </a:lnTo>
                  <a:cubicBezTo>
                    <a:pt x="41445" y="13566"/>
                    <a:pt x="41387" y="13410"/>
                    <a:pt x="41283" y="13410"/>
                  </a:cubicBezTo>
                  <a:close/>
                  <a:moveTo>
                    <a:pt x="39161" y="14611"/>
                  </a:moveTo>
                  <a:cubicBezTo>
                    <a:pt x="39149" y="14611"/>
                    <a:pt x="39137" y="14615"/>
                    <a:pt x="39128" y="14624"/>
                  </a:cubicBezTo>
                  <a:lnTo>
                    <a:pt x="38061" y="15258"/>
                  </a:lnTo>
                  <a:cubicBezTo>
                    <a:pt x="38028" y="15291"/>
                    <a:pt x="37994" y="15358"/>
                    <a:pt x="38028" y="15391"/>
                  </a:cubicBezTo>
                  <a:cubicBezTo>
                    <a:pt x="38028" y="15425"/>
                    <a:pt x="38094" y="15458"/>
                    <a:pt x="38128" y="15458"/>
                  </a:cubicBezTo>
                  <a:lnTo>
                    <a:pt x="38194" y="15458"/>
                  </a:lnTo>
                  <a:lnTo>
                    <a:pt x="39228" y="14824"/>
                  </a:lnTo>
                  <a:cubicBezTo>
                    <a:pt x="39295" y="14791"/>
                    <a:pt x="39295" y="14724"/>
                    <a:pt x="39262" y="14691"/>
                  </a:cubicBezTo>
                  <a:cubicBezTo>
                    <a:pt x="39237" y="14642"/>
                    <a:pt x="39195" y="14611"/>
                    <a:pt x="39161" y="14611"/>
                  </a:cubicBezTo>
                  <a:close/>
                  <a:moveTo>
                    <a:pt x="37081" y="15837"/>
                  </a:moveTo>
                  <a:cubicBezTo>
                    <a:pt x="37060" y="15837"/>
                    <a:pt x="37041" y="15845"/>
                    <a:pt x="37027" y="15858"/>
                  </a:cubicBezTo>
                  <a:lnTo>
                    <a:pt x="35959" y="16459"/>
                  </a:lnTo>
                  <a:cubicBezTo>
                    <a:pt x="35893" y="16492"/>
                    <a:pt x="35893" y="16559"/>
                    <a:pt x="35926" y="16626"/>
                  </a:cubicBezTo>
                  <a:cubicBezTo>
                    <a:pt x="35926" y="16657"/>
                    <a:pt x="35956" y="16659"/>
                    <a:pt x="36016" y="16688"/>
                  </a:cubicBezTo>
                  <a:lnTo>
                    <a:pt x="36016" y="16688"/>
                  </a:lnTo>
                  <a:cubicBezTo>
                    <a:pt x="36040" y="16678"/>
                    <a:pt x="36059" y="16659"/>
                    <a:pt x="36059" y="16659"/>
                  </a:cubicBezTo>
                  <a:lnTo>
                    <a:pt x="37127" y="16059"/>
                  </a:lnTo>
                  <a:cubicBezTo>
                    <a:pt x="37194" y="16025"/>
                    <a:pt x="37194" y="15959"/>
                    <a:pt x="37160" y="15892"/>
                  </a:cubicBezTo>
                  <a:cubicBezTo>
                    <a:pt x="37141" y="15853"/>
                    <a:pt x="37110" y="15837"/>
                    <a:pt x="37081" y="15837"/>
                  </a:cubicBezTo>
                  <a:close/>
                  <a:moveTo>
                    <a:pt x="36016" y="16688"/>
                  </a:moveTo>
                  <a:cubicBezTo>
                    <a:pt x="36009" y="16690"/>
                    <a:pt x="36001" y="16692"/>
                    <a:pt x="35993" y="16692"/>
                  </a:cubicBezTo>
                  <a:lnTo>
                    <a:pt x="36026" y="16692"/>
                  </a:lnTo>
                  <a:cubicBezTo>
                    <a:pt x="36023" y="16691"/>
                    <a:pt x="36019" y="16689"/>
                    <a:pt x="36016" y="16688"/>
                  </a:cubicBezTo>
                  <a:close/>
                  <a:moveTo>
                    <a:pt x="34972" y="17071"/>
                  </a:moveTo>
                  <a:cubicBezTo>
                    <a:pt x="34947" y="17071"/>
                    <a:pt x="34920" y="17079"/>
                    <a:pt x="34892" y="17093"/>
                  </a:cubicBezTo>
                  <a:lnTo>
                    <a:pt x="33858" y="17693"/>
                  </a:lnTo>
                  <a:cubicBezTo>
                    <a:pt x="33791" y="17726"/>
                    <a:pt x="33791" y="17793"/>
                    <a:pt x="33825" y="17860"/>
                  </a:cubicBezTo>
                  <a:cubicBezTo>
                    <a:pt x="33825" y="17860"/>
                    <a:pt x="33858" y="17893"/>
                    <a:pt x="33891" y="17893"/>
                  </a:cubicBezTo>
                  <a:lnTo>
                    <a:pt x="33958" y="17893"/>
                  </a:lnTo>
                  <a:lnTo>
                    <a:pt x="35025" y="17293"/>
                  </a:lnTo>
                  <a:cubicBezTo>
                    <a:pt x="35059" y="17259"/>
                    <a:pt x="35092" y="17159"/>
                    <a:pt x="35059" y="17126"/>
                  </a:cubicBezTo>
                  <a:cubicBezTo>
                    <a:pt x="35039" y="17087"/>
                    <a:pt x="35008" y="17071"/>
                    <a:pt x="34972" y="17071"/>
                  </a:cubicBezTo>
                  <a:close/>
                  <a:moveTo>
                    <a:pt x="32844" y="18280"/>
                  </a:moveTo>
                  <a:cubicBezTo>
                    <a:pt x="32827" y="18280"/>
                    <a:pt x="32809" y="18284"/>
                    <a:pt x="32790" y="18294"/>
                  </a:cubicBezTo>
                  <a:lnTo>
                    <a:pt x="31756" y="18894"/>
                  </a:lnTo>
                  <a:cubicBezTo>
                    <a:pt x="31623" y="18961"/>
                    <a:pt x="31690" y="19127"/>
                    <a:pt x="31790" y="19127"/>
                  </a:cubicBezTo>
                  <a:lnTo>
                    <a:pt x="31790" y="19094"/>
                  </a:lnTo>
                  <a:lnTo>
                    <a:pt x="31823" y="19094"/>
                  </a:lnTo>
                  <a:lnTo>
                    <a:pt x="32924" y="18494"/>
                  </a:lnTo>
                  <a:cubicBezTo>
                    <a:pt x="33010" y="18436"/>
                    <a:pt x="32948" y="18280"/>
                    <a:pt x="32844" y="18280"/>
                  </a:cubicBezTo>
                  <a:close/>
                  <a:moveTo>
                    <a:pt x="30742" y="19481"/>
                  </a:moveTo>
                  <a:cubicBezTo>
                    <a:pt x="30726" y="19481"/>
                    <a:pt x="30708" y="19485"/>
                    <a:pt x="30689" y="19494"/>
                  </a:cubicBezTo>
                  <a:lnTo>
                    <a:pt x="29622" y="20128"/>
                  </a:lnTo>
                  <a:cubicBezTo>
                    <a:pt x="29521" y="20162"/>
                    <a:pt x="29555" y="20328"/>
                    <a:pt x="29688" y="20328"/>
                  </a:cubicBezTo>
                  <a:lnTo>
                    <a:pt x="29655" y="20362"/>
                  </a:lnTo>
                  <a:cubicBezTo>
                    <a:pt x="29688" y="20362"/>
                    <a:pt x="29722" y="20328"/>
                    <a:pt x="29755" y="20328"/>
                  </a:cubicBezTo>
                  <a:lnTo>
                    <a:pt x="30789" y="19695"/>
                  </a:lnTo>
                  <a:cubicBezTo>
                    <a:pt x="30904" y="19637"/>
                    <a:pt x="30846" y="19481"/>
                    <a:pt x="30742" y="19481"/>
                  </a:cubicBezTo>
                  <a:close/>
                  <a:moveTo>
                    <a:pt x="28641" y="20707"/>
                  </a:moveTo>
                  <a:cubicBezTo>
                    <a:pt x="28621" y="20707"/>
                    <a:pt x="28601" y="20715"/>
                    <a:pt x="28587" y="20729"/>
                  </a:cubicBezTo>
                  <a:lnTo>
                    <a:pt x="27520" y="21329"/>
                  </a:lnTo>
                  <a:cubicBezTo>
                    <a:pt x="27453" y="21362"/>
                    <a:pt x="27453" y="21429"/>
                    <a:pt x="27487" y="21496"/>
                  </a:cubicBezTo>
                  <a:cubicBezTo>
                    <a:pt x="27487" y="21527"/>
                    <a:pt x="27544" y="21557"/>
                    <a:pt x="27579" y="21562"/>
                  </a:cubicBezTo>
                  <a:lnTo>
                    <a:pt x="27579" y="21562"/>
                  </a:lnTo>
                  <a:cubicBezTo>
                    <a:pt x="27602" y="21560"/>
                    <a:pt x="27620" y="21554"/>
                    <a:pt x="27620" y="21529"/>
                  </a:cubicBezTo>
                  <a:lnTo>
                    <a:pt x="28688" y="20929"/>
                  </a:lnTo>
                  <a:cubicBezTo>
                    <a:pt x="28754" y="20895"/>
                    <a:pt x="28754" y="20829"/>
                    <a:pt x="28721" y="20762"/>
                  </a:cubicBezTo>
                  <a:cubicBezTo>
                    <a:pt x="28701" y="20723"/>
                    <a:pt x="28670" y="20707"/>
                    <a:pt x="28641" y="20707"/>
                  </a:cubicBezTo>
                  <a:close/>
                  <a:moveTo>
                    <a:pt x="27579" y="21562"/>
                  </a:moveTo>
                  <a:lnTo>
                    <a:pt x="27579" y="21562"/>
                  </a:lnTo>
                  <a:cubicBezTo>
                    <a:pt x="27571" y="21563"/>
                    <a:pt x="27562" y="21563"/>
                    <a:pt x="27553" y="21563"/>
                  </a:cubicBezTo>
                  <a:lnTo>
                    <a:pt x="27587" y="21563"/>
                  </a:lnTo>
                  <a:cubicBezTo>
                    <a:pt x="27584" y="21563"/>
                    <a:pt x="27581" y="21562"/>
                    <a:pt x="27579" y="21562"/>
                  </a:cubicBezTo>
                  <a:close/>
                  <a:moveTo>
                    <a:pt x="26506" y="21916"/>
                  </a:moveTo>
                  <a:cubicBezTo>
                    <a:pt x="26488" y="21916"/>
                    <a:pt x="26470" y="21921"/>
                    <a:pt x="26453" y="21929"/>
                  </a:cubicBezTo>
                  <a:lnTo>
                    <a:pt x="25419" y="22563"/>
                  </a:lnTo>
                  <a:cubicBezTo>
                    <a:pt x="25352" y="22597"/>
                    <a:pt x="25352" y="22663"/>
                    <a:pt x="25385" y="22697"/>
                  </a:cubicBezTo>
                  <a:cubicBezTo>
                    <a:pt x="25385" y="22730"/>
                    <a:pt x="25419" y="22763"/>
                    <a:pt x="25485" y="22763"/>
                  </a:cubicBezTo>
                  <a:lnTo>
                    <a:pt x="25519" y="22763"/>
                  </a:lnTo>
                  <a:lnTo>
                    <a:pt x="26586" y="22130"/>
                  </a:lnTo>
                  <a:cubicBezTo>
                    <a:pt x="26619" y="22096"/>
                    <a:pt x="26653" y="22030"/>
                    <a:pt x="26619" y="21996"/>
                  </a:cubicBezTo>
                  <a:cubicBezTo>
                    <a:pt x="26595" y="21947"/>
                    <a:pt x="26553" y="21916"/>
                    <a:pt x="26506" y="21916"/>
                  </a:cubicBezTo>
                  <a:close/>
                  <a:moveTo>
                    <a:pt x="24384" y="23142"/>
                  </a:moveTo>
                  <a:cubicBezTo>
                    <a:pt x="24357" y="23142"/>
                    <a:pt x="24332" y="23150"/>
                    <a:pt x="24318" y="23164"/>
                  </a:cubicBezTo>
                  <a:lnTo>
                    <a:pt x="23250" y="23764"/>
                  </a:lnTo>
                  <a:cubicBezTo>
                    <a:pt x="23217" y="23797"/>
                    <a:pt x="23184" y="23864"/>
                    <a:pt x="23217" y="23931"/>
                  </a:cubicBezTo>
                  <a:cubicBezTo>
                    <a:pt x="23250" y="23964"/>
                    <a:pt x="23284" y="23964"/>
                    <a:pt x="23317" y="23998"/>
                  </a:cubicBezTo>
                  <a:lnTo>
                    <a:pt x="23350" y="23998"/>
                  </a:lnTo>
                  <a:cubicBezTo>
                    <a:pt x="23350" y="23964"/>
                    <a:pt x="23384" y="23964"/>
                    <a:pt x="23384" y="23964"/>
                  </a:cubicBezTo>
                  <a:lnTo>
                    <a:pt x="24418" y="23364"/>
                  </a:lnTo>
                  <a:cubicBezTo>
                    <a:pt x="24485" y="23330"/>
                    <a:pt x="24485" y="23264"/>
                    <a:pt x="24485" y="23197"/>
                  </a:cubicBezTo>
                  <a:cubicBezTo>
                    <a:pt x="24465" y="23158"/>
                    <a:pt x="24423" y="23142"/>
                    <a:pt x="24384" y="23142"/>
                  </a:cubicBezTo>
                  <a:close/>
                  <a:moveTo>
                    <a:pt x="22249" y="24351"/>
                  </a:moveTo>
                  <a:cubicBezTo>
                    <a:pt x="22237" y="24351"/>
                    <a:pt x="22225" y="24356"/>
                    <a:pt x="22216" y="24365"/>
                  </a:cubicBezTo>
                  <a:lnTo>
                    <a:pt x="21149" y="24998"/>
                  </a:lnTo>
                  <a:cubicBezTo>
                    <a:pt x="21082" y="25032"/>
                    <a:pt x="21082" y="25098"/>
                    <a:pt x="21115" y="25132"/>
                  </a:cubicBezTo>
                  <a:cubicBezTo>
                    <a:pt x="21149" y="25165"/>
                    <a:pt x="21182" y="25198"/>
                    <a:pt x="21216" y="25198"/>
                  </a:cubicBezTo>
                  <a:lnTo>
                    <a:pt x="21316" y="25198"/>
                  </a:lnTo>
                  <a:lnTo>
                    <a:pt x="22316" y="24565"/>
                  </a:lnTo>
                  <a:cubicBezTo>
                    <a:pt x="22383" y="24531"/>
                    <a:pt x="22383" y="24465"/>
                    <a:pt x="22350" y="24431"/>
                  </a:cubicBezTo>
                  <a:cubicBezTo>
                    <a:pt x="22325" y="24382"/>
                    <a:pt x="22283" y="24351"/>
                    <a:pt x="22249" y="24351"/>
                  </a:cubicBezTo>
                  <a:close/>
                  <a:moveTo>
                    <a:pt x="20158" y="25585"/>
                  </a:moveTo>
                  <a:cubicBezTo>
                    <a:pt x="20143" y="25585"/>
                    <a:pt x="20129" y="25589"/>
                    <a:pt x="20115" y="25599"/>
                  </a:cubicBezTo>
                  <a:lnTo>
                    <a:pt x="19047" y="26199"/>
                  </a:lnTo>
                  <a:cubicBezTo>
                    <a:pt x="18981" y="26233"/>
                    <a:pt x="18981" y="26299"/>
                    <a:pt x="19014" y="26366"/>
                  </a:cubicBezTo>
                  <a:cubicBezTo>
                    <a:pt x="19014" y="26399"/>
                    <a:pt x="19047" y="26399"/>
                    <a:pt x="19114" y="26399"/>
                  </a:cubicBezTo>
                  <a:lnTo>
                    <a:pt x="19114" y="26433"/>
                  </a:lnTo>
                  <a:cubicBezTo>
                    <a:pt x="19147" y="26399"/>
                    <a:pt x="19147" y="26399"/>
                    <a:pt x="19147" y="26399"/>
                  </a:cubicBezTo>
                  <a:lnTo>
                    <a:pt x="20215" y="25799"/>
                  </a:lnTo>
                  <a:cubicBezTo>
                    <a:pt x="20330" y="25742"/>
                    <a:pt x="20247" y="25585"/>
                    <a:pt x="20158" y="25585"/>
                  </a:cubicBezTo>
                  <a:close/>
                  <a:moveTo>
                    <a:pt x="18033" y="26787"/>
                  </a:moveTo>
                  <a:cubicBezTo>
                    <a:pt x="18016" y="26787"/>
                    <a:pt x="17998" y="26791"/>
                    <a:pt x="17980" y="26800"/>
                  </a:cubicBezTo>
                  <a:lnTo>
                    <a:pt x="16946" y="27433"/>
                  </a:lnTo>
                  <a:cubicBezTo>
                    <a:pt x="16879" y="27467"/>
                    <a:pt x="16846" y="27533"/>
                    <a:pt x="16879" y="27567"/>
                  </a:cubicBezTo>
                  <a:cubicBezTo>
                    <a:pt x="16912" y="27600"/>
                    <a:pt x="16946" y="27634"/>
                    <a:pt x="16979" y="27634"/>
                  </a:cubicBezTo>
                  <a:lnTo>
                    <a:pt x="17013" y="27634"/>
                  </a:lnTo>
                  <a:cubicBezTo>
                    <a:pt x="17013" y="27634"/>
                    <a:pt x="17046" y="27634"/>
                    <a:pt x="17046" y="27600"/>
                  </a:cubicBezTo>
                  <a:lnTo>
                    <a:pt x="18113" y="27000"/>
                  </a:lnTo>
                  <a:cubicBezTo>
                    <a:pt x="18147" y="26966"/>
                    <a:pt x="18180" y="26900"/>
                    <a:pt x="18147" y="26866"/>
                  </a:cubicBezTo>
                  <a:cubicBezTo>
                    <a:pt x="18122" y="26818"/>
                    <a:pt x="18080" y="26787"/>
                    <a:pt x="18033" y="26787"/>
                  </a:cubicBezTo>
                  <a:close/>
                  <a:moveTo>
                    <a:pt x="15936" y="28020"/>
                  </a:moveTo>
                  <a:cubicBezTo>
                    <a:pt x="15917" y="28020"/>
                    <a:pt x="15898" y="28024"/>
                    <a:pt x="15878" y="28034"/>
                  </a:cubicBezTo>
                  <a:lnTo>
                    <a:pt x="14811" y="28634"/>
                  </a:lnTo>
                  <a:cubicBezTo>
                    <a:pt x="14778" y="28668"/>
                    <a:pt x="14744" y="28734"/>
                    <a:pt x="14778" y="28801"/>
                  </a:cubicBezTo>
                  <a:cubicBezTo>
                    <a:pt x="14801" y="28825"/>
                    <a:pt x="14825" y="28848"/>
                    <a:pt x="14848" y="28848"/>
                  </a:cubicBezTo>
                  <a:cubicBezTo>
                    <a:pt x="14858" y="28848"/>
                    <a:pt x="14868" y="28844"/>
                    <a:pt x="14878" y="28834"/>
                  </a:cubicBezTo>
                  <a:lnTo>
                    <a:pt x="14911" y="28868"/>
                  </a:lnTo>
                  <a:cubicBezTo>
                    <a:pt x="14911" y="28834"/>
                    <a:pt x="14911" y="28834"/>
                    <a:pt x="14944" y="28834"/>
                  </a:cubicBezTo>
                  <a:lnTo>
                    <a:pt x="15978" y="28234"/>
                  </a:lnTo>
                  <a:cubicBezTo>
                    <a:pt x="16045" y="28201"/>
                    <a:pt x="16079" y="28134"/>
                    <a:pt x="16045" y="28067"/>
                  </a:cubicBezTo>
                  <a:cubicBezTo>
                    <a:pt x="16022" y="28044"/>
                    <a:pt x="15981" y="28020"/>
                    <a:pt x="15936" y="28020"/>
                  </a:cubicBezTo>
                  <a:close/>
                  <a:moveTo>
                    <a:pt x="13830" y="29221"/>
                  </a:moveTo>
                  <a:cubicBezTo>
                    <a:pt x="13813" y="29221"/>
                    <a:pt x="13796" y="29225"/>
                    <a:pt x="13777" y="29235"/>
                  </a:cubicBezTo>
                  <a:lnTo>
                    <a:pt x="12709" y="29869"/>
                  </a:lnTo>
                  <a:cubicBezTo>
                    <a:pt x="12676" y="29902"/>
                    <a:pt x="12643" y="29969"/>
                    <a:pt x="12676" y="30002"/>
                  </a:cubicBezTo>
                  <a:cubicBezTo>
                    <a:pt x="12709" y="30035"/>
                    <a:pt x="12743" y="30069"/>
                    <a:pt x="12776" y="30069"/>
                  </a:cubicBezTo>
                  <a:lnTo>
                    <a:pt x="12843" y="30069"/>
                  </a:lnTo>
                  <a:lnTo>
                    <a:pt x="13877" y="29435"/>
                  </a:lnTo>
                  <a:cubicBezTo>
                    <a:pt x="13992" y="29377"/>
                    <a:pt x="13934" y="29221"/>
                    <a:pt x="13830" y="29221"/>
                  </a:cubicBezTo>
                  <a:close/>
                  <a:moveTo>
                    <a:pt x="11712" y="30455"/>
                  </a:moveTo>
                  <a:cubicBezTo>
                    <a:pt x="11698" y="30455"/>
                    <a:pt x="11685" y="30459"/>
                    <a:pt x="11675" y="30469"/>
                  </a:cubicBezTo>
                  <a:lnTo>
                    <a:pt x="10608" y="31069"/>
                  </a:lnTo>
                  <a:cubicBezTo>
                    <a:pt x="10541" y="31103"/>
                    <a:pt x="10541" y="31169"/>
                    <a:pt x="10575" y="31236"/>
                  </a:cubicBezTo>
                  <a:cubicBezTo>
                    <a:pt x="10575" y="31270"/>
                    <a:pt x="10608" y="31270"/>
                    <a:pt x="10675" y="31270"/>
                  </a:cubicBezTo>
                  <a:lnTo>
                    <a:pt x="10675" y="31303"/>
                  </a:lnTo>
                  <a:cubicBezTo>
                    <a:pt x="10708" y="31270"/>
                    <a:pt x="10708" y="31270"/>
                    <a:pt x="10708" y="31270"/>
                  </a:cubicBezTo>
                  <a:lnTo>
                    <a:pt x="11775" y="30669"/>
                  </a:lnTo>
                  <a:cubicBezTo>
                    <a:pt x="11842" y="30636"/>
                    <a:pt x="11842" y="30569"/>
                    <a:pt x="11809" y="30502"/>
                  </a:cubicBezTo>
                  <a:cubicBezTo>
                    <a:pt x="11785" y="30479"/>
                    <a:pt x="11745" y="30455"/>
                    <a:pt x="11712" y="30455"/>
                  </a:cubicBezTo>
                  <a:close/>
                  <a:moveTo>
                    <a:pt x="9541" y="31670"/>
                  </a:moveTo>
                  <a:lnTo>
                    <a:pt x="8506" y="32304"/>
                  </a:lnTo>
                  <a:cubicBezTo>
                    <a:pt x="8440" y="32337"/>
                    <a:pt x="8440" y="32404"/>
                    <a:pt x="8473" y="32437"/>
                  </a:cubicBezTo>
                  <a:cubicBezTo>
                    <a:pt x="8473" y="32470"/>
                    <a:pt x="8506" y="32504"/>
                    <a:pt x="8540" y="32504"/>
                  </a:cubicBezTo>
                  <a:lnTo>
                    <a:pt x="8607" y="32504"/>
                  </a:lnTo>
                  <a:lnTo>
                    <a:pt x="9674" y="31870"/>
                  </a:lnTo>
                  <a:cubicBezTo>
                    <a:pt x="9707" y="31837"/>
                    <a:pt x="9741" y="31770"/>
                    <a:pt x="9707" y="31737"/>
                  </a:cubicBezTo>
                  <a:cubicBezTo>
                    <a:pt x="9674" y="31670"/>
                    <a:pt x="9607" y="31670"/>
                    <a:pt x="9541" y="31670"/>
                  </a:cubicBezTo>
                  <a:close/>
                  <a:moveTo>
                    <a:pt x="7509" y="32890"/>
                  </a:moveTo>
                  <a:cubicBezTo>
                    <a:pt x="7495" y="32890"/>
                    <a:pt x="7482" y="32894"/>
                    <a:pt x="7472" y="32904"/>
                  </a:cubicBezTo>
                  <a:lnTo>
                    <a:pt x="6405" y="33504"/>
                  </a:lnTo>
                  <a:cubicBezTo>
                    <a:pt x="6338" y="33538"/>
                    <a:pt x="6338" y="33605"/>
                    <a:pt x="6372" y="33671"/>
                  </a:cubicBezTo>
                  <a:cubicBezTo>
                    <a:pt x="6395" y="33695"/>
                    <a:pt x="6419" y="33718"/>
                    <a:pt x="6442" y="33718"/>
                  </a:cubicBezTo>
                  <a:cubicBezTo>
                    <a:pt x="6452" y="33718"/>
                    <a:pt x="6462" y="33714"/>
                    <a:pt x="6472" y="33705"/>
                  </a:cubicBezTo>
                  <a:lnTo>
                    <a:pt x="6538" y="33705"/>
                  </a:lnTo>
                  <a:lnTo>
                    <a:pt x="7572" y="33104"/>
                  </a:lnTo>
                  <a:cubicBezTo>
                    <a:pt x="7639" y="33071"/>
                    <a:pt x="7639" y="33004"/>
                    <a:pt x="7606" y="32937"/>
                  </a:cubicBezTo>
                  <a:cubicBezTo>
                    <a:pt x="7582" y="32914"/>
                    <a:pt x="7542" y="32890"/>
                    <a:pt x="7509" y="32890"/>
                  </a:cubicBezTo>
                  <a:close/>
                  <a:moveTo>
                    <a:pt x="5414" y="34091"/>
                  </a:moveTo>
                  <a:cubicBezTo>
                    <a:pt x="5399" y="34091"/>
                    <a:pt x="5385" y="34096"/>
                    <a:pt x="5371" y="34105"/>
                  </a:cubicBezTo>
                  <a:lnTo>
                    <a:pt x="4303" y="34739"/>
                  </a:lnTo>
                  <a:cubicBezTo>
                    <a:pt x="4237" y="34772"/>
                    <a:pt x="4237" y="34839"/>
                    <a:pt x="4270" y="34872"/>
                  </a:cubicBezTo>
                  <a:cubicBezTo>
                    <a:pt x="4270" y="34905"/>
                    <a:pt x="4303" y="34939"/>
                    <a:pt x="4370" y="34939"/>
                  </a:cubicBezTo>
                  <a:lnTo>
                    <a:pt x="4404" y="34939"/>
                  </a:lnTo>
                  <a:lnTo>
                    <a:pt x="5471" y="34305"/>
                  </a:lnTo>
                  <a:cubicBezTo>
                    <a:pt x="5586" y="34248"/>
                    <a:pt x="5503" y="34091"/>
                    <a:pt x="5414" y="34091"/>
                  </a:cubicBezTo>
                  <a:close/>
                  <a:moveTo>
                    <a:pt x="3312" y="35345"/>
                  </a:moveTo>
                  <a:cubicBezTo>
                    <a:pt x="3288" y="35345"/>
                    <a:pt x="3262" y="35353"/>
                    <a:pt x="3236" y="35372"/>
                  </a:cubicBezTo>
                  <a:lnTo>
                    <a:pt x="2202" y="35940"/>
                  </a:lnTo>
                  <a:cubicBezTo>
                    <a:pt x="2102" y="36006"/>
                    <a:pt x="2135" y="36140"/>
                    <a:pt x="2235" y="36140"/>
                  </a:cubicBezTo>
                  <a:cubicBezTo>
                    <a:pt x="2269" y="36173"/>
                    <a:pt x="2302" y="36173"/>
                    <a:pt x="2302" y="36173"/>
                  </a:cubicBezTo>
                  <a:lnTo>
                    <a:pt x="3369" y="35539"/>
                  </a:lnTo>
                  <a:cubicBezTo>
                    <a:pt x="3477" y="35485"/>
                    <a:pt x="3411" y="35345"/>
                    <a:pt x="3312" y="35345"/>
                  </a:cubicBezTo>
                  <a:close/>
                  <a:moveTo>
                    <a:pt x="1215" y="36551"/>
                  </a:moveTo>
                  <a:cubicBezTo>
                    <a:pt x="1190" y="36551"/>
                    <a:pt x="1162" y="36559"/>
                    <a:pt x="1135" y="36573"/>
                  </a:cubicBezTo>
                  <a:lnTo>
                    <a:pt x="67" y="37174"/>
                  </a:lnTo>
                  <a:cubicBezTo>
                    <a:pt x="34" y="37207"/>
                    <a:pt x="0" y="37274"/>
                    <a:pt x="34" y="37307"/>
                  </a:cubicBezTo>
                  <a:cubicBezTo>
                    <a:pt x="67" y="37341"/>
                    <a:pt x="100" y="37374"/>
                    <a:pt x="134" y="37374"/>
                  </a:cubicBezTo>
                  <a:lnTo>
                    <a:pt x="201" y="37374"/>
                  </a:lnTo>
                  <a:lnTo>
                    <a:pt x="1268" y="36740"/>
                  </a:lnTo>
                  <a:cubicBezTo>
                    <a:pt x="1301" y="36707"/>
                    <a:pt x="1335" y="36640"/>
                    <a:pt x="1301" y="36607"/>
                  </a:cubicBezTo>
                  <a:cubicBezTo>
                    <a:pt x="1282" y="36568"/>
                    <a:pt x="1251" y="36551"/>
                    <a:pt x="1215" y="365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8"/>
            <p:cNvSpPr/>
            <p:nvPr/>
          </p:nvSpPr>
          <p:spPr>
            <a:xfrm>
              <a:off x="2141200" y="2316546"/>
              <a:ext cx="12416" cy="7788"/>
            </a:xfrm>
            <a:custGeom>
              <a:avLst/>
              <a:gdLst/>
              <a:ahLst/>
              <a:cxnLst/>
              <a:rect l="l" t="t" r="r" b="b"/>
              <a:pathLst>
                <a:path w="821" h="515" extrusionOk="0">
                  <a:moveTo>
                    <a:pt x="644" y="1"/>
                  </a:moveTo>
                  <a:cubicBezTo>
                    <a:pt x="629" y="1"/>
                    <a:pt x="615" y="5"/>
                    <a:pt x="601" y="14"/>
                  </a:cubicBezTo>
                  <a:lnTo>
                    <a:pt x="100" y="314"/>
                  </a:lnTo>
                  <a:cubicBezTo>
                    <a:pt x="34" y="348"/>
                    <a:pt x="0" y="414"/>
                    <a:pt x="34" y="481"/>
                  </a:cubicBezTo>
                  <a:cubicBezTo>
                    <a:pt x="67" y="515"/>
                    <a:pt x="100" y="515"/>
                    <a:pt x="134" y="515"/>
                  </a:cubicBezTo>
                  <a:lnTo>
                    <a:pt x="201" y="515"/>
                  </a:lnTo>
                  <a:lnTo>
                    <a:pt x="734" y="214"/>
                  </a:lnTo>
                  <a:cubicBezTo>
                    <a:pt x="820" y="157"/>
                    <a:pt x="734" y="1"/>
                    <a:pt x="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8"/>
            <p:cNvSpPr/>
            <p:nvPr/>
          </p:nvSpPr>
          <p:spPr>
            <a:xfrm>
              <a:off x="1128779" y="2997542"/>
              <a:ext cx="12340" cy="8302"/>
            </a:xfrm>
            <a:custGeom>
              <a:avLst/>
              <a:gdLst/>
              <a:ahLst/>
              <a:cxnLst/>
              <a:rect l="l" t="t" r="r" b="b"/>
              <a:pathLst>
                <a:path w="816" h="549" extrusionOk="0">
                  <a:moveTo>
                    <a:pt x="654" y="1"/>
                  </a:moveTo>
                  <a:cubicBezTo>
                    <a:pt x="638" y="1"/>
                    <a:pt x="620" y="5"/>
                    <a:pt x="601" y="14"/>
                  </a:cubicBezTo>
                  <a:lnTo>
                    <a:pt x="67" y="315"/>
                  </a:lnTo>
                  <a:cubicBezTo>
                    <a:pt x="1" y="348"/>
                    <a:pt x="1" y="448"/>
                    <a:pt x="34" y="481"/>
                  </a:cubicBezTo>
                  <a:cubicBezTo>
                    <a:pt x="34" y="515"/>
                    <a:pt x="67" y="548"/>
                    <a:pt x="134" y="548"/>
                  </a:cubicBezTo>
                  <a:cubicBezTo>
                    <a:pt x="134" y="548"/>
                    <a:pt x="167" y="548"/>
                    <a:pt x="167" y="515"/>
                  </a:cubicBezTo>
                  <a:lnTo>
                    <a:pt x="701" y="215"/>
                  </a:lnTo>
                  <a:cubicBezTo>
                    <a:pt x="816" y="157"/>
                    <a:pt x="758" y="1"/>
                    <a:pt x="6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8"/>
            <p:cNvSpPr/>
            <p:nvPr/>
          </p:nvSpPr>
          <p:spPr>
            <a:xfrm>
              <a:off x="1151992" y="2426819"/>
              <a:ext cx="977745" cy="564901"/>
            </a:xfrm>
            <a:custGeom>
              <a:avLst/>
              <a:gdLst/>
              <a:ahLst/>
              <a:cxnLst/>
              <a:rect l="l" t="t" r="r" b="b"/>
              <a:pathLst>
                <a:path w="64655" h="37355" extrusionOk="0">
                  <a:moveTo>
                    <a:pt x="64487" y="0"/>
                  </a:moveTo>
                  <a:cubicBezTo>
                    <a:pt x="64464" y="0"/>
                    <a:pt x="64438" y="8"/>
                    <a:pt x="64413" y="27"/>
                  </a:cubicBezTo>
                  <a:lnTo>
                    <a:pt x="63379" y="628"/>
                  </a:lnTo>
                  <a:cubicBezTo>
                    <a:pt x="63245" y="695"/>
                    <a:pt x="63312" y="828"/>
                    <a:pt x="63412" y="828"/>
                  </a:cubicBezTo>
                  <a:lnTo>
                    <a:pt x="63479" y="828"/>
                  </a:lnTo>
                  <a:lnTo>
                    <a:pt x="64546" y="228"/>
                  </a:lnTo>
                  <a:cubicBezTo>
                    <a:pt x="64654" y="147"/>
                    <a:pt x="64587" y="0"/>
                    <a:pt x="64487" y="0"/>
                  </a:cubicBezTo>
                  <a:close/>
                  <a:moveTo>
                    <a:pt x="62365" y="1215"/>
                  </a:moveTo>
                  <a:cubicBezTo>
                    <a:pt x="62348" y="1215"/>
                    <a:pt x="62330" y="1219"/>
                    <a:pt x="62311" y="1228"/>
                  </a:cubicBezTo>
                  <a:lnTo>
                    <a:pt x="61244" y="1829"/>
                  </a:lnTo>
                  <a:cubicBezTo>
                    <a:pt x="61210" y="1862"/>
                    <a:pt x="61177" y="1929"/>
                    <a:pt x="61210" y="1995"/>
                  </a:cubicBezTo>
                  <a:cubicBezTo>
                    <a:pt x="61244" y="2029"/>
                    <a:pt x="61277" y="2062"/>
                    <a:pt x="61310" y="2062"/>
                  </a:cubicBezTo>
                  <a:lnTo>
                    <a:pt x="61344" y="2062"/>
                  </a:lnTo>
                  <a:cubicBezTo>
                    <a:pt x="61344" y="2062"/>
                    <a:pt x="61344" y="2029"/>
                    <a:pt x="61377" y="2029"/>
                  </a:cubicBezTo>
                  <a:lnTo>
                    <a:pt x="62411" y="1428"/>
                  </a:lnTo>
                  <a:cubicBezTo>
                    <a:pt x="62526" y="1371"/>
                    <a:pt x="62468" y="1215"/>
                    <a:pt x="62365" y="1215"/>
                  </a:cubicBezTo>
                  <a:close/>
                  <a:moveTo>
                    <a:pt x="60264" y="2441"/>
                  </a:moveTo>
                  <a:cubicBezTo>
                    <a:pt x="60243" y="2441"/>
                    <a:pt x="60224" y="2449"/>
                    <a:pt x="60210" y="2462"/>
                  </a:cubicBezTo>
                  <a:lnTo>
                    <a:pt x="59142" y="3063"/>
                  </a:lnTo>
                  <a:cubicBezTo>
                    <a:pt x="59076" y="3096"/>
                    <a:pt x="59076" y="3163"/>
                    <a:pt x="59109" y="3230"/>
                  </a:cubicBezTo>
                  <a:cubicBezTo>
                    <a:pt x="59142" y="3263"/>
                    <a:pt x="59176" y="3263"/>
                    <a:pt x="59209" y="3263"/>
                  </a:cubicBezTo>
                  <a:lnTo>
                    <a:pt x="59276" y="3263"/>
                  </a:lnTo>
                  <a:lnTo>
                    <a:pt x="60310" y="2663"/>
                  </a:lnTo>
                  <a:cubicBezTo>
                    <a:pt x="60376" y="2629"/>
                    <a:pt x="60376" y="2529"/>
                    <a:pt x="60343" y="2496"/>
                  </a:cubicBezTo>
                  <a:cubicBezTo>
                    <a:pt x="60324" y="2457"/>
                    <a:pt x="60293" y="2441"/>
                    <a:pt x="60264" y="2441"/>
                  </a:cubicBezTo>
                  <a:close/>
                  <a:moveTo>
                    <a:pt x="58144" y="3650"/>
                  </a:moveTo>
                  <a:cubicBezTo>
                    <a:pt x="58131" y="3650"/>
                    <a:pt x="58118" y="3654"/>
                    <a:pt x="58108" y="3663"/>
                  </a:cubicBezTo>
                  <a:lnTo>
                    <a:pt x="57041" y="4297"/>
                  </a:lnTo>
                  <a:cubicBezTo>
                    <a:pt x="56974" y="4297"/>
                    <a:pt x="56974" y="4397"/>
                    <a:pt x="57007" y="4431"/>
                  </a:cubicBezTo>
                  <a:cubicBezTo>
                    <a:pt x="57007" y="4464"/>
                    <a:pt x="57041" y="4497"/>
                    <a:pt x="57107" y="4497"/>
                  </a:cubicBezTo>
                  <a:cubicBezTo>
                    <a:pt x="57141" y="4497"/>
                    <a:pt x="57174" y="4497"/>
                    <a:pt x="57208" y="4464"/>
                  </a:cubicBezTo>
                  <a:lnTo>
                    <a:pt x="58208" y="3863"/>
                  </a:lnTo>
                  <a:cubicBezTo>
                    <a:pt x="58275" y="3830"/>
                    <a:pt x="58275" y="3763"/>
                    <a:pt x="58242" y="3697"/>
                  </a:cubicBezTo>
                  <a:cubicBezTo>
                    <a:pt x="58218" y="3673"/>
                    <a:pt x="58178" y="3650"/>
                    <a:pt x="58144" y="3650"/>
                  </a:cubicBezTo>
                  <a:close/>
                  <a:moveTo>
                    <a:pt x="56054" y="4876"/>
                  </a:moveTo>
                  <a:cubicBezTo>
                    <a:pt x="56029" y="4876"/>
                    <a:pt x="56001" y="4884"/>
                    <a:pt x="55973" y="4898"/>
                  </a:cubicBezTo>
                  <a:lnTo>
                    <a:pt x="54939" y="5498"/>
                  </a:lnTo>
                  <a:cubicBezTo>
                    <a:pt x="54873" y="5531"/>
                    <a:pt x="54873" y="5598"/>
                    <a:pt x="54906" y="5665"/>
                  </a:cubicBezTo>
                  <a:cubicBezTo>
                    <a:pt x="54906" y="5698"/>
                    <a:pt x="54939" y="5698"/>
                    <a:pt x="54973" y="5698"/>
                  </a:cubicBezTo>
                  <a:lnTo>
                    <a:pt x="55039" y="5698"/>
                  </a:lnTo>
                  <a:lnTo>
                    <a:pt x="56107" y="5098"/>
                  </a:lnTo>
                  <a:cubicBezTo>
                    <a:pt x="56140" y="5064"/>
                    <a:pt x="56173" y="4964"/>
                    <a:pt x="56140" y="4931"/>
                  </a:cubicBezTo>
                  <a:cubicBezTo>
                    <a:pt x="56121" y="4892"/>
                    <a:pt x="56090" y="4876"/>
                    <a:pt x="56054" y="4876"/>
                  </a:cubicBezTo>
                  <a:close/>
                  <a:moveTo>
                    <a:pt x="53930" y="6085"/>
                  </a:moveTo>
                  <a:cubicBezTo>
                    <a:pt x="53911" y="6085"/>
                    <a:pt x="53891" y="6089"/>
                    <a:pt x="53872" y="6098"/>
                  </a:cubicBezTo>
                  <a:lnTo>
                    <a:pt x="52838" y="6732"/>
                  </a:lnTo>
                  <a:cubicBezTo>
                    <a:pt x="52771" y="6732"/>
                    <a:pt x="52738" y="6832"/>
                    <a:pt x="52771" y="6866"/>
                  </a:cubicBezTo>
                  <a:cubicBezTo>
                    <a:pt x="52804" y="6899"/>
                    <a:pt x="52838" y="6932"/>
                    <a:pt x="52871" y="6932"/>
                  </a:cubicBezTo>
                  <a:lnTo>
                    <a:pt x="52904" y="6932"/>
                  </a:lnTo>
                  <a:cubicBezTo>
                    <a:pt x="52904" y="6932"/>
                    <a:pt x="52938" y="6899"/>
                    <a:pt x="52938" y="6899"/>
                  </a:cubicBezTo>
                  <a:lnTo>
                    <a:pt x="54005" y="6299"/>
                  </a:lnTo>
                  <a:cubicBezTo>
                    <a:pt x="54039" y="6265"/>
                    <a:pt x="54072" y="6198"/>
                    <a:pt x="54039" y="6132"/>
                  </a:cubicBezTo>
                  <a:cubicBezTo>
                    <a:pt x="54015" y="6108"/>
                    <a:pt x="53975" y="6085"/>
                    <a:pt x="53930" y="6085"/>
                  </a:cubicBezTo>
                  <a:close/>
                  <a:moveTo>
                    <a:pt x="51851" y="7311"/>
                  </a:moveTo>
                  <a:cubicBezTo>
                    <a:pt x="51826" y="7311"/>
                    <a:pt x="51798" y="7319"/>
                    <a:pt x="51770" y="7333"/>
                  </a:cubicBezTo>
                  <a:lnTo>
                    <a:pt x="50736" y="7933"/>
                  </a:lnTo>
                  <a:cubicBezTo>
                    <a:pt x="50670" y="7966"/>
                    <a:pt x="50670" y="8033"/>
                    <a:pt x="50703" y="8100"/>
                  </a:cubicBezTo>
                  <a:cubicBezTo>
                    <a:pt x="50703" y="8133"/>
                    <a:pt x="50736" y="8133"/>
                    <a:pt x="50803" y="8133"/>
                  </a:cubicBezTo>
                  <a:lnTo>
                    <a:pt x="50836" y="8133"/>
                  </a:lnTo>
                  <a:lnTo>
                    <a:pt x="51870" y="7533"/>
                  </a:lnTo>
                  <a:cubicBezTo>
                    <a:pt x="51937" y="7499"/>
                    <a:pt x="51970" y="7399"/>
                    <a:pt x="51937" y="7366"/>
                  </a:cubicBezTo>
                  <a:cubicBezTo>
                    <a:pt x="51918" y="7327"/>
                    <a:pt x="51887" y="7311"/>
                    <a:pt x="51851" y="7311"/>
                  </a:cubicBezTo>
                  <a:close/>
                  <a:moveTo>
                    <a:pt x="49756" y="8512"/>
                  </a:moveTo>
                  <a:cubicBezTo>
                    <a:pt x="49736" y="8512"/>
                    <a:pt x="49716" y="8520"/>
                    <a:pt x="49702" y="8533"/>
                  </a:cubicBezTo>
                  <a:lnTo>
                    <a:pt x="48635" y="9167"/>
                  </a:lnTo>
                  <a:cubicBezTo>
                    <a:pt x="48568" y="9167"/>
                    <a:pt x="48535" y="9267"/>
                    <a:pt x="48568" y="9301"/>
                  </a:cubicBezTo>
                  <a:cubicBezTo>
                    <a:pt x="48601" y="9334"/>
                    <a:pt x="48635" y="9367"/>
                    <a:pt x="48668" y="9367"/>
                  </a:cubicBezTo>
                  <a:cubicBezTo>
                    <a:pt x="48701" y="9367"/>
                    <a:pt x="48735" y="9367"/>
                    <a:pt x="48735" y="9334"/>
                  </a:cubicBezTo>
                  <a:lnTo>
                    <a:pt x="49802" y="8734"/>
                  </a:lnTo>
                  <a:cubicBezTo>
                    <a:pt x="49869" y="8700"/>
                    <a:pt x="49869" y="8634"/>
                    <a:pt x="49836" y="8567"/>
                  </a:cubicBezTo>
                  <a:cubicBezTo>
                    <a:pt x="49816" y="8528"/>
                    <a:pt x="49785" y="8512"/>
                    <a:pt x="49756" y="8512"/>
                  </a:cubicBezTo>
                  <a:close/>
                  <a:moveTo>
                    <a:pt x="47628" y="9752"/>
                  </a:moveTo>
                  <a:cubicBezTo>
                    <a:pt x="47609" y="9752"/>
                    <a:pt x="47589" y="9757"/>
                    <a:pt x="47567" y="9768"/>
                  </a:cubicBezTo>
                  <a:lnTo>
                    <a:pt x="46500" y="10368"/>
                  </a:lnTo>
                  <a:cubicBezTo>
                    <a:pt x="46467" y="10401"/>
                    <a:pt x="46433" y="10468"/>
                    <a:pt x="46467" y="10535"/>
                  </a:cubicBezTo>
                  <a:cubicBezTo>
                    <a:pt x="46500" y="10568"/>
                    <a:pt x="46533" y="10568"/>
                    <a:pt x="46567" y="10568"/>
                  </a:cubicBezTo>
                  <a:lnTo>
                    <a:pt x="46633" y="10568"/>
                  </a:lnTo>
                  <a:lnTo>
                    <a:pt x="47667" y="9968"/>
                  </a:lnTo>
                  <a:cubicBezTo>
                    <a:pt x="47780" y="9884"/>
                    <a:pt x="47727" y="9752"/>
                    <a:pt x="47628" y="9752"/>
                  </a:cubicBezTo>
                  <a:close/>
                  <a:moveTo>
                    <a:pt x="45499" y="10955"/>
                  </a:moveTo>
                  <a:cubicBezTo>
                    <a:pt x="45486" y="10955"/>
                    <a:pt x="45475" y="10960"/>
                    <a:pt x="45466" y="10969"/>
                  </a:cubicBezTo>
                  <a:lnTo>
                    <a:pt x="44398" y="11602"/>
                  </a:lnTo>
                  <a:cubicBezTo>
                    <a:pt x="44365" y="11602"/>
                    <a:pt x="44332" y="11702"/>
                    <a:pt x="44365" y="11736"/>
                  </a:cubicBezTo>
                  <a:cubicBezTo>
                    <a:pt x="44398" y="11769"/>
                    <a:pt x="44432" y="11802"/>
                    <a:pt x="44465" y="11802"/>
                  </a:cubicBezTo>
                  <a:cubicBezTo>
                    <a:pt x="44465" y="11802"/>
                    <a:pt x="44498" y="11802"/>
                    <a:pt x="44532" y="11769"/>
                  </a:cubicBezTo>
                  <a:lnTo>
                    <a:pt x="45566" y="11169"/>
                  </a:lnTo>
                  <a:cubicBezTo>
                    <a:pt x="45633" y="11135"/>
                    <a:pt x="45633" y="11069"/>
                    <a:pt x="45599" y="11035"/>
                  </a:cubicBezTo>
                  <a:cubicBezTo>
                    <a:pt x="45575" y="10986"/>
                    <a:pt x="45533" y="10955"/>
                    <a:pt x="45499" y="10955"/>
                  </a:cubicBezTo>
                  <a:close/>
                  <a:moveTo>
                    <a:pt x="43418" y="12181"/>
                  </a:moveTo>
                  <a:cubicBezTo>
                    <a:pt x="43398" y="12181"/>
                    <a:pt x="43378" y="12189"/>
                    <a:pt x="43364" y="12203"/>
                  </a:cubicBezTo>
                  <a:lnTo>
                    <a:pt x="42297" y="12803"/>
                  </a:lnTo>
                  <a:cubicBezTo>
                    <a:pt x="42230" y="12837"/>
                    <a:pt x="42230" y="12903"/>
                    <a:pt x="42264" y="12970"/>
                  </a:cubicBezTo>
                  <a:cubicBezTo>
                    <a:pt x="42264" y="13003"/>
                    <a:pt x="42297" y="13003"/>
                    <a:pt x="42364" y="13003"/>
                  </a:cubicBezTo>
                  <a:lnTo>
                    <a:pt x="42397" y="13003"/>
                  </a:lnTo>
                  <a:lnTo>
                    <a:pt x="43464" y="12403"/>
                  </a:lnTo>
                  <a:cubicBezTo>
                    <a:pt x="43531" y="12370"/>
                    <a:pt x="43531" y="12303"/>
                    <a:pt x="43498" y="12236"/>
                  </a:cubicBezTo>
                  <a:cubicBezTo>
                    <a:pt x="43478" y="12197"/>
                    <a:pt x="43447" y="12181"/>
                    <a:pt x="43418" y="12181"/>
                  </a:cubicBezTo>
                  <a:close/>
                  <a:moveTo>
                    <a:pt x="41316" y="13391"/>
                  </a:moveTo>
                  <a:cubicBezTo>
                    <a:pt x="41299" y="13391"/>
                    <a:pt x="41281" y="13395"/>
                    <a:pt x="41263" y="13404"/>
                  </a:cubicBezTo>
                  <a:lnTo>
                    <a:pt x="40195" y="14037"/>
                  </a:lnTo>
                  <a:cubicBezTo>
                    <a:pt x="40162" y="14037"/>
                    <a:pt x="40129" y="14137"/>
                    <a:pt x="40162" y="14171"/>
                  </a:cubicBezTo>
                  <a:cubicBezTo>
                    <a:pt x="40195" y="14204"/>
                    <a:pt x="40229" y="14238"/>
                    <a:pt x="40262" y="14238"/>
                  </a:cubicBezTo>
                  <a:cubicBezTo>
                    <a:pt x="40262" y="14238"/>
                    <a:pt x="40295" y="14238"/>
                    <a:pt x="40329" y="14204"/>
                  </a:cubicBezTo>
                  <a:lnTo>
                    <a:pt x="41363" y="13604"/>
                  </a:lnTo>
                  <a:cubicBezTo>
                    <a:pt x="41430" y="13570"/>
                    <a:pt x="41430" y="13504"/>
                    <a:pt x="41430" y="13470"/>
                  </a:cubicBezTo>
                  <a:cubicBezTo>
                    <a:pt x="41405" y="13422"/>
                    <a:pt x="41363" y="13391"/>
                    <a:pt x="41316" y="13391"/>
                  </a:cubicBezTo>
                  <a:close/>
                  <a:moveTo>
                    <a:pt x="39222" y="14623"/>
                  </a:moveTo>
                  <a:cubicBezTo>
                    <a:pt x="39203" y="14623"/>
                    <a:pt x="39183" y="14627"/>
                    <a:pt x="39161" y="14638"/>
                  </a:cubicBezTo>
                  <a:lnTo>
                    <a:pt x="38094" y="15238"/>
                  </a:lnTo>
                  <a:cubicBezTo>
                    <a:pt x="38027" y="15272"/>
                    <a:pt x="38027" y="15338"/>
                    <a:pt x="38061" y="15405"/>
                  </a:cubicBezTo>
                  <a:cubicBezTo>
                    <a:pt x="38094" y="15438"/>
                    <a:pt x="38127" y="15438"/>
                    <a:pt x="38161" y="15438"/>
                  </a:cubicBezTo>
                  <a:lnTo>
                    <a:pt x="38227" y="15438"/>
                  </a:lnTo>
                  <a:lnTo>
                    <a:pt x="39261" y="14838"/>
                  </a:lnTo>
                  <a:cubicBezTo>
                    <a:pt x="39374" y="14754"/>
                    <a:pt x="39321" y="14623"/>
                    <a:pt x="39222" y="14623"/>
                  </a:cubicBezTo>
                  <a:close/>
                  <a:moveTo>
                    <a:pt x="37103" y="15825"/>
                  </a:moveTo>
                  <a:cubicBezTo>
                    <a:pt x="37088" y="15825"/>
                    <a:pt x="37074" y="15829"/>
                    <a:pt x="37060" y="15839"/>
                  </a:cubicBezTo>
                  <a:lnTo>
                    <a:pt x="35992" y="16472"/>
                  </a:lnTo>
                  <a:cubicBezTo>
                    <a:pt x="35895" y="16505"/>
                    <a:pt x="35924" y="16663"/>
                    <a:pt x="36048" y="16672"/>
                  </a:cubicBezTo>
                  <a:lnTo>
                    <a:pt x="36048" y="16672"/>
                  </a:lnTo>
                  <a:cubicBezTo>
                    <a:pt x="36073" y="16671"/>
                    <a:pt x="36092" y="16665"/>
                    <a:pt x="36092" y="16639"/>
                  </a:cubicBezTo>
                  <a:lnTo>
                    <a:pt x="37160" y="16039"/>
                  </a:lnTo>
                  <a:cubicBezTo>
                    <a:pt x="37275" y="15981"/>
                    <a:pt x="37192" y="15825"/>
                    <a:pt x="37103" y="15825"/>
                  </a:cubicBezTo>
                  <a:close/>
                  <a:moveTo>
                    <a:pt x="36048" y="16672"/>
                  </a:moveTo>
                  <a:cubicBezTo>
                    <a:pt x="36041" y="16673"/>
                    <a:pt x="36033" y="16673"/>
                    <a:pt x="36026" y="16673"/>
                  </a:cubicBezTo>
                  <a:lnTo>
                    <a:pt x="36059" y="16673"/>
                  </a:lnTo>
                  <a:cubicBezTo>
                    <a:pt x="36055" y="16673"/>
                    <a:pt x="36052" y="16673"/>
                    <a:pt x="36048" y="16672"/>
                  </a:cubicBezTo>
                  <a:close/>
                  <a:moveTo>
                    <a:pt x="35005" y="17051"/>
                  </a:moveTo>
                  <a:cubicBezTo>
                    <a:pt x="34980" y="17051"/>
                    <a:pt x="34953" y="17059"/>
                    <a:pt x="34925" y="17073"/>
                  </a:cubicBezTo>
                  <a:lnTo>
                    <a:pt x="33891" y="17673"/>
                  </a:lnTo>
                  <a:cubicBezTo>
                    <a:pt x="33824" y="17707"/>
                    <a:pt x="33824" y="17773"/>
                    <a:pt x="33858" y="17840"/>
                  </a:cubicBezTo>
                  <a:cubicBezTo>
                    <a:pt x="33858" y="17873"/>
                    <a:pt x="33891" y="17873"/>
                    <a:pt x="33924" y="17873"/>
                  </a:cubicBezTo>
                  <a:lnTo>
                    <a:pt x="33991" y="17873"/>
                  </a:lnTo>
                  <a:lnTo>
                    <a:pt x="35058" y="17273"/>
                  </a:lnTo>
                  <a:cubicBezTo>
                    <a:pt x="35092" y="17240"/>
                    <a:pt x="35125" y="17173"/>
                    <a:pt x="35092" y="17106"/>
                  </a:cubicBezTo>
                  <a:cubicBezTo>
                    <a:pt x="35072" y="17067"/>
                    <a:pt x="35041" y="17051"/>
                    <a:pt x="35005" y="17051"/>
                  </a:cubicBezTo>
                  <a:close/>
                  <a:moveTo>
                    <a:pt x="32876" y="18261"/>
                  </a:moveTo>
                  <a:cubicBezTo>
                    <a:pt x="32859" y="18261"/>
                    <a:pt x="32841" y="18265"/>
                    <a:pt x="32823" y="18274"/>
                  </a:cubicBezTo>
                  <a:lnTo>
                    <a:pt x="31789" y="18908"/>
                  </a:lnTo>
                  <a:cubicBezTo>
                    <a:pt x="31723" y="18908"/>
                    <a:pt x="31689" y="19008"/>
                    <a:pt x="31723" y="19041"/>
                  </a:cubicBezTo>
                  <a:cubicBezTo>
                    <a:pt x="31756" y="19074"/>
                    <a:pt x="31789" y="19108"/>
                    <a:pt x="31823" y="19108"/>
                  </a:cubicBezTo>
                  <a:cubicBezTo>
                    <a:pt x="31823" y="19108"/>
                    <a:pt x="31856" y="19108"/>
                    <a:pt x="31889" y="19074"/>
                  </a:cubicBezTo>
                  <a:lnTo>
                    <a:pt x="32957" y="18474"/>
                  </a:lnTo>
                  <a:cubicBezTo>
                    <a:pt x="32990" y="18441"/>
                    <a:pt x="33024" y="18374"/>
                    <a:pt x="32990" y="18340"/>
                  </a:cubicBezTo>
                  <a:cubicBezTo>
                    <a:pt x="32966" y="18292"/>
                    <a:pt x="32924" y="18261"/>
                    <a:pt x="32876" y="18261"/>
                  </a:cubicBezTo>
                  <a:close/>
                  <a:moveTo>
                    <a:pt x="30788" y="19486"/>
                  </a:moveTo>
                  <a:cubicBezTo>
                    <a:pt x="30761" y="19486"/>
                    <a:pt x="30736" y="19494"/>
                    <a:pt x="30722" y="19508"/>
                  </a:cubicBezTo>
                  <a:lnTo>
                    <a:pt x="29655" y="20108"/>
                  </a:lnTo>
                  <a:cubicBezTo>
                    <a:pt x="29621" y="20142"/>
                    <a:pt x="29588" y="20208"/>
                    <a:pt x="29621" y="20275"/>
                  </a:cubicBezTo>
                  <a:cubicBezTo>
                    <a:pt x="29655" y="20309"/>
                    <a:pt x="29688" y="20309"/>
                    <a:pt x="29721" y="20309"/>
                  </a:cubicBezTo>
                  <a:lnTo>
                    <a:pt x="29788" y="20309"/>
                  </a:lnTo>
                  <a:lnTo>
                    <a:pt x="30822" y="19708"/>
                  </a:lnTo>
                  <a:cubicBezTo>
                    <a:pt x="30889" y="19675"/>
                    <a:pt x="30889" y="19608"/>
                    <a:pt x="30889" y="19541"/>
                  </a:cubicBezTo>
                  <a:cubicBezTo>
                    <a:pt x="30869" y="19502"/>
                    <a:pt x="30827" y="19486"/>
                    <a:pt x="30788" y="19486"/>
                  </a:cubicBezTo>
                  <a:close/>
                  <a:moveTo>
                    <a:pt x="28674" y="20695"/>
                  </a:moveTo>
                  <a:cubicBezTo>
                    <a:pt x="28657" y="20695"/>
                    <a:pt x="28639" y="20700"/>
                    <a:pt x="28620" y="20709"/>
                  </a:cubicBezTo>
                  <a:lnTo>
                    <a:pt x="27553" y="21343"/>
                  </a:lnTo>
                  <a:cubicBezTo>
                    <a:pt x="27486" y="21343"/>
                    <a:pt x="27486" y="21443"/>
                    <a:pt x="27520" y="21476"/>
                  </a:cubicBezTo>
                  <a:cubicBezTo>
                    <a:pt x="27520" y="21507"/>
                    <a:pt x="27577" y="21538"/>
                    <a:pt x="27612" y="21542"/>
                  </a:cubicBezTo>
                  <a:lnTo>
                    <a:pt x="27612" y="21542"/>
                  </a:lnTo>
                  <a:cubicBezTo>
                    <a:pt x="27635" y="21541"/>
                    <a:pt x="27653" y="21534"/>
                    <a:pt x="27653" y="21509"/>
                  </a:cubicBezTo>
                  <a:lnTo>
                    <a:pt x="28721" y="20909"/>
                  </a:lnTo>
                  <a:cubicBezTo>
                    <a:pt x="28835" y="20852"/>
                    <a:pt x="28777" y="20695"/>
                    <a:pt x="28674" y="20695"/>
                  </a:cubicBezTo>
                  <a:close/>
                  <a:moveTo>
                    <a:pt x="27612" y="21542"/>
                  </a:moveTo>
                  <a:lnTo>
                    <a:pt x="27612" y="21542"/>
                  </a:lnTo>
                  <a:cubicBezTo>
                    <a:pt x="27604" y="21543"/>
                    <a:pt x="27595" y="21543"/>
                    <a:pt x="27586" y="21543"/>
                  </a:cubicBezTo>
                  <a:lnTo>
                    <a:pt x="27620" y="21543"/>
                  </a:lnTo>
                  <a:cubicBezTo>
                    <a:pt x="27617" y="21543"/>
                    <a:pt x="27614" y="21543"/>
                    <a:pt x="27612" y="21542"/>
                  </a:cubicBezTo>
                  <a:close/>
                  <a:moveTo>
                    <a:pt x="26548" y="21928"/>
                  </a:moveTo>
                  <a:cubicBezTo>
                    <a:pt x="26528" y="21928"/>
                    <a:pt x="26507" y="21932"/>
                    <a:pt x="26486" y="21943"/>
                  </a:cubicBezTo>
                  <a:lnTo>
                    <a:pt x="25452" y="22544"/>
                  </a:lnTo>
                  <a:cubicBezTo>
                    <a:pt x="25385" y="22577"/>
                    <a:pt x="25385" y="22644"/>
                    <a:pt x="25418" y="22710"/>
                  </a:cubicBezTo>
                  <a:cubicBezTo>
                    <a:pt x="25418" y="22744"/>
                    <a:pt x="25452" y="22744"/>
                    <a:pt x="25518" y="22744"/>
                  </a:cubicBezTo>
                  <a:lnTo>
                    <a:pt x="25552" y="22744"/>
                  </a:lnTo>
                  <a:lnTo>
                    <a:pt x="26619" y="22143"/>
                  </a:lnTo>
                  <a:cubicBezTo>
                    <a:pt x="26731" y="22059"/>
                    <a:pt x="26655" y="21928"/>
                    <a:pt x="26548" y="21928"/>
                  </a:cubicBezTo>
                  <a:close/>
                  <a:moveTo>
                    <a:pt x="24394" y="23130"/>
                  </a:moveTo>
                  <a:cubicBezTo>
                    <a:pt x="24376" y="23130"/>
                    <a:pt x="24361" y="23134"/>
                    <a:pt x="24351" y="23144"/>
                  </a:cubicBezTo>
                  <a:lnTo>
                    <a:pt x="23283" y="23744"/>
                  </a:lnTo>
                  <a:cubicBezTo>
                    <a:pt x="23250" y="23778"/>
                    <a:pt x="23217" y="23878"/>
                    <a:pt x="23250" y="23911"/>
                  </a:cubicBezTo>
                  <a:cubicBezTo>
                    <a:pt x="23283" y="23945"/>
                    <a:pt x="23317" y="23978"/>
                    <a:pt x="23350" y="23978"/>
                  </a:cubicBezTo>
                  <a:lnTo>
                    <a:pt x="23417" y="23978"/>
                  </a:lnTo>
                  <a:lnTo>
                    <a:pt x="24451" y="23344"/>
                  </a:lnTo>
                  <a:cubicBezTo>
                    <a:pt x="24518" y="23311"/>
                    <a:pt x="24518" y="23244"/>
                    <a:pt x="24518" y="23177"/>
                  </a:cubicBezTo>
                  <a:cubicBezTo>
                    <a:pt x="24494" y="23154"/>
                    <a:pt x="24437" y="23130"/>
                    <a:pt x="24394" y="23130"/>
                  </a:cubicBezTo>
                  <a:close/>
                  <a:moveTo>
                    <a:pt x="22310" y="24363"/>
                  </a:moveTo>
                  <a:cubicBezTo>
                    <a:pt x="22291" y="24363"/>
                    <a:pt x="22270" y="24368"/>
                    <a:pt x="22249" y="24378"/>
                  </a:cubicBezTo>
                  <a:lnTo>
                    <a:pt x="21182" y="24979"/>
                  </a:lnTo>
                  <a:cubicBezTo>
                    <a:pt x="21115" y="25012"/>
                    <a:pt x="21115" y="25079"/>
                    <a:pt x="21148" y="25145"/>
                  </a:cubicBezTo>
                  <a:cubicBezTo>
                    <a:pt x="21148" y="25179"/>
                    <a:pt x="21215" y="25179"/>
                    <a:pt x="21249" y="25179"/>
                  </a:cubicBezTo>
                  <a:lnTo>
                    <a:pt x="21349" y="25179"/>
                  </a:lnTo>
                  <a:lnTo>
                    <a:pt x="22349" y="24578"/>
                  </a:lnTo>
                  <a:cubicBezTo>
                    <a:pt x="22462" y="24494"/>
                    <a:pt x="22409" y="24363"/>
                    <a:pt x="22310" y="24363"/>
                  </a:cubicBezTo>
                  <a:close/>
                  <a:moveTo>
                    <a:pt x="20191" y="25566"/>
                  </a:moveTo>
                  <a:cubicBezTo>
                    <a:pt x="20176" y="25566"/>
                    <a:pt x="20162" y="25570"/>
                    <a:pt x="20148" y="25579"/>
                  </a:cubicBezTo>
                  <a:lnTo>
                    <a:pt x="19080" y="26179"/>
                  </a:lnTo>
                  <a:cubicBezTo>
                    <a:pt x="18980" y="26246"/>
                    <a:pt x="19014" y="26413"/>
                    <a:pt x="19147" y="26413"/>
                  </a:cubicBezTo>
                  <a:cubicBezTo>
                    <a:pt x="19180" y="26413"/>
                    <a:pt x="19180" y="26413"/>
                    <a:pt x="19180" y="26380"/>
                  </a:cubicBezTo>
                  <a:lnTo>
                    <a:pt x="20248" y="25779"/>
                  </a:lnTo>
                  <a:cubicBezTo>
                    <a:pt x="20363" y="25722"/>
                    <a:pt x="20280" y="25566"/>
                    <a:pt x="20191" y="25566"/>
                  </a:cubicBezTo>
                  <a:close/>
                  <a:moveTo>
                    <a:pt x="18076" y="26798"/>
                  </a:moveTo>
                  <a:cubicBezTo>
                    <a:pt x="18055" y="26798"/>
                    <a:pt x="18034" y="26803"/>
                    <a:pt x="18013" y="26813"/>
                  </a:cubicBezTo>
                  <a:lnTo>
                    <a:pt x="16979" y="27414"/>
                  </a:lnTo>
                  <a:cubicBezTo>
                    <a:pt x="16912" y="27447"/>
                    <a:pt x="16879" y="27514"/>
                    <a:pt x="16912" y="27580"/>
                  </a:cubicBezTo>
                  <a:cubicBezTo>
                    <a:pt x="16945" y="27614"/>
                    <a:pt x="16979" y="27614"/>
                    <a:pt x="17012" y="27614"/>
                  </a:cubicBezTo>
                  <a:lnTo>
                    <a:pt x="17079" y="27614"/>
                  </a:lnTo>
                  <a:lnTo>
                    <a:pt x="18146" y="27013"/>
                  </a:lnTo>
                  <a:cubicBezTo>
                    <a:pt x="18259" y="26929"/>
                    <a:pt x="18182" y="26798"/>
                    <a:pt x="18076" y="26798"/>
                  </a:cubicBezTo>
                  <a:close/>
                  <a:moveTo>
                    <a:pt x="15969" y="28000"/>
                  </a:moveTo>
                  <a:cubicBezTo>
                    <a:pt x="15950" y="28000"/>
                    <a:pt x="15931" y="28004"/>
                    <a:pt x="15911" y="28014"/>
                  </a:cubicBezTo>
                  <a:lnTo>
                    <a:pt x="14844" y="28615"/>
                  </a:lnTo>
                  <a:cubicBezTo>
                    <a:pt x="14811" y="28648"/>
                    <a:pt x="14777" y="28748"/>
                    <a:pt x="14811" y="28781"/>
                  </a:cubicBezTo>
                  <a:cubicBezTo>
                    <a:pt x="14844" y="28815"/>
                    <a:pt x="14877" y="28848"/>
                    <a:pt x="14911" y="28848"/>
                  </a:cubicBezTo>
                  <a:lnTo>
                    <a:pt x="14944" y="28848"/>
                  </a:lnTo>
                  <a:cubicBezTo>
                    <a:pt x="14944" y="28848"/>
                    <a:pt x="14944" y="28848"/>
                    <a:pt x="14977" y="28815"/>
                  </a:cubicBezTo>
                  <a:lnTo>
                    <a:pt x="16011" y="28214"/>
                  </a:lnTo>
                  <a:cubicBezTo>
                    <a:pt x="16078" y="28181"/>
                    <a:pt x="16112" y="28114"/>
                    <a:pt x="16078" y="28047"/>
                  </a:cubicBezTo>
                  <a:cubicBezTo>
                    <a:pt x="16055" y="28024"/>
                    <a:pt x="16014" y="28000"/>
                    <a:pt x="15969" y="28000"/>
                  </a:cubicBezTo>
                  <a:close/>
                  <a:moveTo>
                    <a:pt x="13864" y="29226"/>
                  </a:moveTo>
                  <a:cubicBezTo>
                    <a:pt x="13843" y="29226"/>
                    <a:pt x="13824" y="29234"/>
                    <a:pt x="13810" y="29248"/>
                  </a:cubicBezTo>
                  <a:lnTo>
                    <a:pt x="12742" y="29849"/>
                  </a:lnTo>
                  <a:cubicBezTo>
                    <a:pt x="12709" y="29882"/>
                    <a:pt x="12676" y="29949"/>
                    <a:pt x="12709" y="30016"/>
                  </a:cubicBezTo>
                  <a:cubicBezTo>
                    <a:pt x="12742" y="30049"/>
                    <a:pt x="12776" y="30049"/>
                    <a:pt x="12809" y="30049"/>
                  </a:cubicBezTo>
                  <a:lnTo>
                    <a:pt x="12876" y="30049"/>
                  </a:lnTo>
                  <a:lnTo>
                    <a:pt x="13910" y="29448"/>
                  </a:lnTo>
                  <a:cubicBezTo>
                    <a:pt x="13977" y="29415"/>
                    <a:pt x="13977" y="29348"/>
                    <a:pt x="13943" y="29282"/>
                  </a:cubicBezTo>
                  <a:cubicBezTo>
                    <a:pt x="13924" y="29243"/>
                    <a:pt x="13893" y="29226"/>
                    <a:pt x="13864" y="29226"/>
                  </a:cubicBezTo>
                  <a:close/>
                  <a:moveTo>
                    <a:pt x="11762" y="30436"/>
                  </a:moveTo>
                  <a:cubicBezTo>
                    <a:pt x="11745" y="30436"/>
                    <a:pt x="11727" y="30440"/>
                    <a:pt x="11708" y="30449"/>
                  </a:cubicBezTo>
                  <a:lnTo>
                    <a:pt x="10641" y="31050"/>
                  </a:lnTo>
                  <a:cubicBezTo>
                    <a:pt x="10541" y="31116"/>
                    <a:pt x="10574" y="31283"/>
                    <a:pt x="10708" y="31283"/>
                  </a:cubicBezTo>
                  <a:cubicBezTo>
                    <a:pt x="10741" y="31283"/>
                    <a:pt x="10741" y="31283"/>
                    <a:pt x="10741" y="31250"/>
                  </a:cubicBezTo>
                  <a:lnTo>
                    <a:pt x="11808" y="30649"/>
                  </a:lnTo>
                  <a:cubicBezTo>
                    <a:pt x="11923" y="30592"/>
                    <a:pt x="11865" y="30436"/>
                    <a:pt x="11762" y="30436"/>
                  </a:cubicBezTo>
                  <a:close/>
                  <a:moveTo>
                    <a:pt x="9636" y="31668"/>
                  </a:moveTo>
                  <a:cubicBezTo>
                    <a:pt x="9616" y="31668"/>
                    <a:pt x="9595" y="31673"/>
                    <a:pt x="9574" y="31683"/>
                  </a:cubicBezTo>
                  <a:lnTo>
                    <a:pt x="8539" y="32284"/>
                  </a:lnTo>
                  <a:cubicBezTo>
                    <a:pt x="8439" y="32351"/>
                    <a:pt x="8473" y="32484"/>
                    <a:pt x="8573" y="32484"/>
                  </a:cubicBezTo>
                  <a:lnTo>
                    <a:pt x="8640" y="32484"/>
                  </a:lnTo>
                  <a:lnTo>
                    <a:pt x="9707" y="31884"/>
                  </a:lnTo>
                  <a:cubicBezTo>
                    <a:pt x="9819" y="31799"/>
                    <a:pt x="9743" y="31668"/>
                    <a:pt x="9636" y="31668"/>
                  </a:cubicBezTo>
                  <a:close/>
                  <a:moveTo>
                    <a:pt x="7559" y="32871"/>
                  </a:moveTo>
                  <a:cubicBezTo>
                    <a:pt x="7542" y="32871"/>
                    <a:pt x="7524" y="32875"/>
                    <a:pt x="7505" y="32884"/>
                  </a:cubicBezTo>
                  <a:lnTo>
                    <a:pt x="6438" y="33485"/>
                  </a:lnTo>
                  <a:cubicBezTo>
                    <a:pt x="6405" y="33518"/>
                    <a:pt x="6371" y="33585"/>
                    <a:pt x="6405" y="33651"/>
                  </a:cubicBezTo>
                  <a:cubicBezTo>
                    <a:pt x="6405" y="33685"/>
                    <a:pt x="6471" y="33718"/>
                    <a:pt x="6505" y="33718"/>
                  </a:cubicBezTo>
                  <a:cubicBezTo>
                    <a:pt x="6505" y="33718"/>
                    <a:pt x="6538" y="33718"/>
                    <a:pt x="6571" y="33685"/>
                  </a:cubicBezTo>
                  <a:lnTo>
                    <a:pt x="7605" y="33084"/>
                  </a:lnTo>
                  <a:cubicBezTo>
                    <a:pt x="7720" y="33027"/>
                    <a:pt x="7662" y="32871"/>
                    <a:pt x="7559" y="32871"/>
                  </a:cubicBezTo>
                  <a:close/>
                  <a:moveTo>
                    <a:pt x="5458" y="34097"/>
                  </a:moveTo>
                  <a:cubicBezTo>
                    <a:pt x="5437" y="34097"/>
                    <a:pt x="5418" y="34105"/>
                    <a:pt x="5404" y="34118"/>
                  </a:cubicBezTo>
                  <a:lnTo>
                    <a:pt x="4336" y="34719"/>
                  </a:lnTo>
                  <a:cubicBezTo>
                    <a:pt x="4270" y="34752"/>
                    <a:pt x="4270" y="34819"/>
                    <a:pt x="4303" y="34886"/>
                  </a:cubicBezTo>
                  <a:cubicBezTo>
                    <a:pt x="4303" y="34919"/>
                    <a:pt x="4336" y="34919"/>
                    <a:pt x="4403" y="34919"/>
                  </a:cubicBezTo>
                  <a:lnTo>
                    <a:pt x="4437" y="34919"/>
                  </a:lnTo>
                  <a:lnTo>
                    <a:pt x="5504" y="34319"/>
                  </a:lnTo>
                  <a:cubicBezTo>
                    <a:pt x="5571" y="34285"/>
                    <a:pt x="5571" y="34219"/>
                    <a:pt x="5537" y="34152"/>
                  </a:cubicBezTo>
                  <a:cubicBezTo>
                    <a:pt x="5518" y="34113"/>
                    <a:pt x="5487" y="34097"/>
                    <a:pt x="5458" y="34097"/>
                  </a:cubicBezTo>
                  <a:close/>
                  <a:moveTo>
                    <a:pt x="3322" y="35306"/>
                  </a:moveTo>
                  <a:cubicBezTo>
                    <a:pt x="3305" y="35306"/>
                    <a:pt x="3287" y="35310"/>
                    <a:pt x="3269" y="35319"/>
                  </a:cubicBezTo>
                  <a:lnTo>
                    <a:pt x="2235" y="35920"/>
                  </a:lnTo>
                  <a:cubicBezTo>
                    <a:pt x="2168" y="35953"/>
                    <a:pt x="2168" y="36020"/>
                    <a:pt x="2168" y="36087"/>
                  </a:cubicBezTo>
                  <a:cubicBezTo>
                    <a:pt x="2202" y="36120"/>
                    <a:pt x="2235" y="36153"/>
                    <a:pt x="2268" y="36153"/>
                  </a:cubicBezTo>
                  <a:cubicBezTo>
                    <a:pt x="2302" y="36153"/>
                    <a:pt x="2335" y="36153"/>
                    <a:pt x="2335" y="36120"/>
                  </a:cubicBezTo>
                  <a:lnTo>
                    <a:pt x="3402" y="35519"/>
                  </a:lnTo>
                  <a:cubicBezTo>
                    <a:pt x="3436" y="35486"/>
                    <a:pt x="3469" y="35419"/>
                    <a:pt x="3436" y="35386"/>
                  </a:cubicBezTo>
                  <a:cubicBezTo>
                    <a:pt x="3411" y="35337"/>
                    <a:pt x="3369" y="35306"/>
                    <a:pt x="3322" y="35306"/>
                  </a:cubicBezTo>
                  <a:close/>
                  <a:moveTo>
                    <a:pt x="1228" y="36538"/>
                  </a:moveTo>
                  <a:cubicBezTo>
                    <a:pt x="1209" y="36538"/>
                    <a:pt x="1189" y="36543"/>
                    <a:pt x="1168" y="36554"/>
                  </a:cubicBezTo>
                  <a:lnTo>
                    <a:pt x="133" y="37154"/>
                  </a:lnTo>
                  <a:cubicBezTo>
                    <a:pt x="0" y="37221"/>
                    <a:pt x="67" y="37354"/>
                    <a:pt x="167" y="37354"/>
                  </a:cubicBezTo>
                  <a:lnTo>
                    <a:pt x="234" y="37354"/>
                  </a:lnTo>
                  <a:lnTo>
                    <a:pt x="1301" y="36754"/>
                  </a:lnTo>
                  <a:cubicBezTo>
                    <a:pt x="1385" y="36670"/>
                    <a:pt x="1328" y="36538"/>
                    <a:pt x="1228" y="36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8"/>
            <p:cNvSpPr/>
            <p:nvPr/>
          </p:nvSpPr>
          <p:spPr>
            <a:xfrm>
              <a:off x="2140701" y="2412891"/>
              <a:ext cx="13353" cy="8302"/>
            </a:xfrm>
            <a:custGeom>
              <a:avLst/>
              <a:gdLst/>
              <a:ahLst/>
              <a:cxnLst/>
              <a:rect l="l" t="t" r="r" b="b"/>
              <a:pathLst>
                <a:path w="883" h="549" extrusionOk="0">
                  <a:moveTo>
                    <a:pt x="689" y="1"/>
                  </a:moveTo>
                  <a:cubicBezTo>
                    <a:pt x="671" y="1"/>
                    <a:pt x="652" y="5"/>
                    <a:pt x="634" y="14"/>
                  </a:cubicBezTo>
                  <a:lnTo>
                    <a:pt x="133" y="315"/>
                  </a:lnTo>
                  <a:cubicBezTo>
                    <a:pt x="0" y="381"/>
                    <a:pt x="67" y="548"/>
                    <a:pt x="167" y="548"/>
                  </a:cubicBezTo>
                  <a:cubicBezTo>
                    <a:pt x="200" y="548"/>
                    <a:pt x="200" y="548"/>
                    <a:pt x="234" y="515"/>
                  </a:cubicBezTo>
                  <a:lnTo>
                    <a:pt x="767" y="215"/>
                  </a:lnTo>
                  <a:cubicBezTo>
                    <a:pt x="882" y="157"/>
                    <a:pt x="799" y="1"/>
                    <a:pt x="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8"/>
            <p:cNvSpPr/>
            <p:nvPr/>
          </p:nvSpPr>
          <p:spPr>
            <a:xfrm>
              <a:off x="1128779" y="3094281"/>
              <a:ext cx="11614" cy="7909"/>
            </a:xfrm>
            <a:custGeom>
              <a:avLst/>
              <a:gdLst/>
              <a:ahLst/>
              <a:cxnLst/>
              <a:rect l="l" t="t" r="r" b="b"/>
              <a:pathLst>
                <a:path w="768" h="523" extrusionOk="0">
                  <a:moveTo>
                    <a:pt x="667" y="0"/>
                  </a:moveTo>
                  <a:cubicBezTo>
                    <a:pt x="640" y="0"/>
                    <a:pt x="615" y="8"/>
                    <a:pt x="601" y="22"/>
                  </a:cubicBezTo>
                  <a:lnTo>
                    <a:pt x="67" y="322"/>
                  </a:lnTo>
                  <a:cubicBezTo>
                    <a:pt x="1" y="356"/>
                    <a:pt x="1" y="422"/>
                    <a:pt x="34" y="456"/>
                  </a:cubicBezTo>
                  <a:cubicBezTo>
                    <a:pt x="34" y="489"/>
                    <a:pt x="67" y="522"/>
                    <a:pt x="134" y="522"/>
                  </a:cubicBezTo>
                  <a:lnTo>
                    <a:pt x="167" y="522"/>
                  </a:lnTo>
                  <a:lnTo>
                    <a:pt x="701" y="222"/>
                  </a:lnTo>
                  <a:cubicBezTo>
                    <a:pt x="768" y="189"/>
                    <a:pt x="768" y="122"/>
                    <a:pt x="768" y="55"/>
                  </a:cubicBezTo>
                  <a:cubicBezTo>
                    <a:pt x="748" y="16"/>
                    <a:pt x="706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8"/>
            <p:cNvSpPr/>
            <p:nvPr/>
          </p:nvSpPr>
          <p:spPr>
            <a:xfrm>
              <a:off x="1152491" y="2523376"/>
              <a:ext cx="976339" cy="565188"/>
            </a:xfrm>
            <a:custGeom>
              <a:avLst/>
              <a:gdLst/>
              <a:ahLst/>
              <a:cxnLst/>
              <a:rect l="l" t="t" r="r" b="b"/>
              <a:pathLst>
                <a:path w="64562" h="37374" extrusionOk="0">
                  <a:moveTo>
                    <a:pt x="64400" y="0"/>
                  </a:moveTo>
                  <a:cubicBezTo>
                    <a:pt x="64383" y="0"/>
                    <a:pt x="64365" y="4"/>
                    <a:pt x="64346" y="14"/>
                  </a:cubicBezTo>
                  <a:lnTo>
                    <a:pt x="63279" y="614"/>
                  </a:lnTo>
                  <a:cubicBezTo>
                    <a:pt x="63246" y="647"/>
                    <a:pt x="63212" y="714"/>
                    <a:pt x="63246" y="781"/>
                  </a:cubicBezTo>
                  <a:cubicBezTo>
                    <a:pt x="63269" y="804"/>
                    <a:pt x="63293" y="828"/>
                    <a:pt x="63316" y="828"/>
                  </a:cubicBezTo>
                  <a:cubicBezTo>
                    <a:pt x="63326" y="828"/>
                    <a:pt x="63336" y="824"/>
                    <a:pt x="63346" y="814"/>
                  </a:cubicBezTo>
                  <a:lnTo>
                    <a:pt x="63412" y="848"/>
                  </a:lnTo>
                  <a:cubicBezTo>
                    <a:pt x="63412" y="814"/>
                    <a:pt x="63412" y="814"/>
                    <a:pt x="63412" y="814"/>
                  </a:cubicBezTo>
                  <a:lnTo>
                    <a:pt x="64446" y="214"/>
                  </a:lnTo>
                  <a:cubicBezTo>
                    <a:pt x="64561" y="156"/>
                    <a:pt x="64503" y="0"/>
                    <a:pt x="64400" y="0"/>
                  </a:cubicBezTo>
                  <a:close/>
                  <a:moveTo>
                    <a:pt x="62298" y="1201"/>
                  </a:moveTo>
                  <a:cubicBezTo>
                    <a:pt x="62281" y="1201"/>
                    <a:pt x="62263" y="1205"/>
                    <a:pt x="62245" y="1214"/>
                  </a:cubicBezTo>
                  <a:lnTo>
                    <a:pt x="61177" y="1848"/>
                  </a:lnTo>
                  <a:cubicBezTo>
                    <a:pt x="61111" y="1882"/>
                    <a:pt x="61111" y="1948"/>
                    <a:pt x="61144" y="1982"/>
                  </a:cubicBezTo>
                  <a:cubicBezTo>
                    <a:pt x="61144" y="2015"/>
                    <a:pt x="61211" y="2048"/>
                    <a:pt x="61244" y="2048"/>
                  </a:cubicBezTo>
                  <a:lnTo>
                    <a:pt x="61311" y="2048"/>
                  </a:lnTo>
                  <a:lnTo>
                    <a:pt x="62345" y="1415"/>
                  </a:lnTo>
                  <a:cubicBezTo>
                    <a:pt x="62460" y="1357"/>
                    <a:pt x="62402" y="1201"/>
                    <a:pt x="62298" y="1201"/>
                  </a:cubicBezTo>
                  <a:close/>
                  <a:moveTo>
                    <a:pt x="60180" y="2435"/>
                  </a:moveTo>
                  <a:cubicBezTo>
                    <a:pt x="60166" y="2435"/>
                    <a:pt x="60153" y="2439"/>
                    <a:pt x="60143" y="2449"/>
                  </a:cubicBezTo>
                  <a:lnTo>
                    <a:pt x="59076" y="3049"/>
                  </a:lnTo>
                  <a:cubicBezTo>
                    <a:pt x="59009" y="3082"/>
                    <a:pt x="59009" y="3149"/>
                    <a:pt x="59043" y="3216"/>
                  </a:cubicBezTo>
                  <a:cubicBezTo>
                    <a:pt x="59043" y="3249"/>
                    <a:pt x="59076" y="3283"/>
                    <a:pt x="59143" y="3283"/>
                  </a:cubicBezTo>
                  <a:lnTo>
                    <a:pt x="59209" y="3283"/>
                  </a:lnTo>
                  <a:cubicBezTo>
                    <a:pt x="59209" y="3283"/>
                    <a:pt x="59243" y="3249"/>
                    <a:pt x="59243" y="3249"/>
                  </a:cubicBezTo>
                  <a:lnTo>
                    <a:pt x="60243" y="2649"/>
                  </a:lnTo>
                  <a:cubicBezTo>
                    <a:pt x="60310" y="2615"/>
                    <a:pt x="60310" y="2549"/>
                    <a:pt x="60277" y="2482"/>
                  </a:cubicBezTo>
                  <a:cubicBezTo>
                    <a:pt x="60253" y="2458"/>
                    <a:pt x="60213" y="2435"/>
                    <a:pt x="60180" y="2435"/>
                  </a:cubicBezTo>
                  <a:close/>
                  <a:moveTo>
                    <a:pt x="58008" y="3650"/>
                  </a:moveTo>
                  <a:lnTo>
                    <a:pt x="56974" y="4283"/>
                  </a:lnTo>
                  <a:cubicBezTo>
                    <a:pt x="56908" y="4317"/>
                    <a:pt x="56908" y="4383"/>
                    <a:pt x="56908" y="4417"/>
                  </a:cubicBezTo>
                  <a:cubicBezTo>
                    <a:pt x="56941" y="4450"/>
                    <a:pt x="56974" y="4483"/>
                    <a:pt x="57008" y="4483"/>
                  </a:cubicBezTo>
                  <a:lnTo>
                    <a:pt x="57175" y="4483"/>
                  </a:lnTo>
                  <a:lnTo>
                    <a:pt x="58142" y="3850"/>
                  </a:lnTo>
                  <a:cubicBezTo>
                    <a:pt x="58175" y="3816"/>
                    <a:pt x="58209" y="3750"/>
                    <a:pt x="58175" y="3716"/>
                  </a:cubicBezTo>
                  <a:cubicBezTo>
                    <a:pt x="58142" y="3650"/>
                    <a:pt x="58075" y="3650"/>
                    <a:pt x="58008" y="3650"/>
                  </a:cubicBezTo>
                  <a:close/>
                  <a:moveTo>
                    <a:pt x="55965" y="4870"/>
                  </a:moveTo>
                  <a:cubicBezTo>
                    <a:pt x="55946" y="4870"/>
                    <a:pt x="55927" y="4874"/>
                    <a:pt x="55907" y="4884"/>
                  </a:cubicBezTo>
                  <a:lnTo>
                    <a:pt x="54873" y="5484"/>
                  </a:lnTo>
                  <a:cubicBezTo>
                    <a:pt x="54739" y="5551"/>
                    <a:pt x="54806" y="5718"/>
                    <a:pt x="54906" y="5718"/>
                  </a:cubicBezTo>
                  <a:lnTo>
                    <a:pt x="54973" y="5718"/>
                  </a:lnTo>
                  <a:cubicBezTo>
                    <a:pt x="54973" y="5684"/>
                    <a:pt x="54973" y="5684"/>
                    <a:pt x="54973" y="5684"/>
                  </a:cubicBezTo>
                  <a:lnTo>
                    <a:pt x="56040" y="5084"/>
                  </a:lnTo>
                  <a:cubicBezTo>
                    <a:pt x="56074" y="5051"/>
                    <a:pt x="56107" y="4984"/>
                    <a:pt x="56074" y="4917"/>
                  </a:cubicBezTo>
                  <a:cubicBezTo>
                    <a:pt x="56050" y="4894"/>
                    <a:pt x="56010" y="4870"/>
                    <a:pt x="55965" y="4870"/>
                  </a:cubicBezTo>
                  <a:close/>
                  <a:moveTo>
                    <a:pt x="53859" y="6071"/>
                  </a:moveTo>
                  <a:cubicBezTo>
                    <a:pt x="53842" y="6071"/>
                    <a:pt x="53824" y="6075"/>
                    <a:pt x="53805" y="6085"/>
                  </a:cubicBezTo>
                  <a:lnTo>
                    <a:pt x="52738" y="6718"/>
                  </a:lnTo>
                  <a:cubicBezTo>
                    <a:pt x="52638" y="6752"/>
                    <a:pt x="52671" y="6919"/>
                    <a:pt x="52805" y="6919"/>
                  </a:cubicBezTo>
                  <a:lnTo>
                    <a:pt x="52871" y="6919"/>
                  </a:lnTo>
                  <a:lnTo>
                    <a:pt x="53906" y="6285"/>
                  </a:lnTo>
                  <a:cubicBezTo>
                    <a:pt x="54020" y="6227"/>
                    <a:pt x="53962" y="6071"/>
                    <a:pt x="53859" y="6071"/>
                  </a:cubicBezTo>
                  <a:close/>
                  <a:moveTo>
                    <a:pt x="51791" y="7305"/>
                  </a:moveTo>
                  <a:cubicBezTo>
                    <a:pt x="51774" y="7305"/>
                    <a:pt x="51756" y="7310"/>
                    <a:pt x="51737" y="7319"/>
                  </a:cubicBezTo>
                  <a:lnTo>
                    <a:pt x="50670" y="7919"/>
                  </a:lnTo>
                  <a:cubicBezTo>
                    <a:pt x="50603" y="7953"/>
                    <a:pt x="50603" y="8019"/>
                    <a:pt x="50603" y="8086"/>
                  </a:cubicBezTo>
                  <a:cubicBezTo>
                    <a:pt x="50637" y="8119"/>
                    <a:pt x="50670" y="8153"/>
                    <a:pt x="50703" y="8153"/>
                  </a:cubicBezTo>
                  <a:lnTo>
                    <a:pt x="50770" y="8153"/>
                  </a:lnTo>
                  <a:cubicBezTo>
                    <a:pt x="50770" y="8153"/>
                    <a:pt x="50770" y="8119"/>
                    <a:pt x="50803" y="8119"/>
                  </a:cubicBezTo>
                  <a:lnTo>
                    <a:pt x="51837" y="7519"/>
                  </a:lnTo>
                  <a:cubicBezTo>
                    <a:pt x="51952" y="7462"/>
                    <a:pt x="51894" y="7305"/>
                    <a:pt x="51791" y="7305"/>
                  </a:cubicBezTo>
                  <a:close/>
                  <a:moveTo>
                    <a:pt x="49602" y="8520"/>
                  </a:moveTo>
                  <a:lnTo>
                    <a:pt x="48535" y="9153"/>
                  </a:lnTo>
                  <a:cubicBezTo>
                    <a:pt x="48502" y="9187"/>
                    <a:pt x="48468" y="9254"/>
                    <a:pt x="48502" y="9287"/>
                  </a:cubicBezTo>
                  <a:cubicBezTo>
                    <a:pt x="48535" y="9320"/>
                    <a:pt x="48568" y="9354"/>
                    <a:pt x="48602" y="9354"/>
                  </a:cubicBezTo>
                  <a:lnTo>
                    <a:pt x="48668" y="9354"/>
                  </a:lnTo>
                  <a:lnTo>
                    <a:pt x="49703" y="8720"/>
                  </a:lnTo>
                  <a:cubicBezTo>
                    <a:pt x="49769" y="8686"/>
                    <a:pt x="49803" y="8620"/>
                    <a:pt x="49769" y="8586"/>
                  </a:cubicBezTo>
                  <a:cubicBezTo>
                    <a:pt x="49736" y="8520"/>
                    <a:pt x="49669" y="8520"/>
                    <a:pt x="49602" y="8520"/>
                  </a:cubicBezTo>
                  <a:close/>
                  <a:moveTo>
                    <a:pt x="47537" y="9740"/>
                  </a:moveTo>
                  <a:cubicBezTo>
                    <a:pt x="47523" y="9740"/>
                    <a:pt x="47511" y="9744"/>
                    <a:pt x="47501" y="9754"/>
                  </a:cubicBezTo>
                  <a:lnTo>
                    <a:pt x="46434" y="10354"/>
                  </a:lnTo>
                  <a:cubicBezTo>
                    <a:pt x="46400" y="10388"/>
                    <a:pt x="46367" y="10454"/>
                    <a:pt x="46400" y="10521"/>
                  </a:cubicBezTo>
                  <a:cubicBezTo>
                    <a:pt x="46400" y="10554"/>
                    <a:pt x="46467" y="10588"/>
                    <a:pt x="46500" y="10588"/>
                  </a:cubicBezTo>
                  <a:lnTo>
                    <a:pt x="46534" y="10588"/>
                  </a:lnTo>
                  <a:cubicBezTo>
                    <a:pt x="46534" y="10554"/>
                    <a:pt x="46534" y="10554"/>
                    <a:pt x="46567" y="10554"/>
                  </a:cubicBezTo>
                  <a:lnTo>
                    <a:pt x="47601" y="9954"/>
                  </a:lnTo>
                  <a:cubicBezTo>
                    <a:pt x="47668" y="9921"/>
                    <a:pt x="47668" y="9854"/>
                    <a:pt x="47634" y="9787"/>
                  </a:cubicBezTo>
                  <a:cubicBezTo>
                    <a:pt x="47611" y="9764"/>
                    <a:pt x="47571" y="9740"/>
                    <a:pt x="47537" y="9740"/>
                  </a:cubicBezTo>
                  <a:close/>
                  <a:moveTo>
                    <a:pt x="45399" y="10955"/>
                  </a:moveTo>
                  <a:lnTo>
                    <a:pt x="44332" y="11589"/>
                  </a:lnTo>
                  <a:cubicBezTo>
                    <a:pt x="44265" y="11622"/>
                    <a:pt x="44265" y="11689"/>
                    <a:pt x="44299" y="11722"/>
                  </a:cubicBezTo>
                  <a:cubicBezTo>
                    <a:pt x="44299" y="11755"/>
                    <a:pt x="44332" y="11789"/>
                    <a:pt x="44399" y="11789"/>
                  </a:cubicBezTo>
                  <a:lnTo>
                    <a:pt x="44432" y="11789"/>
                  </a:lnTo>
                  <a:lnTo>
                    <a:pt x="45500" y="11155"/>
                  </a:lnTo>
                  <a:cubicBezTo>
                    <a:pt x="45566" y="11122"/>
                    <a:pt x="45566" y="11055"/>
                    <a:pt x="45533" y="11021"/>
                  </a:cubicBezTo>
                  <a:cubicBezTo>
                    <a:pt x="45500" y="10955"/>
                    <a:pt x="45433" y="10955"/>
                    <a:pt x="45399" y="10955"/>
                  </a:cubicBezTo>
                  <a:close/>
                  <a:moveTo>
                    <a:pt x="43320" y="12176"/>
                  </a:moveTo>
                  <a:cubicBezTo>
                    <a:pt x="43302" y="12176"/>
                    <a:pt x="43283" y="12180"/>
                    <a:pt x="43265" y="12189"/>
                  </a:cubicBezTo>
                  <a:lnTo>
                    <a:pt x="42231" y="12789"/>
                  </a:lnTo>
                  <a:cubicBezTo>
                    <a:pt x="42130" y="12856"/>
                    <a:pt x="42164" y="13023"/>
                    <a:pt x="42264" y="13023"/>
                  </a:cubicBezTo>
                  <a:lnTo>
                    <a:pt x="42331" y="13023"/>
                  </a:lnTo>
                  <a:cubicBezTo>
                    <a:pt x="42331" y="13023"/>
                    <a:pt x="42364" y="12990"/>
                    <a:pt x="42364" y="12990"/>
                  </a:cubicBezTo>
                  <a:lnTo>
                    <a:pt x="43398" y="12389"/>
                  </a:lnTo>
                  <a:cubicBezTo>
                    <a:pt x="43513" y="12332"/>
                    <a:pt x="43430" y="12176"/>
                    <a:pt x="43320" y="12176"/>
                  </a:cubicBezTo>
                  <a:close/>
                  <a:moveTo>
                    <a:pt x="41250" y="13376"/>
                  </a:moveTo>
                  <a:cubicBezTo>
                    <a:pt x="41233" y="13376"/>
                    <a:pt x="41215" y="13381"/>
                    <a:pt x="41196" y="13390"/>
                  </a:cubicBezTo>
                  <a:lnTo>
                    <a:pt x="40129" y="14024"/>
                  </a:lnTo>
                  <a:cubicBezTo>
                    <a:pt x="40096" y="14057"/>
                    <a:pt x="40062" y="14124"/>
                    <a:pt x="40096" y="14157"/>
                  </a:cubicBezTo>
                  <a:cubicBezTo>
                    <a:pt x="40096" y="14190"/>
                    <a:pt x="40162" y="14224"/>
                    <a:pt x="40196" y="14224"/>
                  </a:cubicBezTo>
                  <a:lnTo>
                    <a:pt x="40229" y="14257"/>
                  </a:lnTo>
                  <a:cubicBezTo>
                    <a:pt x="40229" y="14224"/>
                    <a:pt x="40229" y="14224"/>
                    <a:pt x="40262" y="14224"/>
                  </a:cubicBezTo>
                  <a:lnTo>
                    <a:pt x="41297" y="13590"/>
                  </a:lnTo>
                  <a:cubicBezTo>
                    <a:pt x="41411" y="13533"/>
                    <a:pt x="41353" y="13376"/>
                    <a:pt x="41250" y="13376"/>
                  </a:cubicBezTo>
                  <a:close/>
                  <a:moveTo>
                    <a:pt x="39131" y="14610"/>
                  </a:moveTo>
                  <a:cubicBezTo>
                    <a:pt x="39117" y="14610"/>
                    <a:pt x="39105" y="14614"/>
                    <a:pt x="39095" y="14624"/>
                  </a:cubicBezTo>
                  <a:lnTo>
                    <a:pt x="38028" y="15225"/>
                  </a:lnTo>
                  <a:cubicBezTo>
                    <a:pt x="37961" y="15258"/>
                    <a:pt x="37961" y="15325"/>
                    <a:pt x="37994" y="15391"/>
                  </a:cubicBezTo>
                  <a:cubicBezTo>
                    <a:pt x="37994" y="15425"/>
                    <a:pt x="38028" y="15458"/>
                    <a:pt x="38094" y="15458"/>
                  </a:cubicBezTo>
                  <a:cubicBezTo>
                    <a:pt x="38128" y="15458"/>
                    <a:pt x="38128" y="15425"/>
                    <a:pt x="38128" y="15425"/>
                  </a:cubicBezTo>
                  <a:lnTo>
                    <a:pt x="39195" y="14824"/>
                  </a:lnTo>
                  <a:cubicBezTo>
                    <a:pt x="39262" y="14791"/>
                    <a:pt x="39262" y="14724"/>
                    <a:pt x="39228" y="14657"/>
                  </a:cubicBezTo>
                  <a:cubicBezTo>
                    <a:pt x="39205" y="14634"/>
                    <a:pt x="39165" y="14610"/>
                    <a:pt x="39131" y="14610"/>
                  </a:cubicBezTo>
                  <a:close/>
                  <a:moveTo>
                    <a:pt x="36960" y="15825"/>
                  </a:moveTo>
                  <a:lnTo>
                    <a:pt x="35926" y="16459"/>
                  </a:lnTo>
                  <a:cubicBezTo>
                    <a:pt x="35859" y="16492"/>
                    <a:pt x="35859" y="16559"/>
                    <a:pt x="35859" y="16592"/>
                  </a:cubicBezTo>
                  <a:cubicBezTo>
                    <a:pt x="35893" y="16626"/>
                    <a:pt x="35926" y="16659"/>
                    <a:pt x="35959" y="16659"/>
                  </a:cubicBezTo>
                  <a:lnTo>
                    <a:pt x="36026" y="16659"/>
                  </a:lnTo>
                  <a:lnTo>
                    <a:pt x="37094" y="16025"/>
                  </a:lnTo>
                  <a:cubicBezTo>
                    <a:pt x="37127" y="15992"/>
                    <a:pt x="37160" y="15925"/>
                    <a:pt x="37127" y="15892"/>
                  </a:cubicBezTo>
                  <a:cubicBezTo>
                    <a:pt x="37094" y="15825"/>
                    <a:pt x="37027" y="15825"/>
                    <a:pt x="36960" y="15825"/>
                  </a:cubicBezTo>
                  <a:close/>
                  <a:moveTo>
                    <a:pt x="34916" y="17045"/>
                  </a:moveTo>
                  <a:cubicBezTo>
                    <a:pt x="34898" y="17045"/>
                    <a:pt x="34878" y="17049"/>
                    <a:pt x="34859" y="17059"/>
                  </a:cubicBezTo>
                  <a:lnTo>
                    <a:pt x="33791" y="17660"/>
                  </a:lnTo>
                  <a:cubicBezTo>
                    <a:pt x="33758" y="17693"/>
                    <a:pt x="33724" y="17760"/>
                    <a:pt x="33758" y="17826"/>
                  </a:cubicBezTo>
                  <a:cubicBezTo>
                    <a:pt x="33791" y="17860"/>
                    <a:pt x="33825" y="17893"/>
                    <a:pt x="33858" y="17893"/>
                  </a:cubicBezTo>
                  <a:lnTo>
                    <a:pt x="33891" y="17893"/>
                  </a:lnTo>
                  <a:cubicBezTo>
                    <a:pt x="33891" y="17893"/>
                    <a:pt x="33925" y="17860"/>
                    <a:pt x="33925" y="17860"/>
                  </a:cubicBezTo>
                  <a:lnTo>
                    <a:pt x="34992" y="17259"/>
                  </a:lnTo>
                  <a:cubicBezTo>
                    <a:pt x="35025" y="17226"/>
                    <a:pt x="35059" y="17159"/>
                    <a:pt x="35025" y="17093"/>
                  </a:cubicBezTo>
                  <a:cubicBezTo>
                    <a:pt x="35002" y="17069"/>
                    <a:pt x="34962" y="17045"/>
                    <a:pt x="34916" y="17045"/>
                  </a:cubicBezTo>
                  <a:close/>
                  <a:moveTo>
                    <a:pt x="32810" y="18247"/>
                  </a:moveTo>
                  <a:cubicBezTo>
                    <a:pt x="32794" y="18247"/>
                    <a:pt x="32776" y="18251"/>
                    <a:pt x="32757" y="18260"/>
                  </a:cubicBezTo>
                  <a:lnTo>
                    <a:pt x="31690" y="18894"/>
                  </a:lnTo>
                  <a:cubicBezTo>
                    <a:pt x="31590" y="18927"/>
                    <a:pt x="31623" y="19094"/>
                    <a:pt x="31756" y="19094"/>
                  </a:cubicBezTo>
                  <a:lnTo>
                    <a:pt x="31823" y="19094"/>
                  </a:lnTo>
                  <a:lnTo>
                    <a:pt x="32857" y="18460"/>
                  </a:lnTo>
                  <a:cubicBezTo>
                    <a:pt x="32972" y="18403"/>
                    <a:pt x="32914" y="18247"/>
                    <a:pt x="32810" y="18247"/>
                  </a:cubicBezTo>
                  <a:close/>
                  <a:moveTo>
                    <a:pt x="30709" y="19481"/>
                  </a:moveTo>
                  <a:cubicBezTo>
                    <a:pt x="30692" y="19481"/>
                    <a:pt x="30674" y="19485"/>
                    <a:pt x="30656" y="19494"/>
                  </a:cubicBezTo>
                  <a:lnTo>
                    <a:pt x="29588" y="20095"/>
                  </a:lnTo>
                  <a:cubicBezTo>
                    <a:pt x="29488" y="20161"/>
                    <a:pt x="29521" y="20328"/>
                    <a:pt x="29655" y="20328"/>
                  </a:cubicBezTo>
                  <a:cubicBezTo>
                    <a:pt x="29688" y="20328"/>
                    <a:pt x="29688" y="20295"/>
                    <a:pt x="29688" y="20295"/>
                  </a:cubicBezTo>
                  <a:lnTo>
                    <a:pt x="30756" y="19694"/>
                  </a:lnTo>
                  <a:cubicBezTo>
                    <a:pt x="30870" y="19637"/>
                    <a:pt x="30812" y="19481"/>
                    <a:pt x="30709" y="19481"/>
                  </a:cubicBezTo>
                  <a:close/>
                  <a:moveTo>
                    <a:pt x="28521" y="20695"/>
                  </a:moveTo>
                  <a:lnTo>
                    <a:pt x="27487" y="21329"/>
                  </a:lnTo>
                  <a:cubicBezTo>
                    <a:pt x="27420" y="21362"/>
                    <a:pt x="27420" y="21429"/>
                    <a:pt x="27453" y="21462"/>
                  </a:cubicBezTo>
                  <a:cubicBezTo>
                    <a:pt x="27453" y="21496"/>
                    <a:pt x="27487" y="21529"/>
                    <a:pt x="27553" y="21529"/>
                  </a:cubicBezTo>
                  <a:lnTo>
                    <a:pt x="27587" y="21529"/>
                  </a:lnTo>
                  <a:lnTo>
                    <a:pt x="28654" y="20895"/>
                  </a:lnTo>
                  <a:cubicBezTo>
                    <a:pt x="28688" y="20862"/>
                    <a:pt x="28721" y="20795"/>
                    <a:pt x="28688" y="20762"/>
                  </a:cubicBezTo>
                  <a:cubicBezTo>
                    <a:pt x="28654" y="20695"/>
                    <a:pt x="28587" y="20695"/>
                    <a:pt x="28521" y="20695"/>
                  </a:cubicBezTo>
                  <a:close/>
                  <a:moveTo>
                    <a:pt x="26477" y="21915"/>
                  </a:moveTo>
                  <a:cubicBezTo>
                    <a:pt x="26458" y="21915"/>
                    <a:pt x="26439" y="21920"/>
                    <a:pt x="26419" y="21929"/>
                  </a:cubicBezTo>
                  <a:lnTo>
                    <a:pt x="25385" y="22530"/>
                  </a:lnTo>
                  <a:cubicBezTo>
                    <a:pt x="25318" y="22563"/>
                    <a:pt x="25285" y="22630"/>
                    <a:pt x="25318" y="22697"/>
                  </a:cubicBezTo>
                  <a:cubicBezTo>
                    <a:pt x="25352" y="22730"/>
                    <a:pt x="25385" y="22763"/>
                    <a:pt x="25419" y="22763"/>
                  </a:cubicBezTo>
                  <a:lnTo>
                    <a:pt x="25485" y="22763"/>
                  </a:lnTo>
                  <a:cubicBezTo>
                    <a:pt x="25485" y="22730"/>
                    <a:pt x="25485" y="22730"/>
                    <a:pt x="25485" y="22730"/>
                  </a:cubicBezTo>
                  <a:lnTo>
                    <a:pt x="26553" y="22129"/>
                  </a:lnTo>
                  <a:cubicBezTo>
                    <a:pt x="26586" y="22096"/>
                    <a:pt x="26619" y="22029"/>
                    <a:pt x="26586" y="21963"/>
                  </a:cubicBezTo>
                  <a:cubicBezTo>
                    <a:pt x="26562" y="21939"/>
                    <a:pt x="26522" y="21915"/>
                    <a:pt x="26477" y="21915"/>
                  </a:cubicBezTo>
                  <a:close/>
                  <a:moveTo>
                    <a:pt x="24379" y="23148"/>
                  </a:moveTo>
                  <a:cubicBezTo>
                    <a:pt x="24360" y="23148"/>
                    <a:pt x="24339" y="23153"/>
                    <a:pt x="24318" y="23164"/>
                  </a:cubicBezTo>
                  <a:lnTo>
                    <a:pt x="23250" y="23764"/>
                  </a:lnTo>
                  <a:cubicBezTo>
                    <a:pt x="23217" y="23797"/>
                    <a:pt x="23184" y="23864"/>
                    <a:pt x="23217" y="23897"/>
                  </a:cubicBezTo>
                  <a:cubicBezTo>
                    <a:pt x="23250" y="23931"/>
                    <a:pt x="23284" y="23964"/>
                    <a:pt x="23317" y="23964"/>
                  </a:cubicBezTo>
                  <a:lnTo>
                    <a:pt x="23384" y="23964"/>
                  </a:lnTo>
                  <a:lnTo>
                    <a:pt x="24418" y="23330"/>
                  </a:lnTo>
                  <a:cubicBezTo>
                    <a:pt x="24530" y="23274"/>
                    <a:pt x="24477" y="23148"/>
                    <a:pt x="24379" y="23148"/>
                  </a:cubicBezTo>
                  <a:close/>
                  <a:moveTo>
                    <a:pt x="22252" y="24351"/>
                  </a:moveTo>
                  <a:cubicBezTo>
                    <a:pt x="22239" y="24351"/>
                    <a:pt x="22226" y="24355"/>
                    <a:pt x="22216" y="24364"/>
                  </a:cubicBezTo>
                  <a:lnTo>
                    <a:pt x="21149" y="24965"/>
                  </a:lnTo>
                  <a:cubicBezTo>
                    <a:pt x="21082" y="24998"/>
                    <a:pt x="21082" y="25065"/>
                    <a:pt x="21115" y="25132"/>
                  </a:cubicBezTo>
                  <a:cubicBezTo>
                    <a:pt x="21149" y="25165"/>
                    <a:pt x="21182" y="25198"/>
                    <a:pt x="21216" y="25198"/>
                  </a:cubicBezTo>
                  <a:cubicBezTo>
                    <a:pt x="21249" y="25198"/>
                    <a:pt x="21282" y="25198"/>
                    <a:pt x="21316" y="25165"/>
                  </a:cubicBezTo>
                  <a:lnTo>
                    <a:pt x="22316" y="24565"/>
                  </a:lnTo>
                  <a:cubicBezTo>
                    <a:pt x="22383" y="24531"/>
                    <a:pt x="22383" y="24464"/>
                    <a:pt x="22350" y="24398"/>
                  </a:cubicBezTo>
                  <a:cubicBezTo>
                    <a:pt x="22326" y="24374"/>
                    <a:pt x="22286" y="24351"/>
                    <a:pt x="22252" y="24351"/>
                  </a:cubicBezTo>
                  <a:close/>
                  <a:moveTo>
                    <a:pt x="20166" y="25574"/>
                  </a:moveTo>
                  <a:cubicBezTo>
                    <a:pt x="20150" y="25574"/>
                    <a:pt x="20132" y="25581"/>
                    <a:pt x="20115" y="25599"/>
                  </a:cubicBezTo>
                  <a:lnTo>
                    <a:pt x="19047" y="26199"/>
                  </a:lnTo>
                  <a:cubicBezTo>
                    <a:pt x="18981" y="26232"/>
                    <a:pt x="18981" y="26299"/>
                    <a:pt x="19014" y="26332"/>
                  </a:cubicBezTo>
                  <a:cubicBezTo>
                    <a:pt x="19014" y="26366"/>
                    <a:pt x="19047" y="26399"/>
                    <a:pt x="19114" y="26399"/>
                  </a:cubicBezTo>
                  <a:lnTo>
                    <a:pt x="19147" y="26399"/>
                  </a:lnTo>
                  <a:lnTo>
                    <a:pt x="20215" y="25765"/>
                  </a:lnTo>
                  <a:cubicBezTo>
                    <a:pt x="20297" y="25738"/>
                    <a:pt x="20244" y="25574"/>
                    <a:pt x="20166" y="25574"/>
                  </a:cubicBezTo>
                  <a:close/>
                  <a:moveTo>
                    <a:pt x="18038" y="26786"/>
                  </a:moveTo>
                  <a:cubicBezTo>
                    <a:pt x="18019" y="26786"/>
                    <a:pt x="17999" y="26790"/>
                    <a:pt x="17980" y="26799"/>
                  </a:cubicBezTo>
                  <a:lnTo>
                    <a:pt x="16946" y="27400"/>
                  </a:lnTo>
                  <a:cubicBezTo>
                    <a:pt x="16879" y="27433"/>
                    <a:pt x="16846" y="27500"/>
                    <a:pt x="16879" y="27567"/>
                  </a:cubicBezTo>
                  <a:cubicBezTo>
                    <a:pt x="16912" y="27600"/>
                    <a:pt x="16946" y="27633"/>
                    <a:pt x="16979" y="27633"/>
                  </a:cubicBezTo>
                  <a:lnTo>
                    <a:pt x="17013" y="27633"/>
                  </a:lnTo>
                  <a:cubicBezTo>
                    <a:pt x="17013" y="27633"/>
                    <a:pt x="17046" y="27600"/>
                    <a:pt x="17046" y="27600"/>
                  </a:cubicBezTo>
                  <a:lnTo>
                    <a:pt x="18113" y="27000"/>
                  </a:lnTo>
                  <a:cubicBezTo>
                    <a:pt x="18147" y="26966"/>
                    <a:pt x="18180" y="26900"/>
                    <a:pt x="18147" y="26833"/>
                  </a:cubicBezTo>
                  <a:cubicBezTo>
                    <a:pt x="18123" y="26809"/>
                    <a:pt x="18083" y="26786"/>
                    <a:pt x="18038" y="26786"/>
                  </a:cubicBezTo>
                  <a:close/>
                  <a:moveTo>
                    <a:pt x="15959" y="28012"/>
                  </a:moveTo>
                  <a:cubicBezTo>
                    <a:pt x="15934" y="28012"/>
                    <a:pt x="15906" y="28020"/>
                    <a:pt x="15878" y="28034"/>
                  </a:cubicBezTo>
                  <a:lnTo>
                    <a:pt x="14811" y="28634"/>
                  </a:lnTo>
                  <a:cubicBezTo>
                    <a:pt x="14778" y="28667"/>
                    <a:pt x="14744" y="28734"/>
                    <a:pt x="14778" y="28768"/>
                  </a:cubicBezTo>
                  <a:cubicBezTo>
                    <a:pt x="14811" y="28834"/>
                    <a:pt x="14844" y="28834"/>
                    <a:pt x="14878" y="28834"/>
                  </a:cubicBezTo>
                  <a:lnTo>
                    <a:pt x="14944" y="28834"/>
                  </a:lnTo>
                  <a:lnTo>
                    <a:pt x="15978" y="28200"/>
                  </a:lnTo>
                  <a:cubicBezTo>
                    <a:pt x="16045" y="28167"/>
                    <a:pt x="16079" y="28100"/>
                    <a:pt x="16045" y="28067"/>
                  </a:cubicBezTo>
                  <a:cubicBezTo>
                    <a:pt x="16026" y="28028"/>
                    <a:pt x="15995" y="28012"/>
                    <a:pt x="15959" y="28012"/>
                  </a:cubicBezTo>
                  <a:close/>
                  <a:moveTo>
                    <a:pt x="13870" y="29240"/>
                  </a:moveTo>
                  <a:cubicBezTo>
                    <a:pt x="13850" y="29240"/>
                    <a:pt x="13830" y="29248"/>
                    <a:pt x="13810" y="29268"/>
                  </a:cubicBezTo>
                  <a:lnTo>
                    <a:pt x="12709" y="29835"/>
                  </a:lnTo>
                  <a:cubicBezTo>
                    <a:pt x="12676" y="29868"/>
                    <a:pt x="12643" y="29935"/>
                    <a:pt x="12676" y="30002"/>
                  </a:cubicBezTo>
                  <a:cubicBezTo>
                    <a:pt x="12709" y="30035"/>
                    <a:pt x="12743" y="30068"/>
                    <a:pt x="12776" y="30068"/>
                  </a:cubicBezTo>
                  <a:lnTo>
                    <a:pt x="12843" y="30068"/>
                  </a:lnTo>
                  <a:lnTo>
                    <a:pt x="13910" y="29435"/>
                  </a:lnTo>
                  <a:cubicBezTo>
                    <a:pt x="14018" y="29381"/>
                    <a:pt x="13952" y="29240"/>
                    <a:pt x="13870" y="29240"/>
                  </a:cubicBezTo>
                  <a:close/>
                  <a:moveTo>
                    <a:pt x="11729" y="30447"/>
                  </a:moveTo>
                  <a:cubicBezTo>
                    <a:pt x="11709" y="30447"/>
                    <a:pt x="11689" y="30455"/>
                    <a:pt x="11675" y="30469"/>
                  </a:cubicBezTo>
                  <a:lnTo>
                    <a:pt x="10608" y="31069"/>
                  </a:lnTo>
                  <a:cubicBezTo>
                    <a:pt x="10541" y="31103"/>
                    <a:pt x="10541" y="31169"/>
                    <a:pt x="10575" y="31203"/>
                  </a:cubicBezTo>
                  <a:cubicBezTo>
                    <a:pt x="10575" y="31236"/>
                    <a:pt x="10608" y="31269"/>
                    <a:pt x="10675" y="31269"/>
                  </a:cubicBezTo>
                  <a:lnTo>
                    <a:pt x="10708" y="31269"/>
                  </a:lnTo>
                  <a:lnTo>
                    <a:pt x="11775" y="30636"/>
                  </a:lnTo>
                  <a:cubicBezTo>
                    <a:pt x="11842" y="30636"/>
                    <a:pt x="11842" y="30569"/>
                    <a:pt x="11809" y="30502"/>
                  </a:cubicBezTo>
                  <a:cubicBezTo>
                    <a:pt x="11789" y="30463"/>
                    <a:pt x="11758" y="30447"/>
                    <a:pt x="11729" y="30447"/>
                  </a:cubicBezTo>
                  <a:close/>
                  <a:moveTo>
                    <a:pt x="9598" y="31656"/>
                  </a:moveTo>
                  <a:cubicBezTo>
                    <a:pt x="9580" y="31656"/>
                    <a:pt x="9560" y="31660"/>
                    <a:pt x="9541" y="31670"/>
                  </a:cubicBezTo>
                  <a:lnTo>
                    <a:pt x="8506" y="32270"/>
                  </a:lnTo>
                  <a:cubicBezTo>
                    <a:pt x="8440" y="32303"/>
                    <a:pt x="8440" y="32370"/>
                    <a:pt x="8473" y="32437"/>
                  </a:cubicBezTo>
                  <a:cubicBezTo>
                    <a:pt x="8473" y="32470"/>
                    <a:pt x="8506" y="32504"/>
                    <a:pt x="8540" y="32504"/>
                  </a:cubicBezTo>
                  <a:lnTo>
                    <a:pt x="8573" y="32504"/>
                  </a:lnTo>
                  <a:cubicBezTo>
                    <a:pt x="8573" y="32504"/>
                    <a:pt x="8607" y="32470"/>
                    <a:pt x="8607" y="32470"/>
                  </a:cubicBezTo>
                  <a:lnTo>
                    <a:pt x="9674" y="31870"/>
                  </a:lnTo>
                  <a:cubicBezTo>
                    <a:pt x="9707" y="31836"/>
                    <a:pt x="9741" y="31770"/>
                    <a:pt x="9707" y="31703"/>
                  </a:cubicBezTo>
                  <a:cubicBezTo>
                    <a:pt x="9684" y="31679"/>
                    <a:pt x="9643" y="31656"/>
                    <a:pt x="9598" y="31656"/>
                  </a:cubicBezTo>
                  <a:close/>
                  <a:moveTo>
                    <a:pt x="7526" y="32882"/>
                  </a:moveTo>
                  <a:cubicBezTo>
                    <a:pt x="7506" y="32882"/>
                    <a:pt x="7486" y="32890"/>
                    <a:pt x="7472" y="32904"/>
                  </a:cubicBezTo>
                  <a:lnTo>
                    <a:pt x="6405" y="33504"/>
                  </a:lnTo>
                  <a:cubicBezTo>
                    <a:pt x="6338" y="33538"/>
                    <a:pt x="6338" y="33604"/>
                    <a:pt x="6372" y="33638"/>
                  </a:cubicBezTo>
                  <a:cubicBezTo>
                    <a:pt x="6405" y="33704"/>
                    <a:pt x="6438" y="33704"/>
                    <a:pt x="6472" y="33704"/>
                  </a:cubicBezTo>
                  <a:lnTo>
                    <a:pt x="6538" y="33704"/>
                  </a:lnTo>
                  <a:lnTo>
                    <a:pt x="7572" y="33104"/>
                  </a:lnTo>
                  <a:cubicBezTo>
                    <a:pt x="7639" y="33071"/>
                    <a:pt x="7639" y="33004"/>
                    <a:pt x="7606" y="32937"/>
                  </a:cubicBezTo>
                  <a:cubicBezTo>
                    <a:pt x="7586" y="32898"/>
                    <a:pt x="7555" y="32882"/>
                    <a:pt x="7526" y="32882"/>
                  </a:cubicBezTo>
                  <a:close/>
                  <a:moveTo>
                    <a:pt x="5414" y="34091"/>
                  </a:moveTo>
                  <a:cubicBezTo>
                    <a:pt x="5399" y="34091"/>
                    <a:pt x="5385" y="34095"/>
                    <a:pt x="5371" y="34105"/>
                  </a:cubicBezTo>
                  <a:lnTo>
                    <a:pt x="4303" y="34705"/>
                  </a:lnTo>
                  <a:cubicBezTo>
                    <a:pt x="4237" y="34738"/>
                    <a:pt x="4237" y="34805"/>
                    <a:pt x="4270" y="34872"/>
                  </a:cubicBezTo>
                  <a:cubicBezTo>
                    <a:pt x="4270" y="34905"/>
                    <a:pt x="4303" y="34939"/>
                    <a:pt x="4370" y="34939"/>
                  </a:cubicBezTo>
                  <a:cubicBezTo>
                    <a:pt x="4370" y="34939"/>
                    <a:pt x="4404" y="34905"/>
                    <a:pt x="4404" y="34905"/>
                  </a:cubicBezTo>
                  <a:lnTo>
                    <a:pt x="5471" y="34305"/>
                  </a:lnTo>
                  <a:cubicBezTo>
                    <a:pt x="5586" y="34247"/>
                    <a:pt x="5503" y="34091"/>
                    <a:pt x="5414" y="34091"/>
                  </a:cubicBezTo>
                  <a:close/>
                  <a:moveTo>
                    <a:pt x="3311" y="35312"/>
                  </a:moveTo>
                  <a:cubicBezTo>
                    <a:pt x="3287" y="35312"/>
                    <a:pt x="3262" y="35320"/>
                    <a:pt x="3236" y="35339"/>
                  </a:cubicBezTo>
                  <a:lnTo>
                    <a:pt x="2202" y="35939"/>
                  </a:lnTo>
                  <a:cubicBezTo>
                    <a:pt x="2102" y="36006"/>
                    <a:pt x="2135" y="36139"/>
                    <a:pt x="2235" y="36139"/>
                  </a:cubicBezTo>
                  <a:lnTo>
                    <a:pt x="2302" y="36139"/>
                  </a:lnTo>
                  <a:lnTo>
                    <a:pt x="3369" y="35539"/>
                  </a:lnTo>
                  <a:cubicBezTo>
                    <a:pt x="3477" y="35458"/>
                    <a:pt x="3411" y="35312"/>
                    <a:pt x="3311" y="35312"/>
                  </a:cubicBezTo>
                  <a:close/>
                  <a:moveTo>
                    <a:pt x="1192" y="36526"/>
                  </a:moveTo>
                  <a:cubicBezTo>
                    <a:pt x="1174" y="36526"/>
                    <a:pt x="1154" y="36530"/>
                    <a:pt x="1135" y="36540"/>
                  </a:cubicBezTo>
                  <a:lnTo>
                    <a:pt x="67" y="37140"/>
                  </a:lnTo>
                  <a:cubicBezTo>
                    <a:pt x="34" y="37174"/>
                    <a:pt x="0" y="37240"/>
                    <a:pt x="34" y="37307"/>
                  </a:cubicBezTo>
                  <a:cubicBezTo>
                    <a:pt x="67" y="37340"/>
                    <a:pt x="100" y="37374"/>
                    <a:pt x="134" y="37374"/>
                  </a:cubicBezTo>
                  <a:cubicBezTo>
                    <a:pt x="167" y="37374"/>
                    <a:pt x="167" y="37340"/>
                    <a:pt x="201" y="37340"/>
                  </a:cubicBezTo>
                  <a:lnTo>
                    <a:pt x="1268" y="36740"/>
                  </a:lnTo>
                  <a:cubicBezTo>
                    <a:pt x="1301" y="36707"/>
                    <a:pt x="1335" y="36640"/>
                    <a:pt x="1301" y="36573"/>
                  </a:cubicBezTo>
                  <a:cubicBezTo>
                    <a:pt x="1278" y="36550"/>
                    <a:pt x="1237" y="36526"/>
                    <a:pt x="1192" y="36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8"/>
            <p:cNvSpPr/>
            <p:nvPr/>
          </p:nvSpPr>
          <p:spPr>
            <a:xfrm>
              <a:off x="2141200" y="2509252"/>
              <a:ext cx="12854" cy="8287"/>
            </a:xfrm>
            <a:custGeom>
              <a:avLst/>
              <a:gdLst/>
              <a:ahLst/>
              <a:cxnLst/>
              <a:rect l="l" t="t" r="r" b="b"/>
              <a:pathLst>
                <a:path w="850" h="548" extrusionOk="0">
                  <a:moveTo>
                    <a:pt x="656" y="0"/>
                  </a:moveTo>
                  <a:cubicBezTo>
                    <a:pt x="638" y="0"/>
                    <a:pt x="619" y="4"/>
                    <a:pt x="601" y="14"/>
                  </a:cubicBezTo>
                  <a:lnTo>
                    <a:pt x="100" y="347"/>
                  </a:lnTo>
                  <a:cubicBezTo>
                    <a:pt x="34" y="381"/>
                    <a:pt x="0" y="447"/>
                    <a:pt x="34" y="481"/>
                  </a:cubicBezTo>
                  <a:cubicBezTo>
                    <a:pt x="67" y="514"/>
                    <a:pt x="100" y="547"/>
                    <a:pt x="134" y="547"/>
                  </a:cubicBezTo>
                  <a:lnTo>
                    <a:pt x="201" y="547"/>
                  </a:lnTo>
                  <a:lnTo>
                    <a:pt x="734" y="214"/>
                  </a:lnTo>
                  <a:cubicBezTo>
                    <a:pt x="849" y="156"/>
                    <a:pt x="766" y="0"/>
                    <a:pt x="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8"/>
            <p:cNvSpPr/>
            <p:nvPr/>
          </p:nvSpPr>
          <p:spPr>
            <a:xfrm>
              <a:off x="1128779" y="3191050"/>
              <a:ext cx="12234" cy="7985"/>
            </a:xfrm>
            <a:custGeom>
              <a:avLst/>
              <a:gdLst/>
              <a:ahLst/>
              <a:cxnLst/>
              <a:rect l="l" t="t" r="r" b="b"/>
              <a:pathLst>
                <a:path w="809" h="528" extrusionOk="0">
                  <a:moveTo>
                    <a:pt x="673" y="0"/>
                  </a:moveTo>
                  <a:cubicBezTo>
                    <a:pt x="651" y="0"/>
                    <a:pt x="627" y="8"/>
                    <a:pt x="601" y="28"/>
                  </a:cubicBezTo>
                  <a:lnTo>
                    <a:pt x="67" y="328"/>
                  </a:lnTo>
                  <a:cubicBezTo>
                    <a:pt x="1" y="361"/>
                    <a:pt x="1" y="428"/>
                    <a:pt x="34" y="461"/>
                  </a:cubicBezTo>
                  <a:cubicBezTo>
                    <a:pt x="34" y="495"/>
                    <a:pt x="67" y="528"/>
                    <a:pt x="134" y="528"/>
                  </a:cubicBezTo>
                  <a:lnTo>
                    <a:pt x="167" y="528"/>
                  </a:lnTo>
                  <a:lnTo>
                    <a:pt x="701" y="194"/>
                  </a:lnTo>
                  <a:cubicBezTo>
                    <a:pt x="809" y="141"/>
                    <a:pt x="764" y="0"/>
                    <a:pt x="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8"/>
            <p:cNvSpPr/>
            <p:nvPr/>
          </p:nvSpPr>
          <p:spPr>
            <a:xfrm>
              <a:off x="1146442" y="2626872"/>
              <a:ext cx="976838" cy="565188"/>
            </a:xfrm>
            <a:custGeom>
              <a:avLst/>
              <a:gdLst/>
              <a:ahLst/>
              <a:cxnLst/>
              <a:rect l="l" t="t" r="r" b="b"/>
              <a:pathLst>
                <a:path w="64595" h="37374" extrusionOk="0">
                  <a:moveTo>
                    <a:pt x="64433" y="0"/>
                  </a:moveTo>
                  <a:cubicBezTo>
                    <a:pt x="64416" y="0"/>
                    <a:pt x="64398" y="5"/>
                    <a:pt x="64379" y="14"/>
                  </a:cubicBezTo>
                  <a:lnTo>
                    <a:pt x="63312" y="614"/>
                  </a:lnTo>
                  <a:cubicBezTo>
                    <a:pt x="63279" y="648"/>
                    <a:pt x="63245" y="748"/>
                    <a:pt x="63279" y="781"/>
                  </a:cubicBezTo>
                  <a:cubicBezTo>
                    <a:pt x="63312" y="814"/>
                    <a:pt x="63345" y="848"/>
                    <a:pt x="63379" y="848"/>
                  </a:cubicBezTo>
                  <a:lnTo>
                    <a:pt x="63445" y="848"/>
                  </a:lnTo>
                  <a:cubicBezTo>
                    <a:pt x="63445" y="848"/>
                    <a:pt x="63445" y="848"/>
                    <a:pt x="63445" y="814"/>
                  </a:cubicBezTo>
                  <a:lnTo>
                    <a:pt x="64479" y="214"/>
                  </a:lnTo>
                  <a:cubicBezTo>
                    <a:pt x="64594" y="157"/>
                    <a:pt x="64536" y="0"/>
                    <a:pt x="64433" y="0"/>
                  </a:cubicBezTo>
                  <a:close/>
                  <a:moveTo>
                    <a:pt x="62338" y="1233"/>
                  </a:moveTo>
                  <a:cubicBezTo>
                    <a:pt x="62319" y="1233"/>
                    <a:pt x="62299" y="1237"/>
                    <a:pt x="62278" y="1248"/>
                  </a:cubicBezTo>
                  <a:lnTo>
                    <a:pt x="61210" y="1848"/>
                  </a:lnTo>
                  <a:cubicBezTo>
                    <a:pt x="61177" y="1882"/>
                    <a:pt x="61144" y="1949"/>
                    <a:pt x="61177" y="2015"/>
                  </a:cubicBezTo>
                  <a:cubicBezTo>
                    <a:pt x="61177" y="2049"/>
                    <a:pt x="61244" y="2049"/>
                    <a:pt x="61277" y="2049"/>
                  </a:cubicBezTo>
                  <a:lnTo>
                    <a:pt x="61377" y="2049"/>
                  </a:lnTo>
                  <a:lnTo>
                    <a:pt x="62378" y="1448"/>
                  </a:lnTo>
                  <a:cubicBezTo>
                    <a:pt x="62490" y="1364"/>
                    <a:pt x="62437" y="1233"/>
                    <a:pt x="62338" y="1233"/>
                  </a:cubicBezTo>
                  <a:close/>
                  <a:moveTo>
                    <a:pt x="60213" y="2435"/>
                  </a:moveTo>
                  <a:cubicBezTo>
                    <a:pt x="60199" y="2435"/>
                    <a:pt x="60186" y="2439"/>
                    <a:pt x="60176" y="2449"/>
                  </a:cubicBezTo>
                  <a:lnTo>
                    <a:pt x="59109" y="3083"/>
                  </a:lnTo>
                  <a:cubicBezTo>
                    <a:pt x="59042" y="3116"/>
                    <a:pt x="59042" y="3183"/>
                    <a:pt x="59076" y="3216"/>
                  </a:cubicBezTo>
                  <a:cubicBezTo>
                    <a:pt x="59076" y="3249"/>
                    <a:pt x="59109" y="3283"/>
                    <a:pt x="59176" y="3283"/>
                  </a:cubicBezTo>
                  <a:lnTo>
                    <a:pt x="59276" y="3283"/>
                  </a:lnTo>
                  <a:lnTo>
                    <a:pt x="60276" y="2649"/>
                  </a:lnTo>
                  <a:cubicBezTo>
                    <a:pt x="60343" y="2616"/>
                    <a:pt x="60343" y="2549"/>
                    <a:pt x="60310" y="2482"/>
                  </a:cubicBezTo>
                  <a:cubicBezTo>
                    <a:pt x="60286" y="2459"/>
                    <a:pt x="60246" y="2435"/>
                    <a:pt x="60213" y="2435"/>
                  </a:cubicBezTo>
                  <a:close/>
                  <a:moveTo>
                    <a:pt x="58122" y="3661"/>
                  </a:moveTo>
                  <a:cubicBezTo>
                    <a:pt x="58097" y="3661"/>
                    <a:pt x="58069" y="3669"/>
                    <a:pt x="58041" y="3683"/>
                  </a:cubicBezTo>
                  <a:lnTo>
                    <a:pt x="57007" y="4284"/>
                  </a:lnTo>
                  <a:cubicBezTo>
                    <a:pt x="56941" y="4317"/>
                    <a:pt x="56907" y="4384"/>
                    <a:pt x="56941" y="4450"/>
                  </a:cubicBezTo>
                  <a:cubicBezTo>
                    <a:pt x="56974" y="4484"/>
                    <a:pt x="57007" y="4484"/>
                    <a:pt x="57041" y="4484"/>
                  </a:cubicBezTo>
                  <a:lnTo>
                    <a:pt x="57107" y="4484"/>
                  </a:lnTo>
                  <a:cubicBezTo>
                    <a:pt x="57119" y="4495"/>
                    <a:pt x="57130" y="4499"/>
                    <a:pt x="57141" y="4499"/>
                  </a:cubicBezTo>
                  <a:cubicBezTo>
                    <a:pt x="57163" y="4499"/>
                    <a:pt x="57185" y="4484"/>
                    <a:pt x="57208" y="4484"/>
                  </a:cubicBezTo>
                  <a:lnTo>
                    <a:pt x="58175" y="3883"/>
                  </a:lnTo>
                  <a:cubicBezTo>
                    <a:pt x="58208" y="3850"/>
                    <a:pt x="58242" y="3783"/>
                    <a:pt x="58208" y="3716"/>
                  </a:cubicBezTo>
                  <a:cubicBezTo>
                    <a:pt x="58189" y="3677"/>
                    <a:pt x="58158" y="3661"/>
                    <a:pt x="58122" y="3661"/>
                  </a:cubicBezTo>
                  <a:close/>
                  <a:moveTo>
                    <a:pt x="55993" y="4871"/>
                  </a:moveTo>
                  <a:cubicBezTo>
                    <a:pt x="55977" y="4871"/>
                    <a:pt x="55959" y="4875"/>
                    <a:pt x="55940" y="4884"/>
                  </a:cubicBezTo>
                  <a:lnTo>
                    <a:pt x="54906" y="5518"/>
                  </a:lnTo>
                  <a:cubicBezTo>
                    <a:pt x="54839" y="5551"/>
                    <a:pt x="54806" y="5618"/>
                    <a:pt x="54839" y="5651"/>
                  </a:cubicBezTo>
                  <a:cubicBezTo>
                    <a:pt x="54873" y="5685"/>
                    <a:pt x="54906" y="5718"/>
                    <a:pt x="54939" y="5718"/>
                  </a:cubicBezTo>
                  <a:lnTo>
                    <a:pt x="55006" y="5718"/>
                  </a:lnTo>
                  <a:cubicBezTo>
                    <a:pt x="55006" y="5718"/>
                    <a:pt x="55006" y="5718"/>
                    <a:pt x="55006" y="5685"/>
                  </a:cubicBezTo>
                  <a:lnTo>
                    <a:pt x="56073" y="5084"/>
                  </a:lnTo>
                  <a:cubicBezTo>
                    <a:pt x="56160" y="5027"/>
                    <a:pt x="56097" y="4871"/>
                    <a:pt x="55993" y="4871"/>
                  </a:cubicBezTo>
                  <a:close/>
                  <a:moveTo>
                    <a:pt x="53905" y="6096"/>
                  </a:moveTo>
                  <a:cubicBezTo>
                    <a:pt x="53878" y="6096"/>
                    <a:pt x="53852" y="6104"/>
                    <a:pt x="53838" y="6118"/>
                  </a:cubicBezTo>
                  <a:lnTo>
                    <a:pt x="52771" y="6719"/>
                  </a:lnTo>
                  <a:cubicBezTo>
                    <a:pt x="52738" y="6752"/>
                    <a:pt x="52704" y="6819"/>
                    <a:pt x="52738" y="6885"/>
                  </a:cubicBezTo>
                  <a:cubicBezTo>
                    <a:pt x="52771" y="6919"/>
                    <a:pt x="52804" y="6919"/>
                    <a:pt x="52838" y="6919"/>
                  </a:cubicBezTo>
                  <a:lnTo>
                    <a:pt x="52904" y="6919"/>
                  </a:lnTo>
                  <a:lnTo>
                    <a:pt x="53939" y="6318"/>
                  </a:lnTo>
                  <a:cubicBezTo>
                    <a:pt x="54005" y="6285"/>
                    <a:pt x="54005" y="6218"/>
                    <a:pt x="54005" y="6152"/>
                  </a:cubicBezTo>
                  <a:cubicBezTo>
                    <a:pt x="53986" y="6112"/>
                    <a:pt x="53943" y="6096"/>
                    <a:pt x="53905" y="6096"/>
                  </a:cubicBezTo>
                  <a:close/>
                  <a:moveTo>
                    <a:pt x="51795" y="7305"/>
                  </a:moveTo>
                  <a:cubicBezTo>
                    <a:pt x="51776" y="7305"/>
                    <a:pt x="51757" y="7309"/>
                    <a:pt x="51737" y="7319"/>
                  </a:cubicBezTo>
                  <a:lnTo>
                    <a:pt x="50703" y="7953"/>
                  </a:lnTo>
                  <a:cubicBezTo>
                    <a:pt x="50636" y="7986"/>
                    <a:pt x="50603" y="8053"/>
                    <a:pt x="50636" y="8086"/>
                  </a:cubicBezTo>
                  <a:cubicBezTo>
                    <a:pt x="50670" y="8120"/>
                    <a:pt x="50703" y="8153"/>
                    <a:pt x="50736" y="8153"/>
                  </a:cubicBezTo>
                  <a:lnTo>
                    <a:pt x="50803" y="8153"/>
                  </a:lnTo>
                  <a:cubicBezTo>
                    <a:pt x="50803" y="8153"/>
                    <a:pt x="50803" y="8153"/>
                    <a:pt x="50803" y="8120"/>
                  </a:cubicBezTo>
                  <a:lnTo>
                    <a:pt x="51870" y="7519"/>
                  </a:lnTo>
                  <a:cubicBezTo>
                    <a:pt x="51904" y="7486"/>
                    <a:pt x="51937" y="7419"/>
                    <a:pt x="51904" y="7352"/>
                  </a:cubicBezTo>
                  <a:cubicBezTo>
                    <a:pt x="51880" y="7329"/>
                    <a:pt x="51840" y="7305"/>
                    <a:pt x="51795" y="7305"/>
                  </a:cubicBezTo>
                  <a:close/>
                  <a:moveTo>
                    <a:pt x="49716" y="8531"/>
                  </a:moveTo>
                  <a:cubicBezTo>
                    <a:pt x="49691" y="8531"/>
                    <a:pt x="49663" y="8539"/>
                    <a:pt x="49635" y="8553"/>
                  </a:cubicBezTo>
                  <a:lnTo>
                    <a:pt x="48568" y="9154"/>
                  </a:lnTo>
                  <a:cubicBezTo>
                    <a:pt x="48535" y="9187"/>
                    <a:pt x="48501" y="9254"/>
                    <a:pt x="48535" y="9321"/>
                  </a:cubicBezTo>
                  <a:cubicBezTo>
                    <a:pt x="48568" y="9354"/>
                    <a:pt x="48601" y="9354"/>
                    <a:pt x="48635" y="9354"/>
                  </a:cubicBezTo>
                  <a:lnTo>
                    <a:pt x="48701" y="9354"/>
                  </a:lnTo>
                  <a:lnTo>
                    <a:pt x="49736" y="8753"/>
                  </a:lnTo>
                  <a:cubicBezTo>
                    <a:pt x="49802" y="8720"/>
                    <a:pt x="49836" y="8653"/>
                    <a:pt x="49802" y="8587"/>
                  </a:cubicBezTo>
                  <a:cubicBezTo>
                    <a:pt x="49783" y="8548"/>
                    <a:pt x="49752" y="8531"/>
                    <a:pt x="49716" y="8531"/>
                  </a:cubicBezTo>
                  <a:close/>
                  <a:moveTo>
                    <a:pt x="47587" y="9741"/>
                  </a:moveTo>
                  <a:cubicBezTo>
                    <a:pt x="47571" y="9741"/>
                    <a:pt x="47553" y="9745"/>
                    <a:pt x="47534" y="9754"/>
                  </a:cubicBezTo>
                  <a:lnTo>
                    <a:pt x="46467" y="10388"/>
                  </a:lnTo>
                  <a:cubicBezTo>
                    <a:pt x="46400" y="10421"/>
                    <a:pt x="46400" y="10488"/>
                    <a:pt x="46433" y="10521"/>
                  </a:cubicBezTo>
                  <a:cubicBezTo>
                    <a:pt x="46467" y="10555"/>
                    <a:pt x="46500" y="10588"/>
                    <a:pt x="46533" y="10588"/>
                  </a:cubicBezTo>
                  <a:lnTo>
                    <a:pt x="46567" y="10588"/>
                  </a:lnTo>
                  <a:cubicBezTo>
                    <a:pt x="46567" y="10588"/>
                    <a:pt x="46567" y="10588"/>
                    <a:pt x="46600" y="10555"/>
                  </a:cubicBezTo>
                  <a:lnTo>
                    <a:pt x="47634" y="9954"/>
                  </a:lnTo>
                  <a:cubicBezTo>
                    <a:pt x="47749" y="9897"/>
                    <a:pt x="47691" y="9741"/>
                    <a:pt x="47587" y="9741"/>
                  </a:cubicBezTo>
                  <a:close/>
                  <a:moveTo>
                    <a:pt x="45486" y="10966"/>
                  </a:moveTo>
                  <a:cubicBezTo>
                    <a:pt x="45466" y="10966"/>
                    <a:pt x="45446" y="10975"/>
                    <a:pt x="45432" y="10988"/>
                  </a:cubicBezTo>
                  <a:lnTo>
                    <a:pt x="44365" y="11589"/>
                  </a:lnTo>
                  <a:cubicBezTo>
                    <a:pt x="44298" y="11622"/>
                    <a:pt x="44298" y="11689"/>
                    <a:pt x="44332" y="11756"/>
                  </a:cubicBezTo>
                  <a:cubicBezTo>
                    <a:pt x="44332" y="11789"/>
                    <a:pt x="44365" y="11789"/>
                    <a:pt x="44432" y="11789"/>
                  </a:cubicBezTo>
                  <a:lnTo>
                    <a:pt x="44465" y="11789"/>
                  </a:lnTo>
                  <a:lnTo>
                    <a:pt x="45533" y="11189"/>
                  </a:lnTo>
                  <a:cubicBezTo>
                    <a:pt x="45599" y="11155"/>
                    <a:pt x="45599" y="11088"/>
                    <a:pt x="45566" y="11022"/>
                  </a:cubicBezTo>
                  <a:cubicBezTo>
                    <a:pt x="45546" y="10983"/>
                    <a:pt x="45515" y="10966"/>
                    <a:pt x="45486" y="10966"/>
                  </a:cubicBezTo>
                  <a:close/>
                  <a:moveTo>
                    <a:pt x="43351" y="12176"/>
                  </a:moveTo>
                  <a:cubicBezTo>
                    <a:pt x="43333" y="12176"/>
                    <a:pt x="43315" y="12180"/>
                    <a:pt x="43298" y="12189"/>
                  </a:cubicBezTo>
                  <a:lnTo>
                    <a:pt x="42264" y="12823"/>
                  </a:lnTo>
                  <a:cubicBezTo>
                    <a:pt x="42197" y="12856"/>
                    <a:pt x="42197" y="12923"/>
                    <a:pt x="42230" y="12956"/>
                  </a:cubicBezTo>
                  <a:cubicBezTo>
                    <a:pt x="42230" y="12990"/>
                    <a:pt x="42264" y="13023"/>
                    <a:pt x="42297" y="13023"/>
                  </a:cubicBezTo>
                  <a:lnTo>
                    <a:pt x="42364" y="13023"/>
                  </a:lnTo>
                  <a:cubicBezTo>
                    <a:pt x="42364" y="13023"/>
                    <a:pt x="42364" y="13023"/>
                    <a:pt x="42364" y="12990"/>
                  </a:cubicBezTo>
                  <a:lnTo>
                    <a:pt x="43431" y="12389"/>
                  </a:lnTo>
                  <a:cubicBezTo>
                    <a:pt x="43464" y="12356"/>
                    <a:pt x="43498" y="12289"/>
                    <a:pt x="43464" y="12256"/>
                  </a:cubicBezTo>
                  <a:cubicBezTo>
                    <a:pt x="43440" y="12207"/>
                    <a:pt x="43398" y="12176"/>
                    <a:pt x="43351" y="12176"/>
                  </a:cubicBezTo>
                  <a:close/>
                  <a:moveTo>
                    <a:pt x="41283" y="13402"/>
                  </a:moveTo>
                  <a:cubicBezTo>
                    <a:pt x="41263" y="13402"/>
                    <a:pt x="41243" y="13410"/>
                    <a:pt x="41229" y="13423"/>
                  </a:cubicBezTo>
                  <a:lnTo>
                    <a:pt x="40162" y="14024"/>
                  </a:lnTo>
                  <a:cubicBezTo>
                    <a:pt x="40095" y="14057"/>
                    <a:pt x="40095" y="14124"/>
                    <a:pt x="40129" y="14191"/>
                  </a:cubicBezTo>
                  <a:cubicBezTo>
                    <a:pt x="40162" y="14224"/>
                    <a:pt x="40195" y="14224"/>
                    <a:pt x="40229" y="14224"/>
                  </a:cubicBezTo>
                  <a:lnTo>
                    <a:pt x="40295" y="14224"/>
                  </a:lnTo>
                  <a:lnTo>
                    <a:pt x="41330" y="13624"/>
                  </a:lnTo>
                  <a:cubicBezTo>
                    <a:pt x="41396" y="13590"/>
                    <a:pt x="41396" y="13524"/>
                    <a:pt x="41363" y="13457"/>
                  </a:cubicBezTo>
                  <a:cubicBezTo>
                    <a:pt x="41343" y="13418"/>
                    <a:pt x="41312" y="13402"/>
                    <a:pt x="41283" y="13402"/>
                  </a:cubicBezTo>
                  <a:close/>
                  <a:moveTo>
                    <a:pt x="39171" y="14611"/>
                  </a:moveTo>
                  <a:cubicBezTo>
                    <a:pt x="39157" y="14611"/>
                    <a:pt x="39142" y="14615"/>
                    <a:pt x="39128" y="14624"/>
                  </a:cubicBezTo>
                  <a:lnTo>
                    <a:pt x="38061" y="15258"/>
                  </a:lnTo>
                  <a:cubicBezTo>
                    <a:pt x="37994" y="15291"/>
                    <a:pt x="37994" y="15358"/>
                    <a:pt x="38027" y="15392"/>
                  </a:cubicBezTo>
                  <a:cubicBezTo>
                    <a:pt x="38027" y="15425"/>
                    <a:pt x="38061" y="15458"/>
                    <a:pt x="38127" y="15458"/>
                  </a:cubicBezTo>
                  <a:cubicBezTo>
                    <a:pt x="38161" y="15458"/>
                    <a:pt x="38161" y="15458"/>
                    <a:pt x="38161" y="15425"/>
                  </a:cubicBezTo>
                  <a:lnTo>
                    <a:pt x="39228" y="14824"/>
                  </a:lnTo>
                  <a:cubicBezTo>
                    <a:pt x="39343" y="14767"/>
                    <a:pt x="39260" y="14611"/>
                    <a:pt x="39171" y="14611"/>
                  </a:cubicBezTo>
                  <a:close/>
                  <a:moveTo>
                    <a:pt x="37048" y="15845"/>
                  </a:moveTo>
                  <a:cubicBezTo>
                    <a:pt x="37030" y="15845"/>
                    <a:pt x="37012" y="15849"/>
                    <a:pt x="36993" y="15859"/>
                  </a:cubicBezTo>
                  <a:lnTo>
                    <a:pt x="35959" y="16459"/>
                  </a:lnTo>
                  <a:cubicBezTo>
                    <a:pt x="35859" y="16526"/>
                    <a:pt x="35892" y="16659"/>
                    <a:pt x="35992" y="16659"/>
                  </a:cubicBezTo>
                  <a:lnTo>
                    <a:pt x="36059" y="16659"/>
                  </a:lnTo>
                  <a:lnTo>
                    <a:pt x="37127" y="16059"/>
                  </a:lnTo>
                  <a:cubicBezTo>
                    <a:pt x="37241" y="16001"/>
                    <a:pt x="37159" y="15845"/>
                    <a:pt x="37048" y="15845"/>
                  </a:cubicBezTo>
                  <a:close/>
                  <a:moveTo>
                    <a:pt x="34945" y="17046"/>
                  </a:moveTo>
                  <a:cubicBezTo>
                    <a:pt x="34927" y="17046"/>
                    <a:pt x="34909" y="17050"/>
                    <a:pt x="34892" y="17059"/>
                  </a:cubicBezTo>
                  <a:lnTo>
                    <a:pt x="33824" y="17693"/>
                  </a:lnTo>
                  <a:cubicBezTo>
                    <a:pt x="33791" y="17727"/>
                    <a:pt x="33757" y="17793"/>
                    <a:pt x="33791" y="17827"/>
                  </a:cubicBezTo>
                  <a:cubicBezTo>
                    <a:pt x="33824" y="17860"/>
                    <a:pt x="33858" y="17893"/>
                    <a:pt x="33891" y="17893"/>
                  </a:cubicBezTo>
                  <a:lnTo>
                    <a:pt x="33991" y="17893"/>
                  </a:lnTo>
                  <a:lnTo>
                    <a:pt x="35025" y="17260"/>
                  </a:lnTo>
                  <a:cubicBezTo>
                    <a:pt x="35058" y="17226"/>
                    <a:pt x="35092" y="17159"/>
                    <a:pt x="35058" y="17126"/>
                  </a:cubicBezTo>
                  <a:cubicBezTo>
                    <a:pt x="35034" y="17077"/>
                    <a:pt x="34992" y="17046"/>
                    <a:pt x="34945" y="17046"/>
                  </a:cubicBezTo>
                  <a:close/>
                  <a:moveTo>
                    <a:pt x="32843" y="18280"/>
                  </a:moveTo>
                  <a:cubicBezTo>
                    <a:pt x="32827" y="18280"/>
                    <a:pt x="32809" y="18284"/>
                    <a:pt x="32790" y="18294"/>
                  </a:cubicBezTo>
                  <a:lnTo>
                    <a:pt x="31723" y="18894"/>
                  </a:lnTo>
                  <a:cubicBezTo>
                    <a:pt x="31689" y="18927"/>
                    <a:pt x="31656" y="18994"/>
                    <a:pt x="31689" y="19061"/>
                  </a:cubicBezTo>
                  <a:cubicBezTo>
                    <a:pt x="31723" y="19094"/>
                    <a:pt x="31756" y="19094"/>
                    <a:pt x="31789" y="19094"/>
                  </a:cubicBezTo>
                  <a:lnTo>
                    <a:pt x="31823" y="19128"/>
                  </a:lnTo>
                  <a:cubicBezTo>
                    <a:pt x="31823" y="19128"/>
                    <a:pt x="31823" y="19094"/>
                    <a:pt x="31856" y="19094"/>
                  </a:cubicBezTo>
                  <a:lnTo>
                    <a:pt x="32890" y="18494"/>
                  </a:lnTo>
                  <a:cubicBezTo>
                    <a:pt x="33005" y="18436"/>
                    <a:pt x="32947" y="18280"/>
                    <a:pt x="32843" y="18280"/>
                  </a:cubicBezTo>
                  <a:close/>
                  <a:moveTo>
                    <a:pt x="30742" y="19481"/>
                  </a:moveTo>
                  <a:cubicBezTo>
                    <a:pt x="30725" y="19481"/>
                    <a:pt x="30707" y="19485"/>
                    <a:pt x="30689" y="19494"/>
                  </a:cubicBezTo>
                  <a:lnTo>
                    <a:pt x="29621" y="20128"/>
                  </a:lnTo>
                  <a:cubicBezTo>
                    <a:pt x="29554" y="20162"/>
                    <a:pt x="29554" y="20228"/>
                    <a:pt x="29588" y="20262"/>
                  </a:cubicBezTo>
                  <a:cubicBezTo>
                    <a:pt x="29588" y="20295"/>
                    <a:pt x="29621" y="20328"/>
                    <a:pt x="29688" y="20328"/>
                  </a:cubicBezTo>
                  <a:cubicBezTo>
                    <a:pt x="29721" y="20328"/>
                    <a:pt x="29721" y="20328"/>
                    <a:pt x="29721" y="20295"/>
                  </a:cubicBezTo>
                  <a:lnTo>
                    <a:pt x="30789" y="19695"/>
                  </a:lnTo>
                  <a:cubicBezTo>
                    <a:pt x="30903" y="19637"/>
                    <a:pt x="30845" y="19481"/>
                    <a:pt x="30742" y="19481"/>
                  </a:cubicBezTo>
                  <a:close/>
                  <a:moveTo>
                    <a:pt x="28634" y="20707"/>
                  </a:moveTo>
                  <a:cubicBezTo>
                    <a:pt x="28609" y="20707"/>
                    <a:pt x="28581" y="20715"/>
                    <a:pt x="28554" y="20729"/>
                  </a:cubicBezTo>
                  <a:lnTo>
                    <a:pt x="27520" y="21329"/>
                  </a:lnTo>
                  <a:cubicBezTo>
                    <a:pt x="27453" y="21362"/>
                    <a:pt x="27453" y="21429"/>
                    <a:pt x="27486" y="21496"/>
                  </a:cubicBezTo>
                  <a:cubicBezTo>
                    <a:pt x="27486" y="21529"/>
                    <a:pt x="27520" y="21529"/>
                    <a:pt x="27586" y="21529"/>
                  </a:cubicBezTo>
                  <a:lnTo>
                    <a:pt x="27620" y="21529"/>
                  </a:lnTo>
                  <a:lnTo>
                    <a:pt x="28687" y="20929"/>
                  </a:lnTo>
                  <a:cubicBezTo>
                    <a:pt x="28721" y="20895"/>
                    <a:pt x="28754" y="20829"/>
                    <a:pt x="28721" y="20762"/>
                  </a:cubicBezTo>
                  <a:cubicBezTo>
                    <a:pt x="28701" y="20723"/>
                    <a:pt x="28670" y="20707"/>
                    <a:pt x="28634" y="20707"/>
                  </a:cubicBezTo>
                  <a:close/>
                  <a:moveTo>
                    <a:pt x="26505" y="21916"/>
                  </a:moveTo>
                  <a:cubicBezTo>
                    <a:pt x="26488" y="21916"/>
                    <a:pt x="26470" y="21921"/>
                    <a:pt x="26452" y="21930"/>
                  </a:cubicBezTo>
                  <a:lnTo>
                    <a:pt x="25418" y="22563"/>
                  </a:lnTo>
                  <a:cubicBezTo>
                    <a:pt x="25351" y="22597"/>
                    <a:pt x="25318" y="22663"/>
                    <a:pt x="25351" y="22697"/>
                  </a:cubicBezTo>
                  <a:cubicBezTo>
                    <a:pt x="25385" y="22730"/>
                    <a:pt x="25418" y="22763"/>
                    <a:pt x="25452" y="22763"/>
                  </a:cubicBezTo>
                  <a:lnTo>
                    <a:pt x="25518" y="22763"/>
                  </a:lnTo>
                  <a:cubicBezTo>
                    <a:pt x="25518" y="22763"/>
                    <a:pt x="25518" y="22763"/>
                    <a:pt x="25518" y="22730"/>
                  </a:cubicBezTo>
                  <a:lnTo>
                    <a:pt x="26586" y="22130"/>
                  </a:lnTo>
                  <a:cubicBezTo>
                    <a:pt x="26619" y="22096"/>
                    <a:pt x="26652" y="22030"/>
                    <a:pt x="26619" y="21996"/>
                  </a:cubicBezTo>
                  <a:cubicBezTo>
                    <a:pt x="26595" y="21947"/>
                    <a:pt x="26552" y="21916"/>
                    <a:pt x="26505" y="21916"/>
                  </a:cubicBezTo>
                  <a:close/>
                  <a:moveTo>
                    <a:pt x="24411" y="23148"/>
                  </a:moveTo>
                  <a:cubicBezTo>
                    <a:pt x="24392" y="23148"/>
                    <a:pt x="24372" y="23153"/>
                    <a:pt x="24351" y="23164"/>
                  </a:cubicBezTo>
                  <a:lnTo>
                    <a:pt x="23283" y="23764"/>
                  </a:lnTo>
                  <a:cubicBezTo>
                    <a:pt x="23250" y="23798"/>
                    <a:pt x="23217" y="23864"/>
                    <a:pt x="23250" y="23931"/>
                  </a:cubicBezTo>
                  <a:cubicBezTo>
                    <a:pt x="23283" y="23964"/>
                    <a:pt x="23317" y="23964"/>
                    <a:pt x="23350" y="23964"/>
                  </a:cubicBezTo>
                  <a:lnTo>
                    <a:pt x="23383" y="23998"/>
                  </a:lnTo>
                  <a:cubicBezTo>
                    <a:pt x="23383" y="23964"/>
                    <a:pt x="23417" y="23964"/>
                    <a:pt x="23417" y="23964"/>
                  </a:cubicBezTo>
                  <a:lnTo>
                    <a:pt x="24451" y="23364"/>
                  </a:lnTo>
                  <a:cubicBezTo>
                    <a:pt x="24563" y="23280"/>
                    <a:pt x="24510" y="23148"/>
                    <a:pt x="24411" y="23148"/>
                  </a:cubicBezTo>
                  <a:close/>
                  <a:moveTo>
                    <a:pt x="22303" y="24351"/>
                  </a:moveTo>
                  <a:cubicBezTo>
                    <a:pt x="22286" y="24351"/>
                    <a:pt x="22268" y="24355"/>
                    <a:pt x="22249" y="24365"/>
                  </a:cubicBezTo>
                  <a:lnTo>
                    <a:pt x="21182" y="24998"/>
                  </a:lnTo>
                  <a:cubicBezTo>
                    <a:pt x="21115" y="25032"/>
                    <a:pt x="21115" y="25098"/>
                    <a:pt x="21148" y="25132"/>
                  </a:cubicBezTo>
                  <a:cubicBezTo>
                    <a:pt x="21148" y="25165"/>
                    <a:pt x="21215" y="25199"/>
                    <a:pt x="21249" y="25199"/>
                  </a:cubicBezTo>
                  <a:lnTo>
                    <a:pt x="21349" y="25199"/>
                  </a:lnTo>
                  <a:lnTo>
                    <a:pt x="22349" y="24565"/>
                  </a:lnTo>
                  <a:cubicBezTo>
                    <a:pt x="22464" y="24507"/>
                    <a:pt x="22406" y="24351"/>
                    <a:pt x="22303" y="24351"/>
                  </a:cubicBezTo>
                  <a:close/>
                  <a:moveTo>
                    <a:pt x="20191" y="25585"/>
                  </a:moveTo>
                  <a:cubicBezTo>
                    <a:pt x="20176" y="25585"/>
                    <a:pt x="20162" y="25590"/>
                    <a:pt x="20148" y="25599"/>
                  </a:cubicBezTo>
                  <a:lnTo>
                    <a:pt x="19080" y="26199"/>
                  </a:lnTo>
                  <a:cubicBezTo>
                    <a:pt x="18989" y="26260"/>
                    <a:pt x="19009" y="26404"/>
                    <a:pt x="19114" y="26404"/>
                  </a:cubicBezTo>
                  <a:cubicBezTo>
                    <a:pt x="19124" y="26404"/>
                    <a:pt x="19135" y="26402"/>
                    <a:pt x="19147" y="26399"/>
                  </a:cubicBezTo>
                  <a:lnTo>
                    <a:pt x="19147" y="26433"/>
                  </a:lnTo>
                  <a:cubicBezTo>
                    <a:pt x="19180" y="26399"/>
                    <a:pt x="19180" y="26399"/>
                    <a:pt x="19180" y="26399"/>
                  </a:cubicBezTo>
                  <a:lnTo>
                    <a:pt x="20248" y="25799"/>
                  </a:lnTo>
                  <a:cubicBezTo>
                    <a:pt x="20363" y="25742"/>
                    <a:pt x="20280" y="25585"/>
                    <a:pt x="20191" y="25585"/>
                  </a:cubicBezTo>
                  <a:close/>
                  <a:moveTo>
                    <a:pt x="18068" y="26786"/>
                  </a:moveTo>
                  <a:cubicBezTo>
                    <a:pt x="18050" y="26786"/>
                    <a:pt x="18032" y="26790"/>
                    <a:pt x="18013" y="26800"/>
                  </a:cubicBezTo>
                  <a:lnTo>
                    <a:pt x="16979" y="27433"/>
                  </a:lnTo>
                  <a:cubicBezTo>
                    <a:pt x="16912" y="27467"/>
                    <a:pt x="16912" y="27534"/>
                    <a:pt x="16912" y="27567"/>
                  </a:cubicBezTo>
                  <a:cubicBezTo>
                    <a:pt x="16945" y="27600"/>
                    <a:pt x="16979" y="27634"/>
                    <a:pt x="17012" y="27634"/>
                  </a:cubicBezTo>
                  <a:lnTo>
                    <a:pt x="17046" y="27634"/>
                  </a:lnTo>
                  <a:cubicBezTo>
                    <a:pt x="17046" y="27634"/>
                    <a:pt x="17079" y="27634"/>
                    <a:pt x="17079" y="27600"/>
                  </a:cubicBezTo>
                  <a:lnTo>
                    <a:pt x="18146" y="27000"/>
                  </a:lnTo>
                  <a:cubicBezTo>
                    <a:pt x="18261" y="26942"/>
                    <a:pt x="18178" y="26786"/>
                    <a:pt x="18068" y="26786"/>
                  </a:cubicBezTo>
                  <a:close/>
                  <a:moveTo>
                    <a:pt x="15992" y="28012"/>
                  </a:moveTo>
                  <a:cubicBezTo>
                    <a:pt x="15967" y="28012"/>
                    <a:pt x="15939" y="28020"/>
                    <a:pt x="15911" y="28034"/>
                  </a:cubicBezTo>
                  <a:lnTo>
                    <a:pt x="14844" y="28634"/>
                  </a:lnTo>
                  <a:cubicBezTo>
                    <a:pt x="14811" y="28668"/>
                    <a:pt x="14777" y="28734"/>
                    <a:pt x="14811" y="28801"/>
                  </a:cubicBezTo>
                  <a:cubicBezTo>
                    <a:pt x="14834" y="28825"/>
                    <a:pt x="14858" y="28848"/>
                    <a:pt x="14881" y="28848"/>
                  </a:cubicBezTo>
                  <a:cubicBezTo>
                    <a:pt x="14891" y="28848"/>
                    <a:pt x="14901" y="28844"/>
                    <a:pt x="14911" y="28834"/>
                  </a:cubicBezTo>
                  <a:lnTo>
                    <a:pt x="14944" y="28868"/>
                  </a:lnTo>
                  <a:cubicBezTo>
                    <a:pt x="14944" y="28834"/>
                    <a:pt x="14944" y="28834"/>
                    <a:pt x="14977" y="28834"/>
                  </a:cubicBezTo>
                  <a:lnTo>
                    <a:pt x="16011" y="28234"/>
                  </a:lnTo>
                  <a:cubicBezTo>
                    <a:pt x="16078" y="28201"/>
                    <a:pt x="16112" y="28134"/>
                    <a:pt x="16078" y="28067"/>
                  </a:cubicBezTo>
                  <a:cubicBezTo>
                    <a:pt x="16059" y="28028"/>
                    <a:pt x="16028" y="28012"/>
                    <a:pt x="15992" y="28012"/>
                  </a:cubicBezTo>
                  <a:close/>
                  <a:moveTo>
                    <a:pt x="13843" y="29222"/>
                  </a:moveTo>
                  <a:cubicBezTo>
                    <a:pt x="13830" y="29222"/>
                    <a:pt x="13819" y="29226"/>
                    <a:pt x="13810" y="29235"/>
                  </a:cubicBezTo>
                  <a:lnTo>
                    <a:pt x="12742" y="29869"/>
                  </a:lnTo>
                  <a:cubicBezTo>
                    <a:pt x="12709" y="29902"/>
                    <a:pt x="12676" y="29969"/>
                    <a:pt x="12709" y="30002"/>
                  </a:cubicBezTo>
                  <a:cubicBezTo>
                    <a:pt x="12742" y="30035"/>
                    <a:pt x="12776" y="30069"/>
                    <a:pt x="12809" y="30069"/>
                  </a:cubicBezTo>
                  <a:lnTo>
                    <a:pt x="12843" y="30069"/>
                  </a:lnTo>
                  <a:cubicBezTo>
                    <a:pt x="12843" y="30069"/>
                    <a:pt x="12843" y="30069"/>
                    <a:pt x="12876" y="30035"/>
                  </a:cubicBezTo>
                  <a:lnTo>
                    <a:pt x="13910" y="29435"/>
                  </a:lnTo>
                  <a:cubicBezTo>
                    <a:pt x="13977" y="29402"/>
                    <a:pt x="13977" y="29335"/>
                    <a:pt x="13943" y="29301"/>
                  </a:cubicBezTo>
                  <a:cubicBezTo>
                    <a:pt x="13919" y="29253"/>
                    <a:pt x="13877" y="29222"/>
                    <a:pt x="13843" y="29222"/>
                  </a:cubicBezTo>
                  <a:close/>
                  <a:moveTo>
                    <a:pt x="11762" y="30456"/>
                  </a:moveTo>
                  <a:cubicBezTo>
                    <a:pt x="11745" y="30456"/>
                    <a:pt x="11727" y="30460"/>
                    <a:pt x="11708" y="30469"/>
                  </a:cubicBezTo>
                  <a:lnTo>
                    <a:pt x="10641" y="31069"/>
                  </a:lnTo>
                  <a:cubicBezTo>
                    <a:pt x="10550" y="31130"/>
                    <a:pt x="10569" y="31274"/>
                    <a:pt x="10674" y="31274"/>
                  </a:cubicBezTo>
                  <a:cubicBezTo>
                    <a:pt x="10685" y="31274"/>
                    <a:pt x="10696" y="31273"/>
                    <a:pt x="10708" y="31270"/>
                  </a:cubicBezTo>
                  <a:lnTo>
                    <a:pt x="10708" y="31303"/>
                  </a:lnTo>
                  <a:cubicBezTo>
                    <a:pt x="10741" y="31270"/>
                    <a:pt x="10741" y="31270"/>
                    <a:pt x="10741" y="31270"/>
                  </a:cubicBezTo>
                  <a:lnTo>
                    <a:pt x="11808" y="30669"/>
                  </a:lnTo>
                  <a:cubicBezTo>
                    <a:pt x="11923" y="30612"/>
                    <a:pt x="11865" y="30456"/>
                    <a:pt x="11762" y="30456"/>
                  </a:cubicBezTo>
                  <a:close/>
                  <a:moveTo>
                    <a:pt x="9629" y="31656"/>
                  </a:moveTo>
                  <a:cubicBezTo>
                    <a:pt x="9611" y="31656"/>
                    <a:pt x="9592" y="31661"/>
                    <a:pt x="9574" y="31670"/>
                  </a:cubicBezTo>
                  <a:lnTo>
                    <a:pt x="8539" y="32304"/>
                  </a:lnTo>
                  <a:cubicBezTo>
                    <a:pt x="8439" y="32337"/>
                    <a:pt x="8473" y="32504"/>
                    <a:pt x="8573" y="32504"/>
                  </a:cubicBezTo>
                  <a:lnTo>
                    <a:pt x="8606" y="32504"/>
                  </a:lnTo>
                  <a:cubicBezTo>
                    <a:pt x="8640" y="32504"/>
                    <a:pt x="8640" y="32470"/>
                    <a:pt x="8673" y="32470"/>
                  </a:cubicBezTo>
                  <a:lnTo>
                    <a:pt x="9707" y="31870"/>
                  </a:lnTo>
                  <a:cubicBezTo>
                    <a:pt x="9822" y="31813"/>
                    <a:pt x="9739" y="31656"/>
                    <a:pt x="9629" y="31656"/>
                  </a:cubicBezTo>
                  <a:close/>
                  <a:moveTo>
                    <a:pt x="7559" y="32891"/>
                  </a:moveTo>
                  <a:cubicBezTo>
                    <a:pt x="7542" y="32891"/>
                    <a:pt x="7524" y="32895"/>
                    <a:pt x="7505" y="32904"/>
                  </a:cubicBezTo>
                  <a:lnTo>
                    <a:pt x="6438" y="33504"/>
                  </a:lnTo>
                  <a:cubicBezTo>
                    <a:pt x="6405" y="33538"/>
                    <a:pt x="6371" y="33605"/>
                    <a:pt x="6405" y="33671"/>
                  </a:cubicBezTo>
                  <a:cubicBezTo>
                    <a:pt x="6405" y="33695"/>
                    <a:pt x="6438" y="33718"/>
                    <a:pt x="6469" y="33718"/>
                  </a:cubicBezTo>
                  <a:cubicBezTo>
                    <a:pt x="6482" y="33718"/>
                    <a:pt x="6495" y="33714"/>
                    <a:pt x="6505" y="33705"/>
                  </a:cubicBezTo>
                  <a:cubicBezTo>
                    <a:pt x="6505" y="33738"/>
                    <a:pt x="6538" y="33738"/>
                    <a:pt x="6571" y="33738"/>
                  </a:cubicBezTo>
                  <a:lnTo>
                    <a:pt x="7605" y="33104"/>
                  </a:lnTo>
                  <a:cubicBezTo>
                    <a:pt x="7720" y="33047"/>
                    <a:pt x="7662" y="32891"/>
                    <a:pt x="7559" y="32891"/>
                  </a:cubicBezTo>
                  <a:close/>
                  <a:moveTo>
                    <a:pt x="5437" y="34092"/>
                  </a:moveTo>
                  <a:cubicBezTo>
                    <a:pt x="5424" y="34092"/>
                    <a:pt x="5413" y="34096"/>
                    <a:pt x="5404" y="34105"/>
                  </a:cubicBezTo>
                  <a:lnTo>
                    <a:pt x="4336" y="34739"/>
                  </a:lnTo>
                  <a:cubicBezTo>
                    <a:pt x="4270" y="34772"/>
                    <a:pt x="4270" y="34839"/>
                    <a:pt x="4303" y="34872"/>
                  </a:cubicBezTo>
                  <a:cubicBezTo>
                    <a:pt x="4303" y="34905"/>
                    <a:pt x="4336" y="34939"/>
                    <a:pt x="4403" y="34939"/>
                  </a:cubicBezTo>
                  <a:lnTo>
                    <a:pt x="4437" y="34939"/>
                  </a:lnTo>
                  <a:lnTo>
                    <a:pt x="5504" y="34305"/>
                  </a:lnTo>
                  <a:cubicBezTo>
                    <a:pt x="5571" y="34272"/>
                    <a:pt x="5571" y="34205"/>
                    <a:pt x="5537" y="34172"/>
                  </a:cubicBezTo>
                  <a:cubicBezTo>
                    <a:pt x="5513" y="34123"/>
                    <a:pt x="5471" y="34092"/>
                    <a:pt x="5437" y="34092"/>
                  </a:cubicBezTo>
                  <a:close/>
                  <a:moveTo>
                    <a:pt x="3350" y="35317"/>
                  </a:moveTo>
                  <a:cubicBezTo>
                    <a:pt x="3324" y="35317"/>
                    <a:pt x="3297" y="35325"/>
                    <a:pt x="3269" y="35339"/>
                  </a:cubicBezTo>
                  <a:lnTo>
                    <a:pt x="2235" y="35940"/>
                  </a:lnTo>
                  <a:cubicBezTo>
                    <a:pt x="2168" y="35973"/>
                    <a:pt x="2168" y="36040"/>
                    <a:pt x="2168" y="36106"/>
                  </a:cubicBezTo>
                  <a:cubicBezTo>
                    <a:pt x="2202" y="36140"/>
                    <a:pt x="2235" y="36140"/>
                    <a:pt x="2268" y="36140"/>
                  </a:cubicBezTo>
                  <a:cubicBezTo>
                    <a:pt x="2279" y="36151"/>
                    <a:pt x="2291" y="36155"/>
                    <a:pt x="2300" y="36155"/>
                  </a:cubicBezTo>
                  <a:cubicBezTo>
                    <a:pt x="2320" y="36155"/>
                    <a:pt x="2335" y="36140"/>
                    <a:pt x="2335" y="36140"/>
                  </a:cubicBezTo>
                  <a:lnTo>
                    <a:pt x="3402" y="35539"/>
                  </a:lnTo>
                  <a:cubicBezTo>
                    <a:pt x="3436" y="35506"/>
                    <a:pt x="3469" y="35439"/>
                    <a:pt x="3436" y="35372"/>
                  </a:cubicBezTo>
                  <a:cubicBezTo>
                    <a:pt x="3416" y="35333"/>
                    <a:pt x="3385" y="35317"/>
                    <a:pt x="3350" y="35317"/>
                  </a:cubicBezTo>
                  <a:close/>
                  <a:moveTo>
                    <a:pt x="1221" y="36527"/>
                  </a:moveTo>
                  <a:cubicBezTo>
                    <a:pt x="1204" y="36527"/>
                    <a:pt x="1186" y="36531"/>
                    <a:pt x="1168" y="36540"/>
                  </a:cubicBezTo>
                  <a:lnTo>
                    <a:pt x="133" y="37174"/>
                  </a:lnTo>
                  <a:cubicBezTo>
                    <a:pt x="0" y="37207"/>
                    <a:pt x="67" y="37374"/>
                    <a:pt x="167" y="37374"/>
                  </a:cubicBezTo>
                  <a:lnTo>
                    <a:pt x="234" y="37374"/>
                  </a:lnTo>
                  <a:lnTo>
                    <a:pt x="1301" y="36740"/>
                  </a:lnTo>
                  <a:cubicBezTo>
                    <a:pt x="1387" y="36683"/>
                    <a:pt x="1325" y="36527"/>
                    <a:pt x="1221" y="36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8"/>
            <p:cNvSpPr/>
            <p:nvPr/>
          </p:nvSpPr>
          <p:spPr>
            <a:xfrm>
              <a:off x="2141200" y="2606096"/>
              <a:ext cx="12854" cy="7788"/>
            </a:xfrm>
            <a:custGeom>
              <a:avLst/>
              <a:gdLst/>
              <a:ahLst/>
              <a:cxnLst/>
              <a:rect l="l" t="t" r="r" b="b"/>
              <a:pathLst>
                <a:path w="850" h="515" extrusionOk="0">
                  <a:moveTo>
                    <a:pt x="656" y="1"/>
                  </a:moveTo>
                  <a:cubicBezTo>
                    <a:pt x="638" y="1"/>
                    <a:pt x="619" y="5"/>
                    <a:pt x="601" y="14"/>
                  </a:cubicBezTo>
                  <a:lnTo>
                    <a:pt x="100" y="314"/>
                  </a:lnTo>
                  <a:cubicBezTo>
                    <a:pt x="34" y="348"/>
                    <a:pt x="0" y="414"/>
                    <a:pt x="34" y="481"/>
                  </a:cubicBezTo>
                  <a:cubicBezTo>
                    <a:pt x="67" y="515"/>
                    <a:pt x="100" y="515"/>
                    <a:pt x="134" y="515"/>
                  </a:cubicBezTo>
                  <a:lnTo>
                    <a:pt x="201" y="515"/>
                  </a:lnTo>
                  <a:lnTo>
                    <a:pt x="734" y="214"/>
                  </a:lnTo>
                  <a:cubicBezTo>
                    <a:pt x="849" y="157"/>
                    <a:pt x="766" y="1"/>
                    <a:pt x="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8"/>
            <p:cNvSpPr/>
            <p:nvPr/>
          </p:nvSpPr>
          <p:spPr>
            <a:xfrm>
              <a:off x="1128779" y="2700128"/>
              <a:ext cx="1024534" cy="597278"/>
            </a:xfrm>
            <a:custGeom>
              <a:avLst/>
              <a:gdLst/>
              <a:ahLst/>
              <a:cxnLst/>
              <a:rect l="l" t="t" r="r" b="b"/>
              <a:pathLst>
                <a:path w="67749" h="39496" extrusionOk="0">
                  <a:moveTo>
                    <a:pt x="67482" y="1"/>
                  </a:moveTo>
                  <a:lnTo>
                    <a:pt x="1" y="39029"/>
                  </a:lnTo>
                  <a:lnTo>
                    <a:pt x="267" y="39496"/>
                  </a:lnTo>
                  <a:lnTo>
                    <a:pt x="67749" y="468"/>
                  </a:lnTo>
                  <a:lnTo>
                    <a:pt x="674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8"/>
            <p:cNvSpPr/>
            <p:nvPr/>
          </p:nvSpPr>
          <p:spPr>
            <a:xfrm>
              <a:off x="1152990" y="3413895"/>
              <a:ext cx="45927" cy="56059"/>
            </a:xfrm>
            <a:custGeom>
              <a:avLst/>
              <a:gdLst/>
              <a:ahLst/>
              <a:cxnLst/>
              <a:rect l="l" t="t" r="r" b="b"/>
              <a:pathLst>
                <a:path w="3037" h="3707" extrusionOk="0">
                  <a:moveTo>
                    <a:pt x="2523" y="0"/>
                  </a:moveTo>
                  <a:cubicBezTo>
                    <a:pt x="2417" y="0"/>
                    <a:pt x="2297" y="34"/>
                    <a:pt x="2169" y="102"/>
                  </a:cubicBezTo>
                  <a:lnTo>
                    <a:pt x="868" y="869"/>
                  </a:lnTo>
                  <a:cubicBezTo>
                    <a:pt x="334" y="1270"/>
                    <a:pt x="1" y="1870"/>
                    <a:pt x="1" y="2571"/>
                  </a:cubicBezTo>
                  <a:lnTo>
                    <a:pt x="1" y="2938"/>
                  </a:lnTo>
                  <a:cubicBezTo>
                    <a:pt x="1" y="3432"/>
                    <a:pt x="203" y="3707"/>
                    <a:pt x="511" y="3707"/>
                  </a:cubicBezTo>
                  <a:cubicBezTo>
                    <a:pt x="618" y="3707"/>
                    <a:pt x="739" y="3674"/>
                    <a:pt x="868" y="3605"/>
                  </a:cubicBezTo>
                  <a:lnTo>
                    <a:pt x="2169" y="2837"/>
                  </a:lnTo>
                  <a:cubicBezTo>
                    <a:pt x="2703" y="2437"/>
                    <a:pt x="3036" y="1837"/>
                    <a:pt x="3036" y="1136"/>
                  </a:cubicBezTo>
                  <a:lnTo>
                    <a:pt x="3036" y="803"/>
                  </a:lnTo>
                  <a:cubicBezTo>
                    <a:pt x="3036" y="282"/>
                    <a:pt x="2833" y="0"/>
                    <a:pt x="25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8"/>
            <p:cNvSpPr/>
            <p:nvPr/>
          </p:nvSpPr>
          <p:spPr>
            <a:xfrm>
              <a:off x="1226137" y="3387052"/>
              <a:ext cx="16151" cy="42524"/>
            </a:xfrm>
            <a:custGeom>
              <a:avLst/>
              <a:gdLst/>
              <a:ahLst/>
              <a:cxnLst/>
              <a:rect l="l" t="t" r="r" b="b"/>
              <a:pathLst>
                <a:path w="1068" h="2812" extrusionOk="0">
                  <a:moveTo>
                    <a:pt x="701" y="476"/>
                  </a:moveTo>
                  <a:cubicBezTo>
                    <a:pt x="768" y="510"/>
                    <a:pt x="768" y="576"/>
                    <a:pt x="768" y="710"/>
                  </a:cubicBezTo>
                  <a:cubicBezTo>
                    <a:pt x="768" y="810"/>
                    <a:pt x="768" y="910"/>
                    <a:pt x="701" y="1010"/>
                  </a:cubicBezTo>
                  <a:cubicBezTo>
                    <a:pt x="668" y="1077"/>
                    <a:pt x="601" y="1143"/>
                    <a:pt x="534" y="1210"/>
                  </a:cubicBezTo>
                  <a:lnTo>
                    <a:pt x="234" y="1377"/>
                  </a:lnTo>
                  <a:lnTo>
                    <a:pt x="234" y="676"/>
                  </a:lnTo>
                  <a:lnTo>
                    <a:pt x="534" y="510"/>
                  </a:lnTo>
                  <a:cubicBezTo>
                    <a:pt x="568" y="476"/>
                    <a:pt x="634" y="476"/>
                    <a:pt x="701" y="476"/>
                  </a:cubicBezTo>
                  <a:close/>
                  <a:moveTo>
                    <a:pt x="755" y="1"/>
                  </a:moveTo>
                  <a:cubicBezTo>
                    <a:pt x="693" y="1"/>
                    <a:pt x="618" y="26"/>
                    <a:pt x="534" y="76"/>
                  </a:cubicBezTo>
                  <a:lnTo>
                    <a:pt x="34" y="376"/>
                  </a:lnTo>
                  <a:cubicBezTo>
                    <a:pt x="34" y="376"/>
                    <a:pt x="1" y="409"/>
                    <a:pt x="1" y="409"/>
                  </a:cubicBezTo>
                  <a:cubicBezTo>
                    <a:pt x="1" y="443"/>
                    <a:pt x="1" y="476"/>
                    <a:pt x="1" y="510"/>
                  </a:cubicBezTo>
                  <a:lnTo>
                    <a:pt x="1" y="2744"/>
                  </a:lnTo>
                  <a:cubicBezTo>
                    <a:pt x="1" y="2778"/>
                    <a:pt x="1" y="2778"/>
                    <a:pt x="1" y="2811"/>
                  </a:cubicBezTo>
                  <a:lnTo>
                    <a:pt x="34" y="2811"/>
                  </a:lnTo>
                  <a:lnTo>
                    <a:pt x="201" y="2711"/>
                  </a:lnTo>
                  <a:cubicBezTo>
                    <a:pt x="201" y="2678"/>
                    <a:pt x="234" y="2678"/>
                    <a:pt x="234" y="2644"/>
                  </a:cubicBezTo>
                  <a:cubicBezTo>
                    <a:pt x="234" y="2644"/>
                    <a:pt x="234" y="2611"/>
                    <a:pt x="234" y="2578"/>
                  </a:cubicBezTo>
                  <a:lnTo>
                    <a:pt x="234" y="1810"/>
                  </a:lnTo>
                  <a:lnTo>
                    <a:pt x="534" y="1644"/>
                  </a:lnTo>
                  <a:cubicBezTo>
                    <a:pt x="701" y="1544"/>
                    <a:pt x="834" y="1410"/>
                    <a:pt x="901" y="1210"/>
                  </a:cubicBezTo>
                  <a:cubicBezTo>
                    <a:pt x="1001" y="1010"/>
                    <a:pt x="1035" y="810"/>
                    <a:pt x="1035" y="576"/>
                  </a:cubicBezTo>
                  <a:cubicBezTo>
                    <a:pt x="1068" y="409"/>
                    <a:pt x="1001" y="209"/>
                    <a:pt x="901" y="76"/>
                  </a:cubicBezTo>
                  <a:cubicBezTo>
                    <a:pt x="868" y="26"/>
                    <a:pt x="818" y="1"/>
                    <a:pt x="7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8"/>
            <p:cNvSpPr/>
            <p:nvPr/>
          </p:nvSpPr>
          <p:spPr>
            <a:xfrm>
              <a:off x="1243800" y="3386175"/>
              <a:ext cx="14639" cy="29776"/>
            </a:xfrm>
            <a:custGeom>
              <a:avLst/>
              <a:gdLst/>
              <a:ahLst/>
              <a:cxnLst/>
              <a:rect l="l" t="t" r="r" b="b"/>
              <a:pathLst>
                <a:path w="968" h="1969" extrusionOk="0">
                  <a:moveTo>
                    <a:pt x="600" y="442"/>
                  </a:moveTo>
                  <a:cubicBezTo>
                    <a:pt x="609" y="442"/>
                    <a:pt x="617" y="451"/>
                    <a:pt x="634" y="467"/>
                  </a:cubicBezTo>
                  <a:cubicBezTo>
                    <a:pt x="667" y="467"/>
                    <a:pt x="667" y="501"/>
                    <a:pt x="701" y="534"/>
                  </a:cubicBezTo>
                  <a:cubicBezTo>
                    <a:pt x="701" y="568"/>
                    <a:pt x="734" y="634"/>
                    <a:pt x="734" y="701"/>
                  </a:cubicBezTo>
                  <a:lnTo>
                    <a:pt x="734" y="1001"/>
                  </a:lnTo>
                  <a:cubicBezTo>
                    <a:pt x="734" y="1068"/>
                    <a:pt x="701" y="1135"/>
                    <a:pt x="701" y="1201"/>
                  </a:cubicBezTo>
                  <a:cubicBezTo>
                    <a:pt x="667" y="1235"/>
                    <a:pt x="667" y="1301"/>
                    <a:pt x="634" y="1335"/>
                  </a:cubicBezTo>
                  <a:cubicBezTo>
                    <a:pt x="634" y="1368"/>
                    <a:pt x="600" y="1401"/>
                    <a:pt x="567" y="1435"/>
                  </a:cubicBezTo>
                  <a:cubicBezTo>
                    <a:pt x="534" y="1468"/>
                    <a:pt x="534" y="1468"/>
                    <a:pt x="500" y="1502"/>
                  </a:cubicBezTo>
                  <a:cubicBezTo>
                    <a:pt x="467" y="1502"/>
                    <a:pt x="434" y="1502"/>
                    <a:pt x="400" y="1535"/>
                  </a:cubicBezTo>
                  <a:lnTo>
                    <a:pt x="334" y="1535"/>
                  </a:lnTo>
                  <a:cubicBezTo>
                    <a:pt x="300" y="1502"/>
                    <a:pt x="300" y="1468"/>
                    <a:pt x="300" y="1435"/>
                  </a:cubicBezTo>
                  <a:cubicBezTo>
                    <a:pt x="267" y="1401"/>
                    <a:pt x="267" y="1335"/>
                    <a:pt x="267" y="1268"/>
                  </a:cubicBezTo>
                  <a:cubicBezTo>
                    <a:pt x="267" y="1268"/>
                    <a:pt x="267" y="1235"/>
                    <a:pt x="267" y="1235"/>
                  </a:cubicBezTo>
                  <a:lnTo>
                    <a:pt x="267" y="1035"/>
                  </a:lnTo>
                  <a:cubicBezTo>
                    <a:pt x="267" y="1035"/>
                    <a:pt x="267" y="1001"/>
                    <a:pt x="267" y="968"/>
                  </a:cubicBezTo>
                  <a:cubicBezTo>
                    <a:pt x="267" y="901"/>
                    <a:pt x="267" y="834"/>
                    <a:pt x="300" y="768"/>
                  </a:cubicBezTo>
                  <a:cubicBezTo>
                    <a:pt x="300" y="734"/>
                    <a:pt x="300" y="701"/>
                    <a:pt x="334" y="634"/>
                  </a:cubicBezTo>
                  <a:cubicBezTo>
                    <a:pt x="367" y="601"/>
                    <a:pt x="367" y="568"/>
                    <a:pt x="400" y="534"/>
                  </a:cubicBezTo>
                  <a:cubicBezTo>
                    <a:pt x="434" y="534"/>
                    <a:pt x="467" y="501"/>
                    <a:pt x="500" y="467"/>
                  </a:cubicBezTo>
                  <a:lnTo>
                    <a:pt x="567" y="467"/>
                  </a:lnTo>
                  <a:cubicBezTo>
                    <a:pt x="584" y="451"/>
                    <a:pt x="592" y="442"/>
                    <a:pt x="600" y="442"/>
                  </a:cubicBezTo>
                  <a:close/>
                  <a:moveTo>
                    <a:pt x="667" y="0"/>
                  </a:moveTo>
                  <a:cubicBezTo>
                    <a:pt x="600" y="0"/>
                    <a:pt x="534" y="34"/>
                    <a:pt x="500" y="67"/>
                  </a:cubicBezTo>
                  <a:cubicBezTo>
                    <a:pt x="400" y="101"/>
                    <a:pt x="334" y="167"/>
                    <a:pt x="300" y="234"/>
                  </a:cubicBezTo>
                  <a:cubicBezTo>
                    <a:pt x="234" y="301"/>
                    <a:pt x="200" y="367"/>
                    <a:pt x="133" y="467"/>
                  </a:cubicBezTo>
                  <a:cubicBezTo>
                    <a:pt x="100" y="568"/>
                    <a:pt x="67" y="668"/>
                    <a:pt x="33" y="768"/>
                  </a:cubicBezTo>
                  <a:cubicBezTo>
                    <a:pt x="33" y="868"/>
                    <a:pt x="0" y="968"/>
                    <a:pt x="0" y="1101"/>
                  </a:cubicBezTo>
                  <a:cubicBezTo>
                    <a:pt x="0" y="1101"/>
                    <a:pt x="0" y="1135"/>
                    <a:pt x="0" y="1168"/>
                  </a:cubicBezTo>
                  <a:lnTo>
                    <a:pt x="0" y="1368"/>
                  </a:lnTo>
                  <a:cubicBezTo>
                    <a:pt x="0" y="1368"/>
                    <a:pt x="0" y="1401"/>
                    <a:pt x="0" y="1435"/>
                  </a:cubicBezTo>
                  <a:cubicBezTo>
                    <a:pt x="0" y="1535"/>
                    <a:pt x="33" y="1602"/>
                    <a:pt x="33" y="1702"/>
                  </a:cubicBezTo>
                  <a:cubicBezTo>
                    <a:pt x="67" y="1768"/>
                    <a:pt x="100" y="1835"/>
                    <a:pt x="133" y="1868"/>
                  </a:cubicBezTo>
                  <a:cubicBezTo>
                    <a:pt x="200" y="1935"/>
                    <a:pt x="234" y="1969"/>
                    <a:pt x="300" y="1969"/>
                  </a:cubicBezTo>
                  <a:cubicBezTo>
                    <a:pt x="367" y="1969"/>
                    <a:pt x="434" y="1935"/>
                    <a:pt x="500" y="1902"/>
                  </a:cubicBezTo>
                  <a:cubicBezTo>
                    <a:pt x="567" y="1868"/>
                    <a:pt x="634" y="1802"/>
                    <a:pt x="667" y="1735"/>
                  </a:cubicBezTo>
                  <a:cubicBezTo>
                    <a:pt x="734" y="1668"/>
                    <a:pt x="801" y="1568"/>
                    <a:pt x="834" y="1502"/>
                  </a:cubicBezTo>
                  <a:cubicBezTo>
                    <a:pt x="867" y="1401"/>
                    <a:pt x="901" y="1301"/>
                    <a:pt x="934" y="1201"/>
                  </a:cubicBezTo>
                  <a:cubicBezTo>
                    <a:pt x="967" y="1101"/>
                    <a:pt x="967" y="968"/>
                    <a:pt x="967" y="868"/>
                  </a:cubicBezTo>
                  <a:lnTo>
                    <a:pt x="967" y="801"/>
                  </a:lnTo>
                  <a:lnTo>
                    <a:pt x="967" y="601"/>
                  </a:lnTo>
                  <a:lnTo>
                    <a:pt x="967" y="534"/>
                  </a:lnTo>
                  <a:cubicBezTo>
                    <a:pt x="967" y="434"/>
                    <a:pt x="967" y="334"/>
                    <a:pt x="934" y="267"/>
                  </a:cubicBezTo>
                  <a:cubicBezTo>
                    <a:pt x="901" y="201"/>
                    <a:pt x="867" y="134"/>
                    <a:pt x="834" y="67"/>
                  </a:cubicBezTo>
                  <a:cubicBezTo>
                    <a:pt x="801" y="34"/>
                    <a:pt x="734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8"/>
            <p:cNvSpPr/>
            <p:nvPr/>
          </p:nvSpPr>
          <p:spPr>
            <a:xfrm>
              <a:off x="1261448" y="3377102"/>
              <a:ext cx="13126" cy="29776"/>
            </a:xfrm>
            <a:custGeom>
              <a:avLst/>
              <a:gdLst/>
              <a:ahLst/>
              <a:cxnLst/>
              <a:rect l="l" t="t" r="r" b="b"/>
              <a:pathLst>
                <a:path w="868" h="1969" extrusionOk="0">
                  <a:moveTo>
                    <a:pt x="568" y="0"/>
                  </a:moveTo>
                  <a:cubicBezTo>
                    <a:pt x="534" y="0"/>
                    <a:pt x="468" y="33"/>
                    <a:pt x="401" y="33"/>
                  </a:cubicBezTo>
                  <a:cubicBezTo>
                    <a:pt x="334" y="100"/>
                    <a:pt x="301" y="133"/>
                    <a:pt x="234" y="200"/>
                  </a:cubicBezTo>
                  <a:cubicBezTo>
                    <a:pt x="201" y="267"/>
                    <a:pt x="134" y="334"/>
                    <a:pt x="101" y="400"/>
                  </a:cubicBezTo>
                  <a:cubicBezTo>
                    <a:pt x="101" y="467"/>
                    <a:pt x="67" y="534"/>
                    <a:pt x="34" y="600"/>
                  </a:cubicBezTo>
                  <a:cubicBezTo>
                    <a:pt x="34" y="701"/>
                    <a:pt x="1" y="767"/>
                    <a:pt x="1" y="834"/>
                  </a:cubicBezTo>
                  <a:cubicBezTo>
                    <a:pt x="1" y="901"/>
                    <a:pt x="1" y="967"/>
                    <a:pt x="1" y="1001"/>
                  </a:cubicBezTo>
                  <a:cubicBezTo>
                    <a:pt x="34" y="1067"/>
                    <a:pt x="34" y="1101"/>
                    <a:pt x="67" y="1134"/>
                  </a:cubicBezTo>
                  <a:cubicBezTo>
                    <a:pt x="67" y="1168"/>
                    <a:pt x="101" y="1201"/>
                    <a:pt x="134" y="1201"/>
                  </a:cubicBezTo>
                  <a:cubicBezTo>
                    <a:pt x="167" y="1218"/>
                    <a:pt x="192" y="1226"/>
                    <a:pt x="217" y="1226"/>
                  </a:cubicBezTo>
                  <a:cubicBezTo>
                    <a:pt x="242" y="1226"/>
                    <a:pt x="267" y="1218"/>
                    <a:pt x="301" y="1201"/>
                  </a:cubicBezTo>
                  <a:lnTo>
                    <a:pt x="434" y="1201"/>
                  </a:lnTo>
                  <a:cubicBezTo>
                    <a:pt x="451" y="1184"/>
                    <a:pt x="468" y="1176"/>
                    <a:pt x="484" y="1176"/>
                  </a:cubicBezTo>
                  <a:cubicBezTo>
                    <a:pt x="501" y="1176"/>
                    <a:pt x="518" y="1184"/>
                    <a:pt x="534" y="1201"/>
                  </a:cubicBezTo>
                  <a:cubicBezTo>
                    <a:pt x="534" y="1184"/>
                    <a:pt x="543" y="1176"/>
                    <a:pt x="551" y="1176"/>
                  </a:cubicBezTo>
                  <a:cubicBezTo>
                    <a:pt x="559" y="1176"/>
                    <a:pt x="568" y="1184"/>
                    <a:pt x="568" y="1201"/>
                  </a:cubicBezTo>
                  <a:cubicBezTo>
                    <a:pt x="568" y="1201"/>
                    <a:pt x="568" y="1234"/>
                    <a:pt x="568" y="1234"/>
                  </a:cubicBezTo>
                  <a:cubicBezTo>
                    <a:pt x="568" y="1268"/>
                    <a:pt x="568" y="1301"/>
                    <a:pt x="568" y="1334"/>
                  </a:cubicBezTo>
                  <a:cubicBezTo>
                    <a:pt x="568" y="1368"/>
                    <a:pt x="534" y="1401"/>
                    <a:pt x="534" y="1401"/>
                  </a:cubicBezTo>
                  <a:cubicBezTo>
                    <a:pt x="501" y="1434"/>
                    <a:pt x="501" y="1434"/>
                    <a:pt x="468" y="1468"/>
                  </a:cubicBezTo>
                  <a:lnTo>
                    <a:pt x="401" y="1501"/>
                  </a:lnTo>
                  <a:cubicBezTo>
                    <a:pt x="367" y="1534"/>
                    <a:pt x="334" y="1534"/>
                    <a:pt x="301" y="1534"/>
                  </a:cubicBezTo>
                  <a:cubicBezTo>
                    <a:pt x="301" y="1534"/>
                    <a:pt x="267" y="1534"/>
                    <a:pt x="267" y="1501"/>
                  </a:cubicBezTo>
                  <a:lnTo>
                    <a:pt x="234" y="1468"/>
                  </a:lnTo>
                  <a:lnTo>
                    <a:pt x="167" y="1468"/>
                  </a:lnTo>
                  <a:lnTo>
                    <a:pt x="34" y="1568"/>
                  </a:lnTo>
                  <a:cubicBezTo>
                    <a:pt x="1" y="1568"/>
                    <a:pt x="1" y="1601"/>
                    <a:pt x="1" y="1601"/>
                  </a:cubicBezTo>
                  <a:cubicBezTo>
                    <a:pt x="1" y="1635"/>
                    <a:pt x="1" y="1668"/>
                    <a:pt x="1" y="1701"/>
                  </a:cubicBezTo>
                  <a:cubicBezTo>
                    <a:pt x="1" y="1735"/>
                    <a:pt x="1" y="1801"/>
                    <a:pt x="34" y="1835"/>
                  </a:cubicBezTo>
                  <a:cubicBezTo>
                    <a:pt x="34" y="1868"/>
                    <a:pt x="67" y="1901"/>
                    <a:pt x="101" y="1935"/>
                  </a:cubicBezTo>
                  <a:cubicBezTo>
                    <a:pt x="167" y="1968"/>
                    <a:pt x="201" y="1968"/>
                    <a:pt x="234" y="1968"/>
                  </a:cubicBezTo>
                  <a:cubicBezTo>
                    <a:pt x="301" y="1968"/>
                    <a:pt x="367" y="1935"/>
                    <a:pt x="434" y="1901"/>
                  </a:cubicBezTo>
                  <a:cubicBezTo>
                    <a:pt x="501" y="1868"/>
                    <a:pt x="568" y="1835"/>
                    <a:pt x="601" y="1768"/>
                  </a:cubicBezTo>
                  <a:cubicBezTo>
                    <a:pt x="668" y="1701"/>
                    <a:pt x="701" y="1635"/>
                    <a:pt x="734" y="1568"/>
                  </a:cubicBezTo>
                  <a:cubicBezTo>
                    <a:pt x="768" y="1501"/>
                    <a:pt x="801" y="1401"/>
                    <a:pt x="834" y="1334"/>
                  </a:cubicBezTo>
                  <a:cubicBezTo>
                    <a:pt x="834" y="1268"/>
                    <a:pt x="834" y="1201"/>
                    <a:pt x="834" y="1134"/>
                  </a:cubicBezTo>
                  <a:cubicBezTo>
                    <a:pt x="868" y="1001"/>
                    <a:pt x="834" y="901"/>
                    <a:pt x="768" y="801"/>
                  </a:cubicBezTo>
                  <a:cubicBezTo>
                    <a:pt x="734" y="734"/>
                    <a:pt x="634" y="734"/>
                    <a:pt x="534" y="734"/>
                  </a:cubicBezTo>
                  <a:lnTo>
                    <a:pt x="401" y="767"/>
                  </a:lnTo>
                  <a:lnTo>
                    <a:pt x="267" y="767"/>
                  </a:lnTo>
                  <a:cubicBezTo>
                    <a:pt x="267" y="734"/>
                    <a:pt x="267" y="734"/>
                    <a:pt x="267" y="701"/>
                  </a:cubicBezTo>
                  <a:cubicBezTo>
                    <a:pt x="267" y="667"/>
                    <a:pt x="301" y="600"/>
                    <a:pt x="334" y="567"/>
                  </a:cubicBezTo>
                  <a:cubicBezTo>
                    <a:pt x="367" y="534"/>
                    <a:pt x="401" y="500"/>
                    <a:pt x="434" y="467"/>
                  </a:cubicBezTo>
                  <a:cubicBezTo>
                    <a:pt x="468" y="467"/>
                    <a:pt x="468" y="434"/>
                    <a:pt x="501" y="434"/>
                  </a:cubicBezTo>
                  <a:lnTo>
                    <a:pt x="568" y="434"/>
                  </a:lnTo>
                  <a:lnTo>
                    <a:pt x="601" y="467"/>
                  </a:lnTo>
                  <a:lnTo>
                    <a:pt x="634" y="467"/>
                  </a:lnTo>
                  <a:lnTo>
                    <a:pt x="768" y="367"/>
                  </a:lnTo>
                  <a:cubicBezTo>
                    <a:pt x="801" y="367"/>
                    <a:pt x="801" y="334"/>
                    <a:pt x="834" y="334"/>
                  </a:cubicBezTo>
                  <a:cubicBezTo>
                    <a:pt x="834" y="300"/>
                    <a:pt x="834" y="267"/>
                    <a:pt x="834" y="267"/>
                  </a:cubicBezTo>
                  <a:cubicBezTo>
                    <a:pt x="801" y="200"/>
                    <a:pt x="801" y="167"/>
                    <a:pt x="801" y="100"/>
                  </a:cubicBezTo>
                  <a:cubicBezTo>
                    <a:pt x="768" y="67"/>
                    <a:pt x="734" y="33"/>
                    <a:pt x="701" y="33"/>
                  </a:cubicBezTo>
                  <a:cubicBezTo>
                    <a:pt x="668" y="0"/>
                    <a:pt x="634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8"/>
            <p:cNvSpPr/>
            <p:nvPr/>
          </p:nvSpPr>
          <p:spPr>
            <a:xfrm>
              <a:off x="1277085" y="3360951"/>
              <a:ext cx="4053" cy="38351"/>
            </a:xfrm>
            <a:custGeom>
              <a:avLst/>
              <a:gdLst/>
              <a:ahLst/>
              <a:cxnLst/>
              <a:rect l="l" t="t" r="r" b="b"/>
              <a:pathLst>
                <a:path w="268" h="2536" extrusionOk="0">
                  <a:moveTo>
                    <a:pt x="201" y="1"/>
                  </a:moveTo>
                  <a:lnTo>
                    <a:pt x="34" y="101"/>
                  </a:lnTo>
                  <a:cubicBezTo>
                    <a:pt x="34" y="101"/>
                    <a:pt x="1" y="134"/>
                    <a:pt x="1" y="134"/>
                  </a:cubicBezTo>
                  <a:cubicBezTo>
                    <a:pt x="1" y="167"/>
                    <a:pt x="1" y="201"/>
                    <a:pt x="1" y="201"/>
                  </a:cubicBezTo>
                  <a:lnTo>
                    <a:pt x="1" y="468"/>
                  </a:lnTo>
                  <a:cubicBezTo>
                    <a:pt x="1" y="501"/>
                    <a:pt x="1" y="534"/>
                    <a:pt x="1" y="534"/>
                  </a:cubicBezTo>
                  <a:lnTo>
                    <a:pt x="34" y="534"/>
                  </a:lnTo>
                  <a:lnTo>
                    <a:pt x="201" y="434"/>
                  </a:lnTo>
                  <a:cubicBezTo>
                    <a:pt x="234" y="434"/>
                    <a:pt x="234" y="401"/>
                    <a:pt x="234" y="401"/>
                  </a:cubicBezTo>
                  <a:cubicBezTo>
                    <a:pt x="234" y="368"/>
                    <a:pt x="234" y="334"/>
                    <a:pt x="234" y="334"/>
                  </a:cubicBezTo>
                  <a:lnTo>
                    <a:pt x="234" y="67"/>
                  </a:lnTo>
                  <a:cubicBezTo>
                    <a:pt x="234" y="34"/>
                    <a:pt x="234" y="1"/>
                    <a:pt x="234" y="1"/>
                  </a:cubicBezTo>
                  <a:close/>
                  <a:moveTo>
                    <a:pt x="230" y="643"/>
                  </a:moveTo>
                  <a:cubicBezTo>
                    <a:pt x="226" y="643"/>
                    <a:pt x="217" y="651"/>
                    <a:pt x="201" y="668"/>
                  </a:cubicBezTo>
                  <a:lnTo>
                    <a:pt x="67" y="734"/>
                  </a:lnTo>
                  <a:cubicBezTo>
                    <a:pt x="34" y="768"/>
                    <a:pt x="34" y="768"/>
                    <a:pt x="34" y="801"/>
                  </a:cubicBezTo>
                  <a:cubicBezTo>
                    <a:pt x="34" y="801"/>
                    <a:pt x="34" y="835"/>
                    <a:pt x="34" y="868"/>
                  </a:cubicBezTo>
                  <a:lnTo>
                    <a:pt x="34" y="2469"/>
                  </a:lnTo>
                  <a:cubicBezTo>
                    <a:pt x="34" y="2502"/>
                    <a:pt x="34" y="2502"/>
                    <a:pt x="34" y="2536"/>
                  </a:cubicBezTo>
                  <a:lnTo>
                    <a:pt x="67" y="2536"/>
                  </a:lnTo>
                  <a:lnTo>
                    <a:pt x="201" y="2436"/>
                  </a:lnTo>
                  <a:cubicBezTo>
                    <a:pt x="234" y="2436"/>
                    <a:pt x="234" y="2402"/>
                    <a:pt x="234" y="2402"/>
                  </a:cubicBezTo>
                  <a:cubicBezTo>
                    <a:pt x="267" y="2369"/>
                    <a:pt x="267" y="2336"/>
                    <a:pt x="234" y="2302"/>
                  </a:cubicBezTo>
                  <a:lnTo>
                    <a:pt x="234" y="701"/>
                  </a:lnTo>
                  <a:cubicBezTo>
                    <a:pt x="267" y="701"/>
                    <a:pt x="267" y="668"/>
                    <a:pt x="234" y="668"/>
                  </a:cubicBezTo>
                  <a:cubicBezTo>
                    <a:pt x="234" y="651"/>
                    <a:pt x="234" y="643"/>
                    <a:pt x="230" y="6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8"/>
            <p:cNvSpPr/>
            <p:nvPr/>
          </p:nvSpPr>
          <p:spPr>
            <a:xfrm>
              <a:off x="1283648" y="3355915"/>
              <a:ext cx="11115" cy="36082"/>
            </a:xfrm>
            <a:custGeom>
              <a:avLst/>
              <a:gdLst/>
              <a:ahLst/>
              <a:cxnLst/>
              <a:rect l="l" t="t" r="r" b="b"/>
              <a:pathLst>
                <a:path w="735" h="2386" extrusionOk="0">
                  <a:moveTo>
                    <a:pt x="367" y="0"/>
                  </a:moveTo>
                  <a:lnTo>
                    <a:pt x="200" y="100"/>
                  </a:lnTo>
                  <a:cubicBezTo>
                    <a:pt x="200" y="100"/>
                    <a:pt x="167" y="133"/>
                    <a:pt x="167" y="133"/>
                  </a:cubicBezTo>
                  <a:cubicBezTo>
                    <a:pt x="167" y="167"/>
                    <a:pt x="167" y="200"/>
                    <a:pt x="167" y="234"/>
                  </a:cubicBezTo>
                  <a:lnTo>
                    <a:pt x="167" y="767"/>
                  </a:lnTo>
                  <a:lnTo>
                    <a:pt x="34" y="867"/>
                  </a:lnTo>
                  <a:cubicBezTo>
                    <a:pt x="34" y="867"/>
                    <a:pt x="0" y="901"/>
                    <a:pt x="0" y="901"/>
                  </a:cubicBezTo>
                  <a:cubicBezTo>
                    <a:pt x="0" y="934"/>
                    <a:pt x="0" y="967"/>
                    <a:pt x="0" y="967"/>
                  </a:cubicBezTo>
                  <a:lnTo>
                    <a:pt x="0" y="1201"/>
                  </a:lnTo>
                  <a:cubicBezTo>
                    <a:pt x="0" y="1234"/>
                    <a:pt x="0" y="1234"/>
                    <a:pt x="0" y="1268"/>
                  </a:cubicBezTo>
                  <a:lnTo>
                    <a:pt x="34" y="1268"/>
                  </a:lnTo>
                  <a:lnTo>
                    <a:pt x="167" y="1201"/>
                  </a:lnTo>
                  <a:lnTo>
                    <a:pt x="167" y="1935"/>
                  </a:lnTo>
                  <a:cubicBezTo>
                    <a:pt x="167" y="2068"/>
                    <a:pt x="200" y="2202"/>
                    <a:pt x="267" y="2335"/>
                  </a:cubicBezTo>
                  <a:cubicBezTo>
                    <a:pt x="300" y="2368"/>
                    <a:pt x="342" y="2385"/>
                    <a:pt x="388" y="2385"/>
                  </a:cubicBezTo>
                  <a:cubicBezTo>
                    <a:pt x="434" y="2385"/>
                    <a:pt x="484" y="2368"/>
                    <a:pt x="534" y="2335"/>
                  </a:cubicBezTo>
                  <a:lnTo>
                    <a:pt x="701" y="2268"/>
                  </a:lnTo>
                  <a:cubicBezTo>
                    <a:pt x="701" y="2235"/>
                    <a:pt x="701" y="2235"/>
                    <a:pt x="734" y="2202"/>
                  </a:cubicBezTo>
                  <a:cubicBezTo>
                    <a:pt x="734" y="2202"/>
                    <a:pt x="734" y="2168"/>
                    <a:pt x="734" y="2135"/>
                  </a:cubicBezTo>
                  <a:lnTo>
                    <a:pt x="734" y="1901"/>
                  </a:lnTo>
                  <a:cubicBezTo>
                    <a:pt x="734" y="1868"/>
                    <a:pt x="734" y="1835"/>
                    <a:pt x="734" y="1835"/>
                  </a:cubicBezTo>
                  <a:lnTo>
                    <a:pt x="701" y="1835"/>
                  </a:lnTo>
                  <a:lnTo>
                    <a:pt x="567" y="1901"/>
                  </a:lnTo>
                  <a:cubicBezTo>
                    <a:pt x="534" y="1918"/>
                    <a:pt x="509" y="1926"/>
                    <a:pt x="492" y="1926"/>
                  </a:cubicBezTo>
                  <a:cubicBezTo>
                    <a:pt x="476" y="1926"/>
                    <a:pt x="467" y="1918"/>
                    <a:pt x="467" y="1901"/>
                  </a:cubicBezTo>
                  <a:cubicBezTo>
                    <a:pt x="434" y="1868"/>
                    <a:pt x="401" y="1801"/>
                    <a:pt x="434" y="1735"/>
                  </a:cubicBezTo>
                  <a:lnTo>
                    <a:pt x="401" y="1034"/>
                  </a:lnTo>
                  <a:lnTo>
                    <a:pt x="634" y="901"/>
                  </a:lnTo>
                  <a:cubicBezTo>
                    <a:pt x="634" y="867"/>
                    <a:pt x="667" y="867"/>
                    <a:pt x="667" y="834"/>
                  </a:cubicBezTo>
                  <a:cubicBezTo>
                    <a:pt x="667" y="834"/>
                    <a:pt x="667" y="801"/>
                    <a:pt x="667" y="767"/>
                  </a:cubicBezTo>
                  <a:lnTo>
                    <a:pt x="667" y="534"/>
                  </a:lnTo>
                  <a:cubicBezTo>
                    <a:pt x="667" y="534"/>
                    <a:pt x="667" y="500"/>
                    <a:pt x="667" y="500"/>
                  </a:cubicBezTo>
                  <a:cubicBezTo>
                    <a:pt x="667" y="484"/>
                    <a:pt x="659" y="475"/>
                    <a:pt x="651" y="475"/>
                  </a:cubicBezTo>
                  <a:cubicBezTo>
                    <a:pt x="642" y="475"/>
                    <a:pt x="634" y="484"/>
                    <a:pt x="634" y="500"/>
                  </a:cubicBezTo>
                  <a:lnTo>
                    <a:pt x="401" y="634"/>
                  </a:lnTo>
                  <a:lnTo>
                    <a:pt x="401" y="67"/>
                  </a:lnTo>
                  <a:cubicBezTo>
                    <a:pt x="401" y="33"/>
                    <a:pt x="401" y="33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8"/>
            <p:cNvSpPr/>
            <p:nvPr/>
          </p:nvSpPr>
          <p:spPr>
            <a:xfrm>
              <a:off x="1297773" y="3348853"/>
              <a:ext cx="4053" cy="38351"/>
            </a:xfrm>
            <a:custGeom>
              <a:avLst/>
              <a:gdLst/>
              <a:ahLst/>
              <a:cxnLst/>
              <a:rect l="l" t="t" r="r" b="b"/>
              <a:pathLst>
                <a:path w="268" h="2536" extrusionOk="0">
                  <a:moveTo>
                    <a:pt x="200" y="0"/>
                  </a:moveTo>
                  <a:lnTo>
                    <a:pt x="34" y="100"/>
                  </a:lnTo>
                  <a:cubicBezTo>
                    <a:pt x="34" y="100"/>
                    <a:pt x="0" y="133"/>
                    <a:pt x="0" y="167"/>
                  </a:cubicBezTo>
                  <a:cubicBezTo>
                    <a:pt x="0" y="167"/>
                    <a:pt x="0" y="200"/>
                    <a:pt x="0" y="234"/>
                  </a:cubicBezTo>
                  <a:lnTo>
                    <a:pt x="0" y="500"/>
                  </a:lnTo>
                  <a:cubicBezTo>
                    <a:pt x="0" y="500"/>
                    <a:pt x="0" y="534"/>
                    <a:pt x="0" y="567"/>
                  </a:cubicBezTo>
                  <a:lnTo>
                    <a:pt x="34" y="567"/>
                  </a:lnTo>
                  <a:lnTo>
                    <a:pt x="200" y="467"/>
                  </a:lnTo>
                  <a:cubicBezTo>
                    <a:pt x="234" y="434"/>
                    <a:pt x="234" y="434"/>
                    <a:pt x="234" y="400"/>
                  </a:cubicBezTo>
                  <a:cubicBezTo>
                    <a:pt x="234" y="400"/>
                    <a:pt x="234" y="367"/>
                    <a:pt x="234" y="334"/>
                  </a:cubicBezTo>
                  <a:lnTo>
                    <a:pt x="234" y="67"/>
                  </a:lnTo>
                  <a:cubicBezTo>
                    <a:pt x="234" y="33"/>
                    <a:pt x="234" y="33"/>
                    <a:pt x="234" y="0"/>
                  </a:cubicBezTo>
                  <a:close/>
                  <a:moveTo>
                    <a:pt x="200" y="667"/>
                  </a:moveTo>
                  <a:lnTo>
                    <a:pt x="67" y="767"/>
                  </a:lnTo>
                  <a:cubicBezTo>
                    <a:pt x="34" y="767"/>
                    <a:pt x="34" y="801"/>
                    <a:pt x="34" y="801"/>
                  </a:cubicBezTo>
                  <a:cubicBezTo>
                    <a:pt x="34" y="834"/>
                    <a:pt x="34" y="867"/>
                    <a:pt x="34" y="867"/>
                  </a:cubicBezTo>
                  <a:lnTo>
                    <a:pt x="34" y="2468"/>
                  </a:lnTo>
                  <a:cubicBezTo>
                    <a:pt x="34" y="2502"/>
                    <a:pt x="34" y="2502"/>
                    <a:pt x="34" y="2535"/>
                  </a:cubicBezTo>
                  <a:lnTo>
                    <a:pt x="67" y="2535"/>
                  </a:lnTo>
                  <a:lnTo>
                    <a:pt x="200" y="2435"/>
                  </a:lnTo>
                  <a:cubicBezTo>
                    <a:pt x="234" y="2435"/>
                    <a:pt x="234" y="2435"/>
                    <a:pt x="234" y="2402"/>
                  </a:cubicBezTo>
                  <a:cubicBezTo>
                    <a:pt x="234" y="2368"/>
                    <a:pt x="234" y="2335"/>
                    <a:pt x="234" y="2335"/>
                  </a:cubicBezTo>
                  <a:lnTo>
                    <a:pt x="234" y="734"/>
                  </a:lnTo>
                  <a:cubicBezTo>
                    <a:pt x="267" y="701"/>
                    <a:pt x="267" y="701"/>
                    <a:pt x="234" y="66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8"/>
            <p:cNvSpPr/>
            <p:nvPr/>
          </p:nvSpPr>
          <p:spPr>
            <a:xfrm>
              <a:off x="1304321" y="3348339"/>
              <a:ext cx="15153" cy="31288"/>
            </a:xfrm>
            <a:custGeom>
              <a:avLst/>
              <a:gdLst/>
              <a:ahLst/>
              <a:cxnLst/>
              <a:rect l="l" t="t" r="r" b="b"/>
              <a:pathLst>
                <a:path w="1002" h="2069" extrusionOk="0">
                  <a:moveTo>
                    <a:pt x="968" y="1"/>
                  </a:moveTo>
                  <a:lnTo>
                    <a:pt x="801" y="67"/>
                  </a:lnTo>
                  <a:cubicBezTo>
                    <a:pt x="801" y="101"/>
                    <a:pt x="768" y="101"/>
                    <a:pt x="768" y="134"/>
                  </a:cubicBezTo>
                  <a:cubicBezTo>
                    <a:pt x="768" y="167"/>
                    <a:pt x="768" y="167"/>
                    <a:pt x="768" y="201"/>
                  </a:cubicBezTo>
                  <a:lnTo>
                    <a:pt x="501" y="1402"/>
                  </a:lnTo>
                  <a:lnTo>
                    <a:pt x="268" y="501"/>
                  </a:lnTo>
                  <a:cubicBezTo>
                    <a:pt x="234" y="468"/>
                    <a:pt x="234" y="468"/>
                    <a:pt x="234" y="468"/>
                  </a:cubicBezTo>
                  <a:lnTo>
                    <a:pt x="201" y="468"/>
                  </a:lnTo>
                  <a:lnTo>
                    <a:pt x="34" y="534"/>
                  </a:lnTo>
                  <a:cubicBezTo>
                    <a:pt x="34" y="534"/>
                    <a:pt x="1" y="568"/>
                    <a:pt x="1" y="568"/>
                  </a:cubicBezTo>
                  <a:cubicBezTo>
                    <a:pt x="1" y="601"/>
                    <a:pt x="1" y="634"/>
                    <a:pt x="1" y="668"/>
                  </a:cubicBezTo>
                  <a:lnTo>
                    <a:pt x="401" y="2035"/>
                  </a:lnTo>
                  <a:cubicBezTo>
                    <a:pt x="401" y="2035"/>
                    <a:pt x="401" y="2053"/>
                    <a:pt x="414" y="2063"/>
                  </a:cubicBezTo>
                  <a:lnTo>
                    <a:pt x="414" y="2063"/>
                  </a:lnTo>
                  <a:lnTo>
                    <a:pt x="535" y="2002"/>
                  </a:lnTo>
                  <a:cubicBezTo>
                    <a:pt x="568" y="2002"/>
                    <a:pt x="568" y="1969"/>
                    <a:pt x="568" y="1969"/>
                  </a:cubicBezTo>
                  <a:cubicBezTo>
                    <a:pt x="601" y="1935"/>
                    <a:pt x="601" y="1902"/>
                    <a:pt x="601" y="1869"/>
                  </a:cubicBezTo>
                  <a:lnTo>
                    <a:pt x="1002" y="67"/>
                  </a:lnTo>
                  <a:cubicBezTo>
                    <a:pt x="1002" y="34"/>
                    <a:pt x="1002" y="1"/>
                    <a:pt x="1002" y="1"/>
                  </a:cubicBezTo>
                  <a:close/>
                  <a:moveTo>
                    <a:pt x="414" y="2063"/>
                  </a:moveTo>
                  <a:lnTo>
                    <a:pt x="401" y="2069"/>
                  </a:lnTo>
                  <a:lnTo>
                    <a:pt x="435" y="2069"/>
                  </a:lnTo>
                  <a:cubicBezTo>
                    <a:pt x="425" y="2069"/>
                    <a:pt x="419" y="2066"/>
                    <a:pt x="414" y="206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8"/>
            <p:cNvSpPr/>
            <p:nvPr/>
          </p:nvSpPr>
          <p:spPr>
            <a:xfrm>
              <a:off x="1321485" y="3341791"/>
              <a:ext cx="14140" cy="29262"/>
            </a:xfrm>
            <a:custGeom>
              <a:avLst/>
              <a:gdLst/>
              <a:ahLst/>
              <a:cxnLst/>
              <a:rect l="l" t="t" r="r" b="b"/>
              <a:pathLst>
                <a:path w="935" h="1935" extrusionOk="0">
                  <a:moveTo>
                    <a:pt x="550" y="420"/>
                  </a:moveTo>
                  <a:cubicBezTo>
                    <a:pt x="564" y="420"/>
                    <a:pt x="581" y="424"/>
                    <a:pt x="600" y="434"/>
                  </a:cubicBezTo>
                  <a:cubicBezTo>
                    <a:pt x="634" y="434"/>
                    <a:pt x="634" y="434"/>
                    <a:pt x="667" y="467"/>
                  </a:cubicBezTo>
                  <a:cubicBezTo>
                    <a:pt x="667" y="500"/>
                    <a:pt x="701" y="500"/>
                    <a:pt x="701" y="534"/>
                  </a:cubicBezTo>
                  <a:cubicBezTo>
                    <a:pt x="701" y="567"/>
                    <a:pt x="701" y="600"/>
                    <a:pt x="701" y="634"/>
                  </a:cubicBezTo>
                  <a:lnTo>
                    <a:pt x="267" y="901"/>
                  </a:lnTo>
                  <a:lnTo>
                    <a:pt x="267" y="767"/>
                  </a:lnTo>
                  <a:cubicBezTo>
                    <a:pt x="267" y="734"/>
                    <a:pt x="267" y="701"/>
                    <a:pt x="300" y="634"/>
                  </a:cubicBezTo>
                  <a:cubicBezTo>
                    <a:pt x="300" y="600"/>
                    <a:pt x="334" y="567"/>
                    <a:pt x="367" y="534"/>
                  </a:cubicBezTo>
                  <a:cubicBezTo>
                    <a:pt x="400" y="500"/>
                    <a:pt x="434" y="467"/>
                    <a:pt x="467" y="467"/>
                  </a:cubicBezTo>
                  <a:cubicBezTo>
                    <a:pt x="491" y="443"/>
                    <a:pt x="514" y="420"/>
                    <a:pt x="550" y="420"/>
                  </a:cubicBezTo>
                  <a:close/>
                  <a:moveTo>
                    <a:pt x="667" y="0"/>
                  </a:moveTo>
                  <a:cubicBezTo>
                    <a:pt x="600" y="0"/>
                    <a:pt x="500" y="0"/>
                    <a:pt x="467" y="33"/>
                  </a:cubicBezTo>
                  <a:cubicBezTo>
                    <a:pt x="367" y="100"/>
                    <a:pt x="300" y="133"/>
                    <a:pt x="267" y="234"/>
                  </a:cubicBezTo>
                  <a:cubicBezTo>
                    <a:pt x="200" y="300"/>
                    <a:pt x="167" y="400"/>
                    <a:pt x="100" y="500"/>
                  </a:cubicBezTo>
                  <a:cubicBezTo>
                    <a:pt x="33" y="734"/>
                    <a:pt x="0" y="1001"/>
                    <a:pt x="0" y="1234"/>
                  </a:cubicBezTo>
                  <a:cubicBezTo>
                    <a:pt x="0" y="1368"/>
                    <a:pt x="0" y="1468"/>
                    <a:pt x="33" y="1568"/>
                  </a:cubicBezTo>
                  <a:cubicBezTo>
                    <a:pt x="33" y="1668"/>
                    <a:pt x="67" y="1735"/>
                    <a:pt x="133" y="1835"/>
                  </a:cubicBezTo>
                  <a:cubicBezTo>
                    <a:pt x="133" y="1868"/>
                    <a:pt x="200" y="1901"/>
                    <a:pt x="234" y="1935"/>
                  </a:cubicBezTo>
                  <a:cubicBezTo>
                    <a:pt x="300" y="1935"/>
                    <a:pt x="400" y="1935"/>
                    <a:pt x="434" y="1901"/>
                  </a:cubicBezTo>
                  <a:cubicBezTo>
                    <a:pt x="500" y="1835"/>
                    <a:pt x="567" y="1801"/>
                    <a:pt x="634" y="1735"/>
                  </a:cubicBezTo>
                  <a:cubicBezTo>
                    <a:pt x="701" y="1668"/>
                    <a:pt x="734" y="1601"/>
                    <a:pt x="767" y="1534"/>
                  </a:cubicBezTo>
                  <a:cubicBezTo>
                    <a:pt x="801" y="1468"/>
                    <a:pt x="834" y="1401"/>
                    <a:pt x="867" y="1334"/>
                  </a:cubicBezTo>
                  <a:cubicBezTo>
                    <a:pt x="867" y="1268"/>
                    <a:pt x="867" y="1234"/>
                    <a:pt x="901" y="1168"/>
                  </a:cubicBezTo>
                  <a:cubicBezTo>
                    <a:pt x="901" y="1168"/>
                    <a:pt x="901" y="1134"/>
                    <a:pt x="901" y="1134"/>
                  </a:cubicBezTo>
                  <a:lnTo>
                    <a:pt x="834" y="1134"/>
                  </a:lnTo>
                  <a:lnTo>
                    <a:pt x="701" y="1234"/>
                  </a:lnTo>
                  <a:lnTo>
                    <a:pt x="667" y="1234"/>
                  </a:lnTo>
                  <a:lnTo>
                    <a:pt x="634" y="1301"/>
                  </a:lnTo>
                  <a:cubicBezTo>
                    <a:pt x="600" y="1334"/>
                    <a:pt x="567" y="1368"/>
                    <a:pt x="567" y="1401"/>
                  </a:cubicBezTo>
                  <a:cubicBezTo>
                    <a:pt x="534" y="1434"/>
                    <a:pt x="500" y="1468"/>
                    <a:pt x="467" y="1468"/>
                  </a:cubicBezTo>
                  <a:cubicBezTo>
                    <a:pt x="434" y="1501"/>
                    <a:pt x="400" y="1501"/>
                    <a:pt x="367" y="1501"/>
                  </a:cubicBezTo>
                  <a:lnTo>
                    <a:pt x="300" y="1501"/>
                  </a:lnTo>
                  <a:cubicBezTo>
                    <a:pt x="267" y="1468"/>
                    <a:pt x="267" y="1434"/>
                    <a:pt x="267" y="1401"/>
                  </a:cubicBezTo>
                  <a:cubicBezTo>
                    <a:pt x="234" y="1368"/>
                    <a:pt x="234" y="1334"/>
                    <a:pt x="267" y="1301"/>
                  </a:cubicBezTo>
                  <a:lnTo>
                    <a:pt x="901" y="901"/>
                  </a:lnTo>
                  <a:cubicBezTo>
                    <a:pt x="901" y="901"/>
                    <a:pt x="934" y="867"/>
                    <a:pt x="934" y="867"/>
                  </a:cubicBezTo>
                  <a:cubicBezTo>
                    <a:pt x="934" y="834"/>
                    <a:pt x="934" y="801"/>
                    <a:pt x="934" y="801"/>
                  </a:cubicBezTo>
                  <a:lnTo>
                    <a:pt x="934" y="634"/>
                  </a:lnTo>
                  <a:cubicBezTo>
                    <a:pt x="934" y="534"/>
                    <a:pt x="934" y="434"/>
                    <a:pt x="901" y="334"/>
                  </a:cubicBezTo>
                  <a:cubicBezTo>
                    <a:pt x="901" y="234"/>
                    <a:pt x="867" y="167"/>
                    <a:pt x="801" y="100"/>
                  </a:cubicBezTo>
                  <a:cubicBezTo>
                    <a:pt x="767" y="33"/>
                    <a:pt x="701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8"/>
            <p:cNvSpPr/>
            <p:nvPr/>
          </p:nvSpPr>
          <p:spPr>
            <a:xfrm>
              <a:off x="1535362" y="3193227"/>
              <a:ext cx="46426" cy="55500"/>
            </a:xfrm>
            <a:custGeom>
              <a:avLst/>
              <a:gdLst/>
              <a:ahLst/>
              <a:cxnLst/>
              <a:rect l="l" t="t" r="r" b="b"/>
              <a:pathLst>
                <a:path w="3070" h="3670" extrusionOk="0">
                  <a:moveTo>
                    <a:pt x="2551" y="1"/>
                  </a:moveTo>
                  <a:cubicBezTo>
                    <a:pt x="2444" y="1"/>
                    <a:pt x="2325" y="38"/>
                    <a:pt x="2202" y="117"/>
                  </a:cubicBezTo>
                  <a:lnTo>
                    <a:pt x="901" y="851"/>
                  </a:lnTo>
                  <a:cubicBezTo>
                    <a:pt x="367" y="1251"/>
                    <a:pt x="34" y="1852"/>
                    <a:pt x="0" y="2519"/>
                  </a:cubicBezTo>
                  <a:lnTo>
                    <a:pt x="0" y="2886"/>
                  </a:lnTo>
                  <a:cubicBezTo>
                    <a:pt x="0" y="3377"/>
                    <a:pt x="218" y="3669"/>
                    <a:pt x="532" y="3669"/>
                  </a:cubicBezTo>
                  <a:cubicBezTo>
                    <a:pt x="644" y="3669"/>
                    <a:pt x="769" y="3632"/>
                    <a:pt x="901" y="3553"/>
                  </a:cubicBezTo>
                  <a:lnTo>
                    <a:pt x="2202" y="2819"/>
                  </a:lnTo>
                  <a:cubicBezTo>
                    <a:pt x="2736" y="2419"/>
                    <a:pt x="3069" y="1818"/>
                    <a:pt x="3069" y="1151"/>
                  </a:cubicBezTo>
                  <a:lnTo>
                    <a:pt x="3069" y="784"/>
                  </a:lnTo>
                  <a:cubicBezTo>
                    <a:pt x="3069" y="293"/>
                    <a:pt x="2852" y="1"/>
                    <a:pt x="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8"/>
            <p:cNvSpPr/>
            <p:nvPr/>
          </p:nvSpPr>
          <p:spPr>
            <a:xfrm>
              <a:off x="1609009" y="3162831"/>
              <a:ext cx="15652" cy="45156"/>
            </a:xfrm>
            <a:custGeom>
              <a:avLst/>
              <a:gdLst/>
              <a:ahLst/>
              <a:cxnLst/>
              <a:rect l="l" t="t" r="r" b="b"/>
              <a:pathLst>
                <a:path w="1035" h="2986" extrusionOk="0">
                  <a:moveTo>
                    <a:pt x="1005" y="1"/>
                  </a:moveTo>
                  <a:cubicBezTo>
                    <a:pt x="1001" y="1"/>
                    <a:pt x="1001" y="9"/>
                    <a:pt x="1001" y="26"/>
                  </a:cubicBezTo>
                  <a:lnTo>
                    <a:pt x="835" y="92"/>
                  </a:lnTo>
                  <a:cubicBezTo>
                    <a:pt x="801" y="126"/>
                    <a:pt x="801" y="126"/>
                    <a:pt x="801" y="159"/>
                  </a:cubicBezTo>
                  <a:cubicBezTo>
                    <a:pt x="801" y="159"/>
                    <a:pt x="801" y="192"/>
                    <a:pt x="801" y="226"/>
                  </a:cubicBezTo>
                  <a:lnTo>
                    <a:pt x="801" y="1660"/>
                  </a:lnTo>
                  <a:lnTo>
                    <a:pt x="234" y="526"/>
                  </a:lnTo>
                  <a:lnTo>
                    <a:pt x="234" y="493"/>
                  </a:lnTo>
                  <a:lnTo>
                    <a:pt x="167" y="493"/>
                  </a:lnTo>
                  <a:lnTo>
                    <a:pt x="34" y="559"/>
                  </a:lnTo>
                  <a:cubicBezTo>
                    <a:pt x="34" y="593"/>
                    <a:pt x="1" y="593"/>
                    <a:pt x="1" y="626"/>
                  </a:cubicBezTo>
                  <a:cubicBezTo>
                    <a:pt x="1" y="659"/>
                    <a:pt x="1" y="659"/>
                    <a:pt x="1" y="693"/>
                  </a:cubicBezTo>
                  <a:lnTo>
                    <a:pt x="1" y="2928"/>
                  </a:lnTo>
                  <a:cubicBezTo>
                    <a:pt x="1" y="2928"/>
                    <a:pt x="1" y="2961"/>
                    <a:pt x="1" y="2961"/>
                  </a:cubicBezTo>
                  <a:cubicBezTo>
                    <a:pt x="1" y="2978"/>
                    <a:pt x="9" y="2986"/>
                    <a:pt x="17" y="2986"/>
                  </a:cubicBezTo>
                  <a:cubicBezTo>
                    <a:pt x="26" y="2986"/>
                    <a:pt x="34" y="2978"/>
                    <a:pt x="34" y="2961"/>
                  </a:cubicBezTo>
                  <a:lnTo>
                    <a:pt x="201" y="2894"/>
                  </a:lnTo>
                  <a:cubicBezTo>
                    <a:pt x="201" y="2861"/>
                    <a:pt x="234" y="2861"/>
                    <a:pt x="234" y="2828"/>
                  </a:cubicBezTo>
                  <a:cubicBezTo>
                    <a:pt x="234" y="2794"/>
                    <a:pt x="234" y="2761"/>
                    <a:pt x="234" y="2761"/>
                  </a:cubicBezTo>
                  <a:lnTo>
                    <a:pt x="234" y="1326"/>
                  </a:lnTo>
                  <a:lnTo>
                    <a:pt x="768" y="2461"/>
                  </a:lnTo>
                  <a:lnTo>
                    <a:pt x="801" y="2494"/>
                  </a:lnTo>
                  <a:lnTo>
                    <a:pt x="835" y="2494"/>
                  </a:lnTo>
                  <a:lnTo>
                    <a:pt x="1001" y="2427"/>
                  </a:lnTo>
                  <a:cubicBezTo>
                    <a:pt x="1001" y="2394"/>
                    <a:pt x="1001" y="2394"/>
                    <a:pt x="1035" y="2361"/>
                  </a:cubicBezTo>
                  <a:cubicBezTo>
                    <a:pt x="1035" y="2327"/>
                    <a:pt x="1035" y="2294"/>
                    <a:pt x="1035" y="2294"/>
                  </a:cubicBezTo>
                  <a:lnTo>
                    <a:pt x="1035" y="59"/>
                  </a:lnTo>
                  <a:cubicBezTo>
                    <a:pt x="1035" y="59"/>
                    <a:pt x="1035" y="26"/>
                    <a:pt x="1035" y="26"/>
                  </a:cubicBezTo>
                  <a:cubicBezTo>
                    <a:pt x="1018" y="9"/>
                    <a:pt x="1010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8"/>
            <p:cNvSpPr/>
            <p:nvPr/>
          </p:nvSpPr>
          <p:spPr>
            <a:xfrm>
              <a:off x="1628184" y="3164510"/>
              <a:ext cx="14639" cy="29489"/>
            </a:xfrm>
            <a:custGeom>
              <a:avLst/>
              <a:gdLst/>
              <a:ahLst/>
              <a:cxnLst/>
              <a:rect l="l" t="t" r="r" b="b"/>
              <a:pathLst>
                <a:path w="968" h="1950" extrusionOk="0">
                  <a:moveTo>
                    <a:pt x="601" y="415"/>
                  </a:moveTo>
                  <a:cubicBezTo>
                    <a:pt x="601" y="448"/>
                    <a:pt x="634" y="448"/>
                    <a:pt x="634" y="482"/>
                  </a:cubicBezTo>
                  <a:cubicBezTo>
                    <a:pt x="667" y="482"/>
                    <a:pt x="667" y="515"/>
                    <a:pt x="701" y="548"/>
                  </a:cubicBezTo>
                  <a:lnTo>
                    <a:pt x="701" y="648"/>
                  </a:lnTo>
                  <a:lnTo>
                    <a:pt x="234" y="915"/>
                  </a:lnTo>
                  <a:cubicBezTo>
                    <a:pt x="267" y="849"/>
                    <a:pt x="267" y="815"/>
                    <a:pt x="267" y="782"/>
                  </a:cubicBezTo>
                  <a:cubicBezTo>
                    <a:pt x="267" y="748"/>
                    <a:pt x="300" y="682"/>
                    <a:pt x="300" y="648"/>
                  </a:cubicBezTo>
                  <a:cubicBezTo>
                    <a:pt x="334" y="615"/>
                    <a:pt x="334" y="582"/>
                    <a:pt x="367" y="548"/>
                  </a:cubicBezTo>
                  <a:cubicBezTo>
                    <a:pt x="400" y="515"/>
                    <a:pt x="434" y="482"/>
                    <a:pt x="467" y="448"/>
                  </a:cubicBezTo>
                  <a:cubicBezTo>
                    <a:pt x="501" y="448"/>
                    <a:pt x="534" y="415"/>
                    <a:pt x="601" y="415"/>
                  </a:cubicBezTo>
                  <a:close/>
                  <a:moveTo>
                    <a:pt x="609" y="1"/>
                  </a:moveTo>
                  <a:cubicBezTo>
                    <a:pt x="562" y="1"/>
                    <a:pt x="514" y="24"/>
                    <a:pt x="467" y="48"/>
                  </a:cubicBezTo>
                  <a:cubicBezTo>
                    <a:pt x="400" y="81"/>
                    <a:pt x="334" y="148"/>
                    <a:pt x="267" y="248"/>
                  </a:cubicBezTo>
                  <a:cubicBezTo>
                    <a:pt x="200" y="315"/>
                    <a:pt x="167" y="415"/>
                    <a:pt x="134" y="515"/>
                  </a:cubicBezTo>
                  <a:cubicBezTo>
                    <a:pt x="67" y="615"/>
                    <a:pt x="34" y="748"/>
                    <a:pt x="34" y="849"/>
                  </a:cubicBezTo>
                  <a:cubicBezTo>
                    <a:pt x="0" y="982"/>
                    <a:pt x="0" y="1115"/>
                    <a:pt x="0" y="1249"/>
                  </a:cubicBezTo>
                  <a:cubicBezTo>
                    <a:pt x="0" y="1349"/>
                    <a:pt x="0" y="1482"/>
                    <a:pt x="34" y="1616"/>
                  </a:cubicBezTo>
                  <a:cubicBezTo>
                    <a:pt x="34" y="1682"/>
                    <a:pt x="67" y="1749"/>
                    <a:pt x="134" y="1849"/>
                  </a:cubicBezTo>
                  <a:cubicBezTo>
                    <a:pt x="167" y="1883"/>
                    <a:pt x="200" y="1916"/>
                    <a:pt x="267" y="1949"/>
                  </a:cubicBezTo>
                  <a:cubicBezTo>
                    <a:pt x="334" y="1949"/>
                    <a:pt x="400" y="1949"/>
                    <a:pt x="467" y="1883"/>
                  </a:cubicBezTo>
                  <a:cubicBezTo>
                    <a:pt x="534" y="1849"/>
                    <a:pt x="601" y="1783"/>
                    <a:pt x="667" y="1749"/>
                  </a:cubicBezTo>
                  <a:cubicBezTo>
                    <a:pt x="701" y="1682"/>
                    <a:pt x="767" y="1616"/>
                    <a:pt x="801" y="1549"/>
                  </a:cubicBezTo>
                  <a:cubicBezTo>
                    <a:pt x="834" y="1482"/>
                    <a:pt x="867" y="1416"/>
                    <a:pt x="867" y="1316"/>
                  </a:cubicBezTo>
                  <a:cubicBezTo>
                    <a:pt x="901" y="1282"/>
                    <a:pt x="901" y="1249"/>
                    <a:pt x="901" y="1182"/>
                  </a:cubicBezTo>
                  <a:cubicBezTo>
                    <a:pt x="934" y="1182"/>
                    <a:pt x="934" y="1149"/>
                    <a:pt x="901" y="1149"/>
                  </a:cubicBezTo>
                  <a:lnTo>
                    <a:pt x="867" y="1149"/>
                  </a:lnTo>
                  <a:lnTo>
                    <a:pt x="734" y="1215"/>
                  </a:lnTo>
                  <a:cubicBezTo>
                    <a:pt x="701" y="1249"/>
                    <a:pt x="701" y="1249"/>
                    <a:pt x="701" y="1249"/>
                  </a:cubicBezTo>
                  <a:cubicBezTo>
                    <a:pt x="667" y="1282"/>
                    <a:pt x="667" y="1282"/>
                    <a:pt x="667" y="1316"/>
                  </a:cubicBezTo>
                  <a:cubicBezTo>
                    <a:pt x="634" y="1349"/>
                    <a:pt x="601" y="1382"/>
                    <a:pt x="601" y="1416"/>
                  </a:cubicBezTo>
                  <a:cubicBezTo>
                    <a:pt x="567" y="1449"/>
                    <a:pt x="534" y="1449"/>
                    <a:pt x="501" y="1482"/>
                  </a:cubicBezTo>
                  <a:cubicBezTo>
                    <a:pt x="467" y="1516"/>
                    <a:pt x="434" y="1516"/>
                    <a:pt x="400" y="1516"/>
                  </a:cubicBezTo>
                  <a:cubicBezTo>
                    <a:pt x="367" y="1516"/>
                    <a:pt x="367" y="1516"/>
                    <a:pt x="334" y="1482"/>
                  </a:cubicBezTo>
                  <a:cubicBezTo>
                    <a:pt x="300" y="1482"/>
                    <a:pt x="300" y="1449"/>
                    <a:pt x="300" y="1416"/>
                  </a:cubicBezTo>
                  <a:cubicBezTo>
                    <a:pt x="267" y="1382"/>
                    <a:pt x="267" y="1349"/>
                    <a:pt x="267" y="1282"/>
                  </a:cubicBezTo>
                  <a:lnTo>
                    <a:pt x="901" y="915"/>
                  </a:lnTo>
                  <a:cubicBezTo>
                    <a:pt x="934" y="915"/>
                    <a:pt x="934" y="882"/>
                    <a:pt x="934" y="882"/>
                  </a:cubicBezTo>
                  <a:cubicBezTo>
                    <a:pt x="968" y="849"/>
                    <a:pt x="968" y="815"/>
                    <a:pt x="934" y="782"/>
                  </a:cubicBezTo>
                  <a:lnTo>
                    <a:pt x="934" y="648"/>
                  </a:lnTo>
                  <a:cubicBezTo>
                    <a:pt x="934" y="548"/>
                    <a:pt x="934" y="415"/>
                    <a:pt x="901" y="315"/>
                  </a:cubicBezTo>
                  <a:cubicBezTo>
                    <a:pt x="901" y="248"/>
                    <a:pt x="867" y="181"/>
                    <a:pt x="834" y="115"/>
                  </a:cubicBezTo>
                  <a:cubicBezTo>
                    <a:pt x="767" y="48"/>
                    <a:pt x="734" y="15"/>
                    <a:pt x="667" y="15"/>
                  </a:cubicBezTo>
                  <a:cubicBezTo>
                    <a:pt x="648" y="5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8"/>
            <p:cNvSpPr/>
            <p:nvPr/>
          </p:nvSpPr>
          <p:spPr>
            <a:xfrm>
              <a:off x="1645333" y="3152109"/>
              <a:ext cx="13126" cy="32513"/>
            </a:xfrm>
            <a:custGeom>
              <a:avLst/>
              <a:gdLst/>
              <a:ahLst/>
              <a:cxnLst/>
              <a:rect l="l" t="t" r="r" b="b"/>
              <a:pathLst>
                <a:path w="868" h="2150" extrusionOk="0">
                  <a:moveTo>
                    <a:pt x="834" y="1"/>
                  </a:moveTo>
                  <a:lnTo>
                    <a:pt x="701" y="101"/>
                  </a:lnTo>
                  <a:cubicBezTo>
                    <a:pt x="667" y="101"/>
                    <a:pt x="667" y="134"/>
                    <a:pt x="667" y="134"/>
                  </a:cubicBezTo>
                  <a:cubicBezTo>
                    <a:pt x="634" y="167"/>
                    <a:pt x="634" y="201"/>
                    <a:pt x="667" y="201"/>
                  </a:cubicBezTo>
                  <a:lnTo>
                    <a:pt x="667" y="1068"/>
                  </a:lnTo>
                  <a:cubicBezTo>
                    <a:pt x="667" y="1202"/>
                    <a:pt x="634" y="1335"/>
                    <a:pt x="601" y="1435"/>
                  </a:cubicBezTo>
                  <a:cubicBezTo>
                    <a:pt x="567" y="1535"/>
                    <a:pt x="534" y="1602"/>
                    <a:pt x="434" y="1669"/>
                  </a:cubicBezTo>
                  <a:cubicBezTo>
                    <a:pt x="406" y="1682"/>
                    <a:pt x="379" y="1690"/>
                    <a:pt x="356" y="1690"/>
                  </a:cubicBezTo>
                  <a:cubicBezTo>
                    <a:pt x="323" y="1690"/>
                    <a:pt x="301" y="1674"/>
                    <a:pt x="301" y="1635"/>
                  </a:cubicBezTo>
                  <a:cubicBezTo>
                    <a:pt x="234" y="1535"/>
                    <a:pt x="234" y="1435"/>
                    <a:pt x="234" y="1335"/>
                  </a:cubicBezTo>
                  <a:lnTo>
                    <a:pt x="234" y="468"/>
                  </a:lnTo>
                  <a:cubicBezTo>
                    <a:pt x="234" y="434"/>
                    <a:pt x="234" y="401"/>
                    <a:pt x="234" y="401"/>
                  </a:cubicBezTo>
                  <a:lnTo>
                    <a:pt x="200" y="401"/>
                  </a:lnTo>
                  <a:lnTo>
                    <a:pt x="67" y="468"/>
                  </a:lnTo>
                  <a:cubicBezTo>
                    <a:pt x="34" y="501"/>
                    <a:pt x="34" y="501"/>
                    <a:pt x="0" y="534"/>
                  </a:cubicBezTo>
                  <a:cubicBezTo>
                    <a:pt x="0" y="534"/>
                    <a:pt x="0" y="568"/>
                    <a:pt x="0" y="601"/>
                  </a:cubicBezTo>
                  <a:lnTo>
                    <a:pt x="0" y="1535"/>
                  </a:lnTo>
                  <a:cubicBezTo>
                    <a:pt x="0" y="1635"/>
                    <a:pt x="0" y="1735"/>
                    <a:pt x="0" y="1835"/>
                  </a:cubicBezTo>
                  <a:cubicBezTo>
                    <a:pt x="0" y="1902"/>
                    <a:pt x="34" y="1969"/>
                    <a:pt x="67" y="2035"/>
                  </a:cubicBezTo>
                  <a:cubicBezTo>
                    <a:pt x="100" y="2102"/>
                    <a:pt x="134" y="2136"/>
                    <a:pt x="200" y="2136"/>
                  </a:cubicBezTo>
                  <a:cubicBezTo>
                    <a:pt x="220" y="2145"/>
                    <a:pt x="240" y="2149"/>
                    <a:pt x="259" y="2149"/>
                  </a:cubicBezTo>
                  <a:cubicBezTo>
                    <a:pt x="306" y="2149"/>
                    <a:pt x="353" y="2126"/>
                    <a:pt x="401" y="2102"/>
                  </a:cubicBezTo>
                  <a:cubicBezTo>
                    <a:pt x="434" y="2069"/>
                    <a:pt x="501" y="2002"/>
                    <a:pt x="534" y="1935"/>
                  </a:cubicBezTo>
                  <a:cubicBezTo>
                    <a:pt x="601" y="1869"/>
                    <a:pt x="634" y="1802"/>
                    <a:pt x="667" y="1735"/>
                  </a:cubicBezTo>
                  <a:lnTo>
                    <a:pt x="667" y="1802"/>
                  </a:lnTo>
                  <a:cubicBezTo>
                    <a:pt x="634" y="1835"/>
                    <a:pt x="634" y="1835"/>
                    <a:pt x="667" y="1869"/>
                  </a:cubicBezTo>
                  <a:lnTo>
                    <a:pt x="701" y="1869"/>
                  </a:lnTo>
                  <a:lnTo>
                    <a:pt x="834" y="1769"/>
                  </a:lnTo>
                  <a:cubicBezTo>
                    <a:pt x="868" y="1769"/>
                    <a:pt x="868" y="1769"/>
                    <a:pt x="868" y="1735"/>
                  </a:cubicBezTo>
                  <a:cubicBezTo>
                    <a:pt x="868" y="1702"/>
                    <a:pt x="868" y="1669"/>
                    <a:pt x="868" y="1669"/>
                  </a:cubicBezTo>
                  <a:lnTo>
                    <a:pt x="868" y="67"/>
                  </a:lnTo>
                  <a:cubicBezTo>
                    <a:pt x="868" y="34"/>
                    <a:pt x="868" y="34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8"/>
            <p:cNvSpPr/>
            <p:nvPr/>
          </p:nvSpPr>
          <p:spPr>
            <a:xfrm>
              <a:off x="1661983" y="3136972"/>
              <a:ext cx="11100" cy="36097"/>
            </a:xfrm>
            <a:custGeom>
              <a:avLst/>
              <a:gdLst/>
              <a:ahLst/>
              <a:cxnLst/>
              <a:rect l="l" t="t" r="r" b="b"/>
              <a:pathLst>
                <a:path w="734" h="2387" extrusionOk="0">
                  <a:moveTo>
                    <a:pt x="367" y="1"/>
                  </a:moveTo>
                  <a:lnTo>
                    <a:pt x="234" y="101"/>
                  </a:lnTo>
                  <a:cubicBezTo>
                    <a:pt x="200" y="101"/>
                    <a:pt x="200" y="134"/>
                    <a:pt x="200" y="168"/>
                  </a:cubicBezTo>
                  <a:cubicBezTo>
                    <a:pt x="167" y="168"/>
                    <a:pt x="167" y="201"/>
                    <a:pt x="200" y="234"/>
                  </a:cubicBezTo>
                  <a:lnTo>
                    <a:pt x="200" y="768"/>
                  </a:lnTo>
                  <a:lnTo>
                    <a:pt x="67" y="868"/>
                  </a:lnTo>
                  <a:cubicBezTo>
                    <a:pt x="33" y="868"/>
                    <a:pt x="33" y="902"/>
                    <a:pt x="33" y="902"/>
                  </a:cubicBezTo>
                  <a:cubicBezTo>
                    <a:pt x="33" y="935"/>
                    <a:pt x="33" y="968"/>
                    <a:pt x="33" y="968"/>
                  </a:cubicBezTo>
                  <a:lnTo>
                    <a:pt x="33" y="1202"/>
                  </a:lnTo>
                  <a:cubicBezTo>
                    <a:pt x="0" y="1235"/>
                    <a:pt x="0" y="1235"/>
                    <a:pt x="33" y="1269"/>
                  </a:cubicBezTo>
                  <a:lnTo>
                    <a:pt x="67" y="1269"/>
                  </a:lnTo>
                  <a:lnTo>
                    <a:pt x="200" y="1202"/>
                  </a:lnTo>
                  <a:lnTo>
                    <a:pt x="200" y="1936"/>
                  </a:lnTo>
                  <a:cubicBezTo>
                    <a:pt x="167" y="2069"/>
                    <a:pt x="200" y="2203"/>
                    <a:pt x="300" y="2336"/>
                  </a:cubicBezTo>
                  <a:cubicBezTo>
                    <a:pt x="334" y="2369"/>
                    <a:pt x="367" y="2386"/>
                    <a:pt x="409" y="2386"/>
                  </a:cubicBezTo>
                  <a:cubicBezTo>
                    <a:pt x="450" y="2386"/>
                    <a:pt x="500" y="2369"/>
                    <a:pt x="567" y="2336"/>
                  </a:cubicBezTo>
                  <a:lnTo>
                    <a:pt x="701" y="2269"/>
                  </a:lnTo>
                  <a:cubicBezTo>
                    <a:pt x="734" y="2236"/>
                    <a:pt x="734" y="2236"/>
                    <a:pt x="734" y="2203"/>
                  </a:cubicBezTo>
                  <a:cubicBezTo>
                    <a:pt x="734" y="2203"/>
                    <a:pt x="734" y="2169"/>
                    <a:pt x="734" y="2136"/>
                  </a:cubicBezTo>
                  <a:lnTo>
                    <a:pt x="734" y="1902"/>
                  </a:lnTo>
                  <a:cubicBezTo>
                    <a:pt x="734" y="1902"/>
                    <a:pt x="734" y="1869"/>
                    <a:pt x="734" y="1836"/>
                  </a:cubicBezTo>
                  <a:lnTo>
                    <a:pt x="701" y="1836"/>
                  </a:lnTo>
                  <a:lnTo>
                    <a:pt x="601" y="1936"/>
                  </a:lnTo>
                  <a:lnTo>
                    <a:pt x="467" y="1936"/>
                  </a:lnTo>
                  <a:cubicBezTo>
                    <a:pt x="434" y="1869"/>
                    <a:pt x="434" y="1836"/>
                    <a:pt x="434" y="1769"/>
                  </a:cubicBezTo>
                  <a:lnTo>
                    <a:pt x="400" y="1035"/>
                  </a:lnTo>
                  <a:lnTo>
                    <a:pt x="667" y="902"/>
                  </a:lnTo>
                  <a:cubicBezTo>
                    <a:pt x="667" y="868"/>
                    <a:pt x="701" y="868"/>
                    <a:pt x="701" y="835"/>
                  </a:cubicBezTo>
                  <a:cubicBezTo>
                    <a:pt x="701" y="802"/>
                    <a:pt x="701" y="802"/>
                    <a:pt x="701" y="768"/>
                  </a:cubicBezTo>
                  <a:lnTo>
                    <a:pt x="701" y="535"/>
                  </a:lnTo>
                  <a:cubicBezTo>
                    <a:pt x="701" y="535"/>
                    <a:pt x="701" y="501"/>
                    <a:pt x="701" y="501"/>
                  </a:cubicBezTo>
                  <a:lnTo>
                    <a:pt x="667" y="501"/>
                  </a:lnTo>
                  <a:lnTo>
                    <a:pt x="400" y="635"/>
                  </a:lnTo>
                  <a:lnTo>
                    <a:pt x="400" y="68"/>
                  </a:lnTo>
                  <a:cubicBezTo>
                    <a:pt x="400" y="34"/>
                    <a:pt x="400" y="34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8"/>
            <p:cNvSpPr/>
            <p:nvPr/>
          </p:nvSpPr>
          <p:spPr>
            <a:xfrm>
              <a:off x="1676606" y="3136594"/>
              <a:ext cx="9603" cy="32181"/>
            </a:xfrm>
            <a:custGeom>
              <a:avLst/>
              <a:gdLst/>
              <a:ahLst/>
              <a:cxnLst/>
              <a:rect l="l" t="t" r="r" b="b"/>
              <a:pathLst>
                <a:path w="635" h="2128" extrusionOk="0">
                  <a:moveTo>
                    <a:pt x="597" y="1"/>
                  </a:moveTo>
                  <a:cubicBezTo>
                    <a:pt x="593" y="1"/>
                    <a:pt x="584" y="9"/>
                    <a:pt x="568" y="26"/>
                  </a:cubicBezTo>
                  <a:lnTo>
                    <a:pt x="501" y="59"/>
                  </a:lnTo>
                  <a:cubicBezTo>
                    <a:pt x="434" y="93"/>
                    <a:pt x="367" y="126"/>
                    <a:pt x="334" y="193"/>
                  </a:cubicBezTo>
                  <a:cubicBezTo>
                    <a:pt x="301" y="259"/>
                    <a:pt x="267" y="326"/>
                    <a:pt x="234" y="393"/>
                  </a:cubicBezTo>
                  <a:lnTo>
                    <a:pt x="234" y="326"/>
                  </a:lnTo>
                  <a:cubicBezTo>
                    <a:pt x="234" y="293"/>
                    <a:pt x="234" y="259"/>
                    <a:pt x="234" y="259"/>
                  </a:cubicBezTo>
                  <a:lnTo>
                    <a:pt x="201" y="259"/>
                  </a:lnTo>
                  <a:lnTo>
                    <a:pt x="34" y="326"/>
                  </a:lnTo>
                  <a:cubicBezTo>
                    <a:pt x="34" y="360"/>
                    <a:pt x="0" y="360"/>
                    <a:pt x="0" y="393"/>
                  </a:cubicBezTo>
                  <a:cubicBezTo>
                    <a:pt x="0" y="426"/>
                    <a:pt x="0" y="426"/>
                    <a:pt x="0" y="460"/>
                  </a:cubicBezTo>
                  <a:lnTo>
                    <a:pt x="0" y="2061"/>
                  </a:lnTo>
                  <a:cubicBezTo>
                    <a:pt x="0" y="2094"/>
                    <a:pt x="0" y="2094"/>
                    <a:pt x="0" y="2127"/>
                  </a:cubicBezTo>
                  <a:lnTo>
                    <a:pt x="34" y="2127"/>
                  </a:lnTo>
                  <a:lnTo>
                    <a:pt x="201" y="2027"/>
                  </a:lnTo>
                  <a:cubicBezTo>
                    <a:pt x="201" y="2027"/>
                    <a:pt x="234" y="1994"/>
                    <a:pt x="234" y="1994"/>
                  </a:cubicBezTo>
                  <a:cubicBezTo>
                    <a:pt x="234" y="1961"/>
                    <a:pt x="234" y="1927"/>
                    <a:pt x="234" y="1894"/>
                  </a:cubicBezTo>
                  <a:lnTo>
                    <a:pt x="234" y="1027"/>
                  </a:lnTo>
                  <a:cubicBezTo>
                    <a:pt x="234" y="893"/>
                    <a:pt x="234" y="793"/>
                    <a:pt x="301" y="693"/>
                  </a:cubicBezTo>
                  <a:cubicBezTo>
                    <a:pt x="301" y="593"/>
                    <a:pt x="367" y="560"/>
                    <a:pt x="467" y="493"/>
                  </a:cubicBezTo>
                  <a:lnTo>
                    <a:pt x="568" y="426"/>
                  </a:lnTo>
                  <a:cubicBezTo>
                    <a:pt x="601" y="393"/>
                    <a:pt x="601" y="393"/>
                    <a:pt x="601" y="360"/>
                  </a:cubicBezTo>
                  <a:cubicBezTo>
                    <a:pt x="601" y="360"/>
                    <a:pt x="601" y="326"/>
                    <a:pt x="601" y="293"/>
                  </a:cubicBezTo>
                  <a:lnTo>
                    <a:pt x="601" y="59"/>
                  </a:lnTo>
                  <a:cubicBezTo>
                    <a:pt x="634" y="59"/>
                    <a:pt x="634" y="26"/>
                    <a:pt x="601" y="26"/>
                  </a:cubicBezTo>
                  <a:cubicBezTo>
                    <a:pt x="601" y="9"/>
                    <a:pt x="60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8"/>
            <p:cNvSpPr/>
            <p:nvPr/>
          </p:nvSpPr>
          <p:spPr>
            <a:xfrm>
              <a:off x="1687706" y="3130212"/>
              <a:ext cx="13625" cy="31001"/>
            </a:xfrm>
            <a:custGeom>
              <a:avLst/>
              <a:gdLst/>
              <a:ahLst/>
              <a:cxnLst/>
              <a:rect l="l" t="t" r="r" b="b"/>
              <a:pathLst>
                <a:path w="901" h="2050" extrusionOk="0">
                  <a:moveTo>
                    <a:pt x="601" y="982"/>
                  </a:moveTo>
                  <a:lnTo>
                    <a:pt x="601" y="1015"/>
                  </a:lnTo>
                  <a:cubicBezTo>
                    <a:pt x="634" y="1048"/>
                    <a:pt x="634" y="1115"/>
                    <a:pt x="601" y="1148"/>
                  </a:cubicBezTo>
                  <a:cubicBezTo>
                    <a:pt x="601" y="1249"/>
                    <a:pt x="534" y="1349"/>
                    <a:pt x="467" y="1449"/>
                  </a:cubicBezTo>
                  <a:cubicBezTo>
                    <a:pt x="434" y="1482"/>
                    <a:pt x="401" y="1515"/>
                    <a:pt x="367" y="1549"/>
                  </a:cubicBezTo>
                  <a:cubicBezTo>
                    <a:pt x="334" y="1582"/>
                    <a:pt x="267" y="1582"/>
                    <a:pt x="234" y="1582"/>
                  </a:cubicBezTo>
                  <a:cubicBezTo>
                    <a:pt x="200" y="1549"/>
                    <a:pt x="200" y="1549"/>
                    <a:pt x="200" y="1482"/>
                  </a:cubicBezTo>
                  <a:cubicBezTo>
                    <a:pt x="200" y="1449"/>
                    <a:pt x="200" y="1382"/>
                    <a:pt x="234" y="1349"/>
                  </a:cubicBezTo>
                  <a:cubicBezTo>
                    <a:pt x="267" y="1282"/>
                    <a:pt x="301" y="1249"/>
                    <a:pt x="367" y="1215"/>
                  </a:cubicBezTo>
                  <a:lnTo>
                    <a:pt x="601" y="982"/>
                  </a:lnTo>
                  <a:close/>
                  <a:moveTo>
                    <a:pt x="670" y="1"/>
                  </a:moveTo>
                  <a:cubicBezTo>
                    <a:pt x="657" y="1"/>
                    <a:pt x="644" y="5"/>
                    <a:pt x="634" y="14"/>
                  </a:cubicBezTo>
                  <a:cubicBezTo>
                    <a:pt x="567" y="14"/>
                    <a:pt x="501" y="14"/>
                    <a:pt x="467" y="48"/>
                  </a:cubicBezTo>
                  <a:cubicBezTo>
                    <a:pt x="401" y="81"/>
                    <a:pt x="334" y="148"/>
                    <a:pt x="267" y="214"/>
                  </a:cubicBezTo>
                  <a:cubicBezTo>
                    <a:pt x="234" y="248"/>
                    <a:pt x="200" y="315"/>
                    <a:pt x="167" y="381"/>
                  </a:cubicBezTo>
                  <a:cubicBezTo>
                    <a:pt x="134" y="448"/>
                    <a:pt x="100" y="515"/>
                    <a:pt x="67" y="581"/>
                  </a:cubicBezTo>
                  <a:cubicBezTo>
                    <a:pt x="67" y="648"/>
                    <a:pt x="34" y="715"/>
                    <a:pt x="34" y="782"/>
                  </a:cubicBezTo>
                  <a:cubicBezTo>
                    <a:pt x="34" y="782"/>
                    <a:pt x="34" y="782"/>
                    <a:pt x="67" y="815"/>
                  </a:cubicBezTo>
                  <a:lnTo>
                    <a:pt x="100" y="815"/>
                  </a:lnTo>
                  <a:lnTo>
                    <a:pt x="301" y="715"/>
                  </a:lnTo>
                  <a:cubicBezTo>
                    <a:pt x="301" y="715"/>
                    <a:pt x="334" y="681"/>
                    <a:pt x="334" y="681"/>
                  </a:cubicBezTo>
                  <a:cubicBezTo>
                    <a:pt x="334" y="648"/>
                    <a:pt x="334" y="648"/>
                    <a:pt x="367" y="615"/>
                  </a:cubicBezTo>
                  <a:cubicBezTo>
                    <a:pt x="367" y="581"/>
                    <a:pt x="401" y="548"/>
                    <a:pt x="401" y="515"/>
                  </a:cubicBezTo>
                  <a:cubicBezTo>
                    <a:pt x="434" y="515"/>
                    <a:pt x="434" y="481"/>
                    <a:pt x="467" y="448"/>
                  </a:cubicBezTo>
                  <a:lnTo>
                    <a:pt x="601" y="448"/>
                  </a:lnTo>
                  <a:cubicBezTo>
                    <a:pt x="667" y="481"/>
                    <a:pt x="667" y="548"/>
                    <a:pt x="667" y="648"/>
                  </a:cubicBezTo>
                  <a:lnTo>
                    <a:pt x="334" y="915"/>
                  </a:lnTo>
                  <a:cubicBezTo>
                    <a:pt x="234" y="1015"/>
                    <a:pt x="167" y="1115"/>
                    <a:pt x="100" y="1249"/>
                  </a:cubicBezTo>
                  <a:cubicBezTo>
                    <a:pt x="34" y="1382"/>
                    <a:pt x="0" y="1515"/>
                    <a:pt x="0" y="1649"/>
                  </a:cubicBezTo>
                  <a:cubicBezTo>
                    <a:pt x="0" y="1716"/>
                    <a:pt x="0" y="1782"/>
                    <a:pt x="34" y="1849"/>
                  </a:cubicBezTo>
                  <a:cubicBezTo>
                    <a:pt x="34" y="1916"/>
                    <a:pt x="67" y="1949"/>
                    <a:pt x="100" y="1982"/>
                  </a:cubicBezTo>
                  <a:cubicBezTo>
                    <a:pt x="134" y="2016"/>
                    <a:pt x="167" y="2049"/>
                    <a:pt x="200" y="2049"/>
                  </a:cubicBezTo>
                  <a:cubicBezTo>
                    <a:pt x="267" y="2049"/>
                    <a:pt x="301" y="2016"/>
                    <a:pt x="367" y="1982"/>
                  </a:cubicBezTo>
                  <a:cubicBezTo>
                    <a:pt x="434" y="1949"/>
                    <a:pt x="501" y="1882"/>
                    <a:pt x="534" y="1816"/>
                  </a:cubicBezTo>
                  <a:cubicBezTo>
                    <a:pt x="601" y="1749"/>
                    <a:pt x="634" y="1649"/>
                    <a:pt x="667" y="1582"/>
                  </a:cubicBezTo>
                  <a:lnTo>
                    <a:pt x="667" y="1682"/>
                  </a:lnTo>
                  <a:cubicBezTo>
                    <a:pt x="667" y="1716"/>
                    <a:pt x="667" y="1716"/>
                    <a:pt x="667" y="1749"/>
                  </a:cubicBezTo>
                  <a:lnTo>
                    <a:pt x="701" y="1749"/>
                  </a:lnTo>
                  <a:lnTo>
                    <a:pt x="834" y="1649"/>
                  </a:lnTo>
                  <a:cubicBezTo>
                    <a:pt x="901" y="1649"/>
                    <a:pt x="901" y="1615"/>
                    <a:pt x="901" y="1615"/>
                  </a:cubicBezTo>
                  <a:cubicBezTo>
                    <a:pt x="901" y="1582"/>
                    <a:pt x="901" y="1549"/>
                    <a:pt x="901" y="1515"/>
                  </a:cubicBezTo>
                  <a:lnTo>
                    <a:pt x="901" y="515"/>
                  </a:lnTo>
                  <a:cubicBezTo>
                    <a:pt x="901" y="415"/>
                    <a:pt x="868" y="315"/>
                    <a:pt x="868" y="214"/>
                  </a:cubicBezTo>
                  <a:cubicBezTo>
                    <a:pt x="834" y="148"/>
                    <a:pt x="801" y="114"/>
                    <a:pt x="768" y="48"/>
                  </a:cubicBezTo>
                  <a:cubicBezTo>
                    <a:pt x="744" y="24"/>
                    <a:pt x="704" y="1"/>
                    <a:pt x="6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8"/>
            <p:cNvSpPr/>
            <p:nvPr/>
          </p:nvSpPr>
          <p:spPr>
            <a:xfrm>
              <a:off x="1705354" y="3113774"/>
              <a:ext cx="3554" cy="38351"/>
            </a:xfrm>
            <a:custGeom>
              <a:avLst/>
              <a:gdLst/>
              <a:ahLst/>
              <a:cxnLst/>
              <a:rect l="l" t="t" r="r" b="b"/>
              <a:pathLst>
                <a:path w="235" h="2536" extrusionOk="0">
                  <a:moveTo>
                    <a:pt x="201" y="1"/>
                  </a:moveTo>
                  <a:lnTo>
                    <a:pt x="34" y="101"/>
                  </a:lnTo>
                  <a:cubicBezTo>
                    <a:pt x="34" y="101"/>
                    <a:pt x="1" y="134"/>
                    <a:pt x="1" y="134"/>
                  </a:cubicBezTo>
                  <a:cubicBezTo>
                    <a:pt x="1" y="167"/>
                    <a:pt x="1" y="201"/>
                    <a:pt x="1" y="234"/>
                  </a:cubicBezTo>
                  <a:lnTo>
                    <a:pt x="1" y="2469"/>
                  </a:lnTo>
                  <a:cubicBezTo>
                    <a:pt x="1" y="2502"/>
                    <a:pt x="1" y="2502"/>
                    <a:pt x="1" y="2536"/>
                  </a:cubicBezTo>
                  <a:lnTo>
                    <a:pt x="34" y="2536"/>
                  </a:lnTo>
                  <a:lnTo>
                    <a:pt x="201" y="2436"/>
                  </a:lnTo>
                  <a:cubicBezTo>
                    <a:pt x="201" y="2436"/>
                    <a:pt x="201" y="2402"/>
                    <a:pt x="234" y="2402"/>
                  </a:cubicBezTo>
                  <a:cubicBezTo>
                    <a:pt x="234" y="2369"/>
                    <a:pt x="234" y="2336"/>
                    <a:pt x="234" y="2336"/>
                  </a:cubicBezTo>
                  <a:lnTo>
                    <a:pt x="234" y="67"/>
                  </a:lnTo>
                  <a:cubicBezTo>
                    <a:pt x="234" y="34"/>
                    <a:pt x="234" y="34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8"/>
            <p:cNvSpPr/>
            <p:nvPr/>
          </p:nvSpPr>
          <p:spPr>
            <a:xfrm>
              <a:off x="1920245" y="2970775"/>
              <a:ext cx="46426" cy="55772"/>
            </a:xfrm>
            <a:custGeom>
              <a:avLst/>
              <a:gdLst/>
              <a:ahLst/>
              <a:cxnLst/>
              <a:rect l="l" t="t" r="r" b="b"/>
              <a:pathLst>
                <a:path w="3070" h="3688" extrusionOk="0">
                  <a:moveTo>
                    <a:pt x="2552" y="0"/>
                  </a:moveTo>
                  <a:cubicBezTo>
                    <a:pt x="2444" y="0"/>
                    <a:pt x="2326" y="37"/>
                    <a:pt x="2203" y="117"/>
                  </a:cubicBezTo>
                  <a:lnTo>
                    <a:pt x="902" y="850"/>
                  </a:lnTo>
                  <a:cubicBezTo>
                    <a:pt x="335" y="1251"/>
                    <a:pt x="34" y="1884"/>
                    <a:pt x="1" y="2552"/>
                  </a:cubicBezTo>
                  <a:lnTo>
                    <a:pt x="1" y="2919"/>
                  </a:lnTo>
                  <a:cubicBezTo>
                    <a:pt x="1" y="3413"/>
                    <a:pt x="221" y="3688"/>
                    <a:pt x="539" y="3688"/>
                  </a:cubicBezTo>
                  <a:cubicBezTo>
                    <a:pt x="650" y="3688"/>
                    <a:pt x="772" y="3655"/>
                    <a:pt x="902" y="3586"/>
                  </a:cubicBezTo>
                  <a:lnTo>
                    <a:pt x="2203" y="2852"/>
                  </a:lnTo>
                  <a:cubicBezTo>
                    <a:pt x="2736" y="2452"/>
                    <a:pt x="3070" y="1818"/>
                    <a:pt x="3070" y="1151"/>
                  </a:cubicBezTo>
                  <a:lnTo>
                    <a:pt x="3070" y="784"/>
                  </a:lnTo>
                  <a:cubicBezTo>
                    <a:pt x="3070" y="292"/>
                    <a:pt x="2853" y="0"/>
                    <a:pt x="2552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8"/>
            <p:cNvSpPr/>
            <p:nvPr/>
          </p:nvSpPr>
          <p:spPr>
            <a:xfrm>
              <a:off x="1920245" y="2970775"/>
              <a:ext cx="46426" cy="55772"/>
            </a:xfrm>
            <a:custGeom>
              <a:avLst/>
              <a:gdLst/>
              <a:ahLst/>
              <a:cxnLst/>
              <a:rect l="l" t="t" r="r" b="b"/>
              <a:pathLst>
                <a:path w="3070" h="3688" extrusionOk="0">
                  <a:moveTo>
                    <a:pt x="2552" y="0"/>
                  </a:moveTo>
                  <a:cubicBezTo>
                    <a:pt x="2444" y="0"/>
                    <a:pt x="2326" y="37"/>
                    <a:pt x="2203" y="117"/>
                  </a:cubicBezTo>
                  <a:lnTo>
                    <a:pt x="902" y="850"/>
                  </a:lnTo>
                  <a:cubicBezTo>
                    <a:pt x="335" y="1251"/>
                    <a:pt x="34" y="1884"/>
                    <a:pt x="1" y="2552"/>
                  </a:cubicBezTo>
                  <a:lnTo>
                    <a:pt x="1" y="2919"/>
                  </a:lnTo>
                  <a:cubicBezTo>
                    <a:pt x="1" y="3413"/>
                    <a:pt x="221" y="3688"/>
                    <a:pt x="539" y="3688"/>
                  </a:cubicBezTo>
                  <a:cubicBezTo>
                    <a:pt x="650" y="3688"/>
                    <a:pt x="772" y="3655"/>
                    <a:pt x="902" y="3586"/>
                  </a:cubicBezTo>
                  <a:lnTo>
                    <a:pt x="2203" y="2852"/>
                  </a:lnTo>
                  <a:cubicBezTo>
                    <a:pt x="2736" y="2452"/>
                    <a:pt x="3070" y="1818"/>
                    <a:pt x="3070" y="1151"/>
                  </a:cubicBezTo>
                  <a:lnTo>
                    <a:pt x="3070" y="784"/>
                  </a:lnTo>
                  <a:cubicBezTo>
                    <a:pt x="3070" y="292"/>
                    <a:pt x="2853" y="0"/>
                    <a:pt x="2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8"/>
            <p:cNvSpPr/>
            <p:nvPr/>
          </p:nvSpPr>
          <p:spPr>
            <a:xfrm>
              <a:off x="1993907" y="2941256"/>
              <a:ext cx="15652" cy="44400"/>
            </a:xfrm>
            <a:custGeom>
              <a:avLst/>
              <a:gdLst/>
              <a:ahLst/>
              <a:cxnLst/>
              <a:rect l="l" t="t" r="r" b="b"/>
              <a:pathLst>
                <a:path w="1035" h="2936" extrusionOk="0">
                  <a:moveTo>
                    <a:pt x="967" y="0"/>
                  </a:moveTo>
                  <a:lnTo>
                    <a:pt x="834" y="67"/>
                  </a:lnTo>
                  <a:cubicBezTo>
                    <a:pt x="801" y="67"/>
                    <a:pt x="801" y="100"/>
                    <a:pt x="801" y="134"/>
                  </a:cubicBezTo>
                  <a:cubicBezTo>
                    <a:pt x="767" y="134"/>
                    <a:pt x="767" y="167"/>
                    <a:pt x="801" y="201"/>
                  </a:cubicBezTo>
                  <a:lnTo>
                    <a:pt x="801" y="1602"/>
                  </a:lnTo>
                  <a:lnTo>
                    <a:pt x="234" y="501"/>
                  </a:lnTo>
                  <a:lnTo>
                    <a:pt x="234" y="467"/>
                  </a:lnTo>
                  <a:lnTo>
                    <a:pt x="167" y="467"/>
                  </a:lnTo>
                  <a:lnTo>
                    <a:pt x="33" y="534"/>
                  </a:lnTo>
                  <a:cubicBezTo>
                    <a:pt x="33" y="534"/>
                    <a:pt x="0" y="567"/>
                    <a:pt x="0" y="601"/>
                  </a:cubicBezTo>
                  <a:cubicBezTo>
                    <a:pt x="0" y="601"/>
                    <a:pt x="0" y="634"/>
                    <a:pt x="0" y="668"/>
                  </a:cubicBezTo>
                  <a:lnTo>
                    <a:pt x="0" y="2869"/>
                  </a:lnTo>
                  <a:cubicBezTo>
                    <a:pt x="0" y="2902"/>
                    <a:pt x="0" y="2902"/>
                    <a:pt x="0" y="2936"/>
                  </a:cubicBezTo>
                  <a:lnTo>
                    <a:pt x="33" y="2936"/>
                  </a:lnTo>
                  <a:lnTo>
                    <a:pt x="200" y="2836"/>
                  </a:lnTo>
                  <a:cubicBezTo>
                    <a:pt x="200" y="2836"/>
                    <a:pt x="234" y="2802"/>
                    <a:pt x="234" y="2802"/>
                  </a:cubicBezTo>
                  <a:cubicBezTo>
                    <a:pt x="234" y="2769"/>
                    <a:pt x="234" y="2736"/>
                    <a:pt x="234" y="2736"/>
                  </a:cubicBezTo>
                  <a:lnTo>
                    <a:pt x="234" y="1301"/>
                  </a:lnTo>
                  <a:lnTo>
                    <a:pt x="767" y="2435"/>
                  </a:lnTo>
                  <a:lnTo>
                    <a:pt x="801" y="2469"/>
                  </a:lnTo>
                  <a:lnTo>
                    <a:pt x="834" y="2469"/>
                  </a:lnTo>
                  <a:lnTo>
                    <a:pt x="967" y="2369"/>
                  </a:lnTo>
                  <a:cubicBezTo>
                    <a:pt x="1001" y="2369"/>
                    <a:pt x="1001" y="2369"/>
                    <a:pt x="1001" y="2335"/>
                  </a:cubicBezTo>
                  <a:cubicBezTo>
                    <a:pt x="1001" y="2302"/>
                    <a:pt x="1001" y="2269"/>
                    <a:pt x="1001" y="2269"/>
                  </a:cubicBezTo>
                  <a:lnTo>
                    <a:pt x="1001" y="34"/>
                  </a:lnTo>
                  <a:cubicBezTo>
                    <a:pt x="1034" y="34"/>
                    <a:pt x="1034" y="0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8"/>
            <p:cNvSpPr/>
            <p:nvPr/>
          </p:nvSpPr>
          <p:spPr>
            <a:xfrm>
              <a:off x="2013067" y="2942269"/>
              <a:ext cx="14140" cy="29474"/>
            </a:xfrm>
            <a:custGeom>
              <a:avLst/>
              <a:gdLst/>
              <a:ahLst/>
              <a:cxnLst/>
              <a:rect l="l" t="t" r="r" b="b"/>
              <a:pathLst>
                <a:path w="935" h="1949" extrusionOk="0">
                  <a:moveTo>
                    <a:pt x="568" y="434"/>
                  </a:moveTo>
                  <a:cubicBezTo>
                    <a:pt x="601" y="434"/>
                    <a:pt x="634" y="434"/>
                    <a:pt x="634" y="467"/>
                  </a:cubicBezTo>
                  <a:cubicBezTo>
                    <a:pt x="668" y="500"/>
                    <a:pt x="668" y="534"/>
                    <a:pt x="668" y="534"/>
                  </a:cubicBezTo>
                  <a:cubicBezTo>
                    <a:pt x="668" y="567"/>
                    <a:pt x="668" y="634"/>
                    <a:pt x="668" y="634"/>
                  </a:cubicBezTo>
                  <a:lnTo>
                    <a:pt x="268" y="901"/>
                  </a:lnTo>
                  <a:cubicBezTo>
                    <a:pt x="268" y="867"/>
                    <a:pt x="268" y="834"/>
                    <a:pt x="268" y="767"/>
                  </a:cubicBezTo>
                  <a:cubicBezTo>
                    <a:pt x="268" y="734"/>
                    <a:pt x="301" y="701"/>
                    <a:pt x="301" y="667"/>
                  </a:cubicBezTo>
                  <a:cubicBezTo>
                    <a:pt x="334" y="634"/>
                    <a:pt x="334" y="567"/>
                    <a:pt x="368" y="534"/>
                  </a:cubicBezTo>
                  <a:cubicBezTo>
                    <a:pt x="401" y="500"/>
                    <a:pt x="434" y="467"/>
                    <a:pt x="468" y="467"/>
                  </a:cubicBezTo>
                  <a:cubicBezTo>
                    <a:pt x="501" y="434"/>
                    <a:pt x="534" y="434"/>
                    <a:pt x="568" y="434"/>
                  </a:cubicBezTo>
                  <a:close/>
                  <a:moveTo>
                    <a:pt x="668" y="0"/>
                  </a:moveTo>
                  <a:cubicBezTo>
                    <a:pt x="601" y="0"/>
                    <a:pt x="534" y="0"/>
                    <a:pt x="468" y="33"/>
                  </a:cubicBezTo>
                  <a:cubicBezTo>
                    <a:pt x="401" y="100"/>
                    <a:pt x="334" y="167"/>
                    <a:pt x="268" y="234"/>
                  </a:cubicBezTo>
                  <a:cubicBezTo>
                    <a:pt x="201" y="334"/>
                    <a:pt x="167" y="400"/>
                    <a:pt x="134" y="534"/>
                  </a:cubicBezTo>
                  <a:cubicBezTo>
                    <a:pt x="67" y="634"/>
                    <a:pt x="34" y="734"/>
                    <a:pt x="34" y="867"/>
                  </a:cubicBezTo>
                  <a:cubicBezTo>
                    <a:pt x="1" y="1001"/>
                    <a:pt x="1" y="1134"/>
                    <a:pt x="1" y="1234"/>
                  </a:cubicBezTo>
                  <a:cubicBezTo>
                    <a:pt x="1" y="1368"/>
                    <a:pt x="1" y="1468"/>
                    <a:pt x="34" y="1601"/>
                  </a:cubicBezTo>
                  <a:cubicBezTo>
                    <a:pt x="34" y="1701"/>
                    <a:pt x="67" y="1768"/>
                    <a:pt x="101" y="1835"/>
                  </a:cubicBezTo>
                  <a:cubicBezTo>
                    <a:pt x="134" y="1901"/>
                    <a:pt x="201" y="1935"/>
                    <a:pt x="268" y="1935"/>
                  </a:cubicBezTo>
                  <a:cubicBezTo>
                    <a:pt x="287" y="1945"/>
                    <a:pt x="307" y="1949"/>
                    <a:pt x="326" y="1949"/>
                  </a:cubicBezTo>
                  <a:cubicBezTo>
                    <a:pt x="373" y="1949"/>
                    <a:pt x="421" y="1925"/>
                    <a:pt x="468" y="1901"/>
                  </a:cubicBezTo>
                  <a:cubicBezTo>
                    <a:pt x="534" y="1868"/>
                    <a:pt x="601" y="1801"/>
                    <a:pt x="634" y="1735"/>
                  </a:cubicBezTo>
                  <a:cubicBezTo>
                    <a:pt x="701" y="1668"/>
                    <a:pt x="735" y="1601"/>
                    <a:pt x="801" y="1535"/>
                  </a:cubicBezTo>
                  <a:cubicBezTo>
                    <a:pt x="801" y="1468"/>
                    <a:pt x="835" y="1401"/>
                    <a:pt x="868" y="1334"/>
                  </a:cubicBezTo>
                  <a:cubicBezTo>
                    <a:pt x="868" y="1301"/>
                    <a:pt x="901" y="1234"/>
                    <a:pt x="901" y="1201"/>
                  </a:cubicBezTo>
                  <a:cubicBezTo>
                    <a:pt x="901" y="1168"/>
                    <a:pt x="901" y="1168"/>
                    <a:pt x="901" y="1134"/>
                  </a:cubicBezTo>
                  <a:lnTo>
                    <a:pt x="868" y="1134"/>
                  </a:lnTo>
                  <a:lnTo>
                    <a:pt x="701" y="1234"/>
                  </a:lnTo>
                  <a:cubicBezTo>
                    <a:pt x="701" y="1234"/>
                    <a:pt x="668" y="1234"/>
                    <a:pt x="668" y="1268"/>
                  </a:cubicBezTo>
                  <a:lnTo>
                    <a:pt x="634" y="1301"/>
                  </a:lnTo>
                  <a:cubicBezTo>
                    <a:pt x="601" y="1334"/>
                    <a:pt x="601" y="1368"/>
                    <a:pt x="568" y="1401"/>
                  </a:cubicBezTo>
                  <a:cubicBezTo>
                    <a:pt x="534" y="1434"/>
                    <a:pt x="501" y="1468"/>
                    <a:pt x="468" y="1501"/>
                  </a:cubicBezTo>
                  <a:lnTo>
                    <a:pt x="401" y="1501"/>
                  </a:lnTo>
                  <a:cubicBezTo>
                    <a:pt x="390" y="1512"/>
                    <a:pt x="379" y="1516"/>
                    <a:pt x="368" y="1516"/>
                  </a:cubicBezTo>
                  <a:cubicBezTo>
                    <a:pt x="345" y="1516"/>
                    <a:pt x="323" y="1501"/>
                    <a:pt x="301" y="1501"/>
                  </a:cubicBezTo>
                  <a:cubicBezTo>
                    <a:pt x="301" y="1468"/>
                    <a:pt x="268" y="1434"/>
                    <a:pt x="268" y="1434"/>
                  </a:cubicBezTo>
                  <a:cubicBezTo>
                    <a:pt x="268" y="1368"/>
                    <a:pt x="268" y="1334"/>
                    <a:pt x="268" y="1301"/>
                  </a:cubicBezTo>
                  <a:lnTo>
                    <a:pt x="901" y="934"/>
                  </a:lnTo>
                  <a:cubicBezTo>
                    <a:pt x="935" y="901"/>
                    <a:pt x="935" y="901"/>
                    <a:pt x="935" y="867"/>
                  </a:cubicBezTo>
                  <a:cubicBezTo>
                    <a:pt x="935" y="867"/>
                    <a:pt x="935" y="834"/>
                    <a:pt x="935" y="801"/>
                  </a:cubicBezTo>
                  <a:lnTo>
                    <a:pt x="935" y="634"/>
                  </a:lnTo>
                  <a:cubicBezTo>
                    <a:pt x="935" y="534"/>
                    <a:pt x="935" y="434"/>
                    <a:pt x="901" y="334"/>
                  </a:cubicBezTo>
                  <a:cubicBezTo>
                    <a:pt x="901" y="234"/>
                    <a:pt x="868" y="167"/>
                    <a:pt x="801" y="100"/>
                  </a:cubicBezTo>
                  <a:cubicBezTo>
                    <a:pt x="768" y="67"/>
                    <a:pt x="735" y="33"/>
                    <a:pt x="6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8"/>
            <p:cNvSpPr/>
            <p:nvPr/>
          </p:nvSpPr>
          <p:spPr>
            <a:xfrm>
              <a:off x="2029218" y="2929657"/>
              <a:ext cx="15138" cy="42887"/>
            </a:xfrm>
            <a:custGeom>
              <a:avLst/>
              <a:gdLst/>
              <a:ahLst/>
              <a:cxnLst/>
              <a:rect l="l" t="t" r="r" b="b"/>
              <a:pathLst>
                <a:path w="1001" h="2836" extrusionOk="0">
                  <a:moveTo>
                    <a:pt x="605" y="609"/>
                  </a:moveTo>
                  <a:cubicBezTo>
                    <a:pt x="634" y="609"/>
                    <a:pt x="667" y="617"/>
                    <a:pt x="701" y="634"/>
                  </a:cubicBezTo>
                  <a:cubicBezTo>
                    <a:pt x="734" y="701"/>
                    <a:pt x="767" y="801"/>
                    <a:pt x="767" y="867"/>
                  </a:cubicBezTo>
                  <a:cubicBezTo>
                    <a:pt x="767" y="934"/>
                    <a:pt x="767" y="968"/>
                    <a:pt x="767" y="1001"/>
                  </a:cubicBezTo>
                  <a:cubicBezTo>
                    <a:pt x="767" y="1034"/>
                    <a:pt x="767" y="1101"/>
                    <a:pt x="767" y="1134"/>
                  </a:cubicBezTo>
                  <a:cubicBezTo>
                    <a:pt x="767" y="1234"/>
                    <a:pt x="734" y="1368"/>
                    <a:pt x="701" y="1468"/>
                  </a:cubicBezTo>
                  <a:cubicBezTo>
                    <a:pt x="667" y="1535"/>
                    <a:pt x="601" y="1601"/>
                    <a:pt x="534" y="1668"/>
                  </a:cubicBezTo>
                  <a:cubicBezTo>
                    <a:pt x="500" y="1685"/>
                    <a:pt x="467" y="1693"/>
                    <a:pt x="438" y="1693"/>
                  </a:cubicBezTo>
                  <a:cubicBezTo>
                    <a:pt x="409" y="1693"/>
                    <a:pt x="384" y="1685"/>
                    <a:pt x="367" y="1668"/>
                  </a:cubicBezTo>
                  <a:cubicBezTo>
                    <a:pt x="300" y="1568"/>
                    <a:pt x="300" y="1468"/>
                    <a:pt x="300" y="1368"/>
                  </a:cubicBezTo>
                  <a:cubicBezTo>
                    <a:pt x="300" y="1301"/>
                    <a:pt x="300" y="1234"/>
                    <a:pt x="300" y="1201"/>
                  </a:cubicBezTo>
                  <a:cubicBezTo>
                    <a:pt x="300" y="1068"/>
                    <a:pt x="334" y="934"/>
                    <a:pt x="367" y="834"/>
                  </a:cubicBezTo>
                  <a:cubicBezTo>
                    <a:pt x="400" y="767"/>
                    <a:pt x="467" y="701"/>
                    <a:pt x="534" y="634"/>
                  </a:cubicBezTo>
                  <a:cubicBezTo>
                    <a:pt x="551" y="617"/>
                    <a:pt x="576" y="609"/>
                    <a:pt x="605" y="609"/>
                  </a:cubicBezTo>
                  <a:close/>
                  <a:moveTo>
                    <a:pt x="934" y="0"/>
                  </a:moveTo>
                  <a:lnTo>
                    <a:pt x="801" y="67"/>
                  </a:lnTo>
                  <a:cubicBezTo>
                    <a:pt x="767" y="100"/>
                    <a:pt x="767" y="100"/>
                    <a:pt x="767" y="134"/>
                  </a:cubicBezTo>
                  <a:cubicBezTo>
                    <a:pt x="767" y="167"/>
                    <a:pt x="767" y="167"/>
                    <a:pt x="767" y="200"/>
                  </a:cubicBezTo>
                  <a:lnTo>
                    <a:pt x="767" y="267"/>
                  </a:lnTo>
                  <a:lnTo>
                    <a:pt x="734" y="234"/>
                  </a:lnTo>
                  <a:cubicBezTo>
                    <a:pt x="701" y="234"/>
                    <a:pt x="701" y="200"/>
                    <a:pt x="667" y="200"/>
                  </a:cubicBezTo>
                  <a:lnTo>
                    <a:pt x="567" y="200"/>
                  </a:lnTo>
                  <a:cubicBezTo>
                    <a:pt x="534" y="234"/>
                    <a:pt x="500" y="234"/>
                    <a:pt x="467" y="234"/>
                  </a:cubicBezTo>
                  <a:cubicBezTo>
                    <a:pt x="400" y="300"/>
                    <a:pt x="334" y="367"/>
                    <a:pt x="300" y="434"/>
                  </a:cubicBezTo>
                  <a:cubicBezTo>
                    <a:pt x="234" y="501"/>
                    <a:pt x="200" y="601"/>
                    <a:pt x="167" y="667"/>
                  </a:cubicBezTo>
                  <a:cubicBezTo>
                    <a:pt x="134" y="767"/>
                    <a:pt x="100" y="867"/>
                    <a:pt x="67" y="1001"/>
                  </a:cubicBezTo>
                  <a:cubicBezTo>
                    <a:pt x="67" y="1101"/>
                    <a:pt x="33" y="1201"/>
                    <a:pt x="33" y="1301"/>
                  </a:cubicBezTo>
                  <a:cubicBezTo>
                    <a:pt x="33" y="1334"/>
                    <a:pt x="33" y="1401"/>
                    <a:pt x="33" y="1435"/>
                  </a:cubicBezTo>
                  <a:cubicBezTo>
                    <a:pt x="33" y="1468"/>
                    <a:pt x="33" y="1501"/>
                    <a:pt x="33" y="1535"/>
                  </a:cubicBezTo>
                  <a:cubicBezTo>
                    <a:pt x="33" y="1635"/>
                    <a:pt x="67" y="1735"/>
                    <a:pt x="67" y="1835"/>
                  </a:cubicBezTo>
                  <a:cubicBezTo>
                    <a:pt x="100" y="1902"/>
                    <a:pt x="134" y="1968"/>
                    <a:pt x="167" y="2035"/>
                  </a:cubicBezTo>
                  <a:cubicBezTo>
                    <a:pt x="200" y="2102"/>
                    <a:pt x="234" y="2135"/>
                    <a:pt x="300" y="2135"/>
                  </a:cubicBezTo>
                  <a:cubicBezTo>
                    <a:pt x="320" y="2145"/>
                    <a:pt x="339" y="2149"/>
                    <a:pt x="358" y="2149"/>
                  </a:cubicBezTo>
                  <a:cubicBezTo>
                    <a:pt x="403" y="2149"/>
                    <a:pt x="444" y="2125"/>
                    <a:pt x="467" y="2102"/>
                  </a:cubicBezTo>
                  <a:cubicBezTo>
                    <a:pt x="500" y="2068"/>
                    <a:pt x="534" y="2068"/>
                    <a:pt x="567" y="2035"/>
                  </a:cubicBezTo>
                  <a:lnTo>
                    <a:pt x="667" y="1935"/>
                  </a:lnTo>
                  <a:cubicBezTo>
                    <a:pt x="667" y="1902"/>
                    <a:pt x="734" y="1868"/>
                    <a:pt x="734" y="1835"/>
                  </a:cubicBezTo>
                  <a:lnTo>
                    <a:pt x="767" y="1735"/>
                  </a:lnTo>
                  <a:lnTo>
                    <a:pt x="767" y="1868"/>
                  </a:lnTo>
                  <a:cubicBezTo>
                    <a:pt x="767" y="1935"/>
                    <a:pt x="767" y="1968"/>
                    <a:pt x="734" y="2035"/>
                  </a:cubicBezTo>
                  <a:cubicBezTo>
                    <a:pt x="734" y="2102"/>
                    <a:pt x="701" y="2135"/>
                    <a:pt x="667" y="2202"/>
                  </a:cubicBezTo>
                  <a:cubicBezTo>
                    <a:pt x="667" y="2235"/>
                    <a:pt x="634" y="2268"/>
                    <a:pt x="601" y="2302"/>
                  </a:cubicBezTo>
                  <a:cubicBezTo>
                    <a:pt x="567" y="2335"/>
                    <a:pt x="567" y="2369"/>
                    <a:pt x="534" y="2402"/>
                  </a:cubicBezTo>
                  <a:cubicBezTo>
                    <a:pt x="500" y="2419"/>
                    <a:pt x="475" y="2427"/>
                    <a:pt x="446" y="2427"/>
                  </a:cubicBezTo>
                  <a:cubicBezTo>
                    <a:pt x="417" y="2427"/>
                    <a:pt x="384" y="2419"/>
                    <a:pt x="334" y="2402"/>
                  </a:cubicBezTo>
                  <a:cubicBezTo>
                    <a:pt x="300" y="2402"/>
                    <a:pt x="267" y="2369"/>
                    <a:pt x="267" y="2369"/>
                  </a:cubicBezTo>
                  <a:lnTo>
                    <a:pt x="234" y="2302"/>
                  </a:lnTo>
                  <a:lnTo>
                    <a:pt x="200" y="2302"/>
                  </a:lnTo>
                  <a:lnTo>
                    <a:pt x="67" y="2402"/>
                  </a:lnTo>
                  <a:cubicBezTo>
                    <a:pt x="33" y="2402"/>
                    <a:pt x="33" y="2435"/>
                    <a:pt x="33" y="2435"/>
                  </a:cubicBezTo>
                  <a:cubicBezTo>
                    <a:pt x="0" y="2469"/>
                    <a:pt x="0" y="2502"/>
                    <a:pt x="33" y="2502"/>
                  </a:cubicBezTo>
                  <a:cubicBezTo>
                    <a:pt x="33" y="2569"/>
                    <a:pt x="33" y="2635"/>
                    <a:pt x="67" y="2702"/>
                  </a:cubicBezTo>
                  <a:cubicBezTo>
                    <a:pt x="100" y="2735"/>
                    <a:pt x="134" y="2769"/>
                    <a:pt x="167" y="2802"/>
                  </a:cubicBezTo>
                  <a:cubicBezTo>
                    <a:pt x="200" y="2836"/>
                    <a:pt x="267" y="2836"/>
                    <a:pt x="300" y="2836"/>
                  </a:cubicBezTo>
                  <a:cubicBezTo>
                    <a:pt x="367" y="2836"/>
                    <a:pt x="434" y="2836"/>
                    <a:pt x="500" y="2769"/>
                  </a:cubicBezTo>
                  <a:cubicBezTo>
                    <a:pt x="634" y="2702"/>
                    <a:pt x="767" y="2535"/>
                    <a:pt x="834" y="2369"/>
                  </a:cubicBezTo>
                  <a:cubicBezTo>
                    <a:pt x="934" y="2135"/>
                    <a:pt x="1001" y="1902"/>
                    <a:pt x="967" y="1668"/>
                  </a:cubicBezTo>
                  <a:lnTo>
                    <a:pt x="967" y="67"/>
                  </a:lnTo>
                  <a:cubicBezTo>
                    <a:pt x="1001" y="34"/>
                    <a:pt x="1001" y="34"/>
                    <a:pt x="9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2047879" y="2922081"/>
              <a:ext cx="13625" cy="30789"/>
            </a:xfrm>
            <a:custGeom>
              <a:avLst/>
              <a:gdLst/>
              <a:ahLst/>
              <a:cxnLst/>
              <a:rect l="l" t="t" r="r" b="b"/>
              <a:pathLst>
                <a:path w="901" h="2036" extrusionOk="0">
                  <a:moveTo>
                    <a:pt x="601" y="968"/>
                  </a:moveTo>
                  <a:lnTo>
                    <a:pt x="601" y="1002"/>
                  </a:lnTo>
                  <a:cubicBezTo>
                    <a:pt x="601" y="1068"/>
                    <a:pt x="601" y="1102"/>
                    <a:pt x="601" y="1168"/>
                  </a:cubicBezTo>
                  <a:cubicBezTo>
                    <a:pt x="601" y="1202"/>
                    <a:pt x="567" y="1268"/>
                    <a:pt x="567" y="1302"/>
                  </a:cubicBezTo>
                  <a:cubicBezTo>
                    <a:pt x="534" y="1368"/>
                    <a:pt x="501" y="1402"/>
                    <a:pt x="467" y="1469"/>
                  </a:cubicBezTo>
                  <a:cubicBezTo>
                    <a:pt x="434" y="1502"/>
                    <a:pt x="401" y="1535"/>
                    <a:pt x="367" y="1569"/>
                  </a:cubicBezTo>
                  <a:cubicBezTo>
                    <a:pt x="345" y="1569"/>
                    <a:pt x="308" y="1583"/>
                    <a:pt x="276" y="1583"/>
                  </a:cubicBezTo>
                  <a:cubicBezTo>
                    <a:pt x="260" y="1583"/>
                    <a:pt x="245" y="1580"/>
                    <a:pt x="234" y="1569"/>
                  </a:cubicBezTo>
                  <a:cubicBezTo>
                    <a:pt x="200" y="1569"/>
                    <a:pt x="200" y="1535"/>
                    <a:pt x="200" y="1502"/>
                  </a:cubicBezTo>
                  <a:cubicBezTo>
                    <a:pt x="200" y="1435"/>
                    <a:pt x="200" y="1402"/>
                    <a:pt x="234" y="1335"/>
                  </a:cubicBezTo>
                  <a:cubicBezTo>
                    <a:pt x="267" y="1302"/>
                    <a:pt x="301" y="1235"/>
                    <a:pt x="334" y="1202"/>
                  </a:cubicBezTo>
                  <a:lnTo>
                    <a:pt x="601" y="968"/>
                  </a:lnTo>
                  <a:close/>
                  <a:moveTo>
                    <a:pt x="634" y="1"/>
                  </a:moveTo>
                  <a:cubicBezTo>
                    <a:pt x="567" y="1"/>
                    <a:pt x="501" y="34"/>
                    <a:pt x="434" y="68"/>
                  </a:cubicBezTo>
                  <a:cubicBezTo>
                    <a:pt x="367" y="101"/>
                    <a:pt x="334" y="134"/>
                    <a:pt x="267" y="201"/>
                  </a:cubicBezTo>
                  <a:cubicBezTo>
                    <a:pt x="234" y="268"/>
                    <a:pt x="200" y="334"/>
                    <a:pt x="134" y="401"/>
                  </a:cubicBezTo>
                  <a:cubicBezTo>
                    <a:pt x="100" y="468"/>
                    <a:pt x="100" y="535"/>
                    <a:pt x="67" y="601"/>
                  </a:cubicBezTo>
                  <a:cubicBezTo>
                    <a:pt x="67" y="668"/>
                    <a:pt x="34" y="701"/>
                    <a:pt x="34" y="768"/>
                  </a:cubicBezTo>
                  <a:cubicBezTo>
                    <a:pt x="34" y="801"/>
                    <a:pt x="34" y="801"/>
                    <a:pt x="67" y="835"/>
                  </a:cubicBezTo>
                  <a:lnTo>
                    <a:pt x="100" y="835"/>
                  </a:lnTo>
                  <a:lnTo>
                    <a:pt x="301" y="735"/>
                  </a:lnTo>
                  <a:cubicBezTo>
                    <a:pt x="301" y="701"/>
                    <a:pt x="301" y="701"/>
                    <a:pt x="334" y="701"/>
                  </a:cubicBezTo>
                  <a:cubicBezTo>
                    <a:pt x="334" y="668"/>
                    <a:pt x="334" y="668"/>
                    <a:pt x="367" y="635"/>
                  </a:cubicBezTo>
                  <a:cubicBezTo>
                    <a:pt x="367" y="601"/>
                    <a:pt x="367" y="568"/>
                    <a:pt x="401" y="535"/>
                  </a:cubicBezTo>
                  <a:cubicBezTo>
                    <a:pt x="434" y="501"/>
                    <a:pt x="434" y="501"/>
                    <a:pt x="467" y="468"/>
                  </a:cubicBezTo>
                  <a:cubicBezTo>
                    <a:pt x="484" y="451"/>
                    <a:pt x="509" y="443"/>
                    <a:pt x="534" y="443"/>
                  </a:cubicBezTo>
                  <a:cubicBezTo>
                    <a:pt x="559" y="443"/>
                    <a:pt x="584" y="451"/>
                    <a:pt x="601" y="468"/>
                  </a:cubicBezTo>
                  <a:cubicBezTo>
                    <a:pt x="667" y="501"/>
                    <a:pt x="667" y="535"/>
                    <a:pt x="667" y="635"/>
                  </a:cubicBezTo>
                  <a:lnTo>
                    <a:pt x="334" y="901"/>
                  </a:lnTo>
                  <a:cubicBezTo>
                    <a:pt x="234" y="1002"/>
                    <a:pt x="167" y="1135"/>
                    <a:pt x="100" y="1235"/>
                  </a:cubicBezTo>
                  <a:cubicBezTo>
                    <a:pt x="34" y="1368"/>
                    <a:pt x="0" y="1535"/>
                    <a:pt x="0" y="1669"/>
                  </a:cubicBezTo>
                  <a:cubicBezTo>
                    <a:pt x="0" y="1735"/>
                    <a:pt x="0" y="1802"/>
                    <a:pt x="34" y="1869"/>
                  </a:cubicBezTo>
                  <a:cubicBezTo>
                    <a:pt x="34" y="1902"/>
                    <a:pt x="67" y="1969"/>
                    <a:pt x="100" y="2002"/>
                  </a:cubicBezTo>
                  <a:cubicBezTo>
                    <a:pt x="100" y="2036"/>
                    <a:pt x="167" y="2036"/>
                    <a:pt x="200" y="2036"/>
                  </a:cubicBezTo>
                  <a:cubicBezTo>
                    <a:pt x="234" y="2036"/>
                    <a:pt x="301" y="2036"/>
                    <a:pt x="334" y="2002"/>
                  </a:cubicBezTo>
                  <a:cubicBezTo>
                    <a:pt x="434" y="1936"/>
                    <a:pt x="501" y="1902"/>
                    <a:pt x="534" y="1802"/>
                  </a:cubicBezTo>
                  <a:cubicBezTo>
                    <a:pt x="601" y="1735"/>
                    <a:pt x="634" y="1669"/>
                    <a:pt x="667" y="1569"/>
                  </a:cubicBezTo>
                  <a:lnTo>
                    <a:pt x="667" y="1702"/>
                  </a:lnTo>
                  <a:cubicBezTo>
                    <a:pt x="667" y="1702"/>
                    <a:pt x="667" y="1735"/>
                    <a:pt x="667" y="1735"/>
                  </a:cubicBezTo>
                  <a:lnTo>
                    <a:pt x="701" y="1735"/>
                  </a:lnTo>
                  <a:lnTo>
                    <a:pt x="834" y="1669"/>
                  </a:lnTo>
                  <a:cubicBezTo>
                    <a:pt x="868" y="1635"/>
                    <a:pt x="868" y="1635"/>
                    <a:pt x="868" y="1602"/>
                  </a:cubicBezTo>
                  <a:cubicBezTo>
                    <a:pt x="901" y="1602"/>
                    <a:pt x="901" y="1569"/>
                    <a:pt x="868" y="1535"/>
                  </a:cubicBezTo>
                  <a:lnTo>
                    <a:pt x="868" y="535"/>
                  </a:lnTo>
                  <a:cubicBezTo>
                    <a:pt x="868" y="434"/>
                    <a:pt x="868" y="334"/>
                    <a:pt x="834" y="234"/>
                  </a:cubicBezTo>
                  <a:cubicBezTo>
                    <a:pt x="834" y="168"/>
                    <a:pt x="801" y="101"/>
                    <a:pt x="768" y="68"/>
                  </a:cubicBezTo>
                  <a:cubicBezTo>
                    <a:pt x="734" y="34"/>
                    <a:pt x="667" y="1"/>
                    <a:pt x="6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8"/>
            <p:cNvSpPr/>
            <p:nvPr/>
          </p:nvSpPr>
          <p:spPr>
            <a:xfrm>
              <a:off x="2064014" y="2904932"/>
              <a:ext cx="11115" cy="36460"/>
            </a:xfrm>
            <a:custGeom>
              <a:avLst/>
              <a:gdLst/>
              <a:ahLst/>
              <a:cxnLst/>
              <a:rect l="l" t="t" r="r" b="b"/>
              <a:pathLst>
                <a:path w="735" h="2411" extrusionOk="0">
                  <a:moveTo>
                    <a:pt x="334" y="1"/>
                  </a:moveTo>
                  <a:lnTo>
                    <a:pt x="201" y="101"/>
                  </a:lnTo>
                  <a:cubicBezTo>
                    <a:pt x="168" y="101"/>
                    <a:pt x="168" y="134"/>
                    <a:pt x="168" y="134"/>
                  </a:cubicBezTo>
                  <a:cubicBezTo>
                    <a:pt x="168" y="167"/>
                    <a:pt x="168" y="201"/>
                    <a:pt x="168" y="234"/>
                  </a:cubicBezTo>
                  <a:lnTo>
                    <a:pt x="168" y="801"/>
                  </a:lnTo>
                  <a:lnTo>
                    <a:pt x="34" y="868"/>
                  </a:lnTo>
                  <a:cubicBezTo>
                    <a:pt x="1" y="868"/>
                    <a:pt x="1" y="868"/>
                    <a:pt x="1" y="901"/>
                  </a:cubicBezTo>
                  <a:cubicBezTo>
                    <a:pt x="1" y="935"/>
                    <a:pt x="1" y="968"/>
                    <a:pt x="1" y="968"/>
                  </a:cubicBezTo>
                  <a:lnTo>
                    <a:pt x="1" y="1202"/>
                  </a:lnTo>
                  <a:cubicBezTo>
                    <a:pt x="1" y="1235"/>
                    <a:pt x="1" y="1235"/>
                    <a:pt x="1" y="1268"/>
                  </a:cubicBezTo>
                  <a:lnTo>
                    <a:pt x="34" y="1268"/>
                  </a:lnTo>
                  <a:lnTo>
                    <a:pt x="168" y="1202"/>
                  </a:lnTo>
                  <a:lnTo>
                    <a:pt x="168" y="1935"/>
                  </a:lnTo>
                  <a:cubicBezTo>
                    <a:pt x="134" y="2069"/>
                    <a:pt x="168" y="2236"/>
                    <a:pt x="268" y="2336"/>
                  </a:cubicBezTo>
                  <a:cubicBezTo>
                    <a:pt x="301" y="2386"/>
                    <a:pt x="334" y="2411"/>
                    <a:pt x="376" y="2411"/>
                  </a:cubicBezTo>
                  <a:cubicBezTo>
                    <a:pt x="418" y="2411"/>
                    <a:pt x="468" y="2386"/>
                    <a:pt x="534" y="2336"/>
                  </a:cubicBezTo>
                  <a:lnTo>
                    <a:pt x="668" y="2269"/>
                  </a:lnTo>
                  <a:cubicBezTo>
                    <a:pt x="701" y="2236"/>
                    <a:pt x="701" y="2236"/>
                    <a:pt x="701" y="2202"/>
                  </a:cubicBezTo>
                  <a:cubicBezTo>
                    <a:pt x="735" y="2202"/>
                    <a:pt x="735" y="2169"/>
                    <a:pt x="701" y="2136"/>
                  </a:cubicBezTo>
                  <a:lnTo>
                    <a:pt x="701" y="1902"/>
                  </a:lnTo>
                  <a:cubicBezTo>
                    <a:pt x="735" y="1902"/>
                    <a:pt x="735" y="1869"/>
                    <a:pt x="701" y="1869"/>
                  </a:cubicBezTo>
                  <a:lnTo>
                    <a:pt x="668" y="1869"/>
                  </a:lnTo>
                  <a:lnTo>
                    <a:pt x="568" y="1935"/>
                  </a:lnTo>
                  <a:cubicBezTo>
                    <a:pt x="534" y="1952"/>
                    <a:pt x="501" y="1960"/>
                    <a:pt x="476" y="1960"/>
                  </a:cubicBezTo>
                  <a:cubicBezTo>
                    <a:pt x="451" y="1960"/>
                    <a:pt x="434" y="1952"/>
                    <a:pt x="434" y="1935"/>
                  </a:cubicBezTo>
                  <a:cubicBezTo>
                    <a:pt x="401" y="1869"/>
                    <a:pt x="401" y="1835"/>
                    <a:pt x="401" y="1769"/>
                  </a:cubicBezTo>
                  <a:lnTo>
                    <a:pt x="368" y="1035"/>
                  </a:lnTo>
                  <a:lnTo>
                    <a:pt x="635" y="901"/>
                  </a:lnTo>
                  <a:cubicBezTo>
                    <a:pt x="668" y="901"/>
                    <a:pt x="668" y="868"/>
                    <a:pt x="668" y="835"/>
                  </a:cubicBezTo>
                  <a:cubicBezTo>
                    <a:pt x="668" y="835"/>
                    <a:pt x="668" y="801"/>
                    <a:pt x="668" y="768"/>
                  </a:cubicBezTo>
                  <a:lnTo>
                    <a:pt x="668" y="534"/>
                  </a:lnTo>
                  <a:cubicBezTo>
                    <a:pt x="668" y="534"/>
                    <a:pt x="668" y="501"/>
                    <a:pt x="668" y="501"/>
                  </a:cubicBezTo>
                  <a:lnTo>
                    <a:pt x="635" y="501"/>
                  </a:lnTo>
                  <a:lnTo>
                    <a:pt x="368" y="634"/>
                  </a:lnTo>
                  <a:lnTo>
                    <a:pt x="368" y="67"/>
                  </a:lnTo>
                  <a:cubicBezTo>
                    <a:pt x="401" y="67"/>
                    <a:pt x="401" y="34"/>
                    <a:pt x="3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8"/>
            <p:cNvSpPr/>
            <p:nvPr/>
          </p:nvSpPr>
          <p:spPr>
            <a:xfrm>
              <a:off x="2078139" y="2898384"/>
              <a:ext cx="3554" cy="38351"/>
            </a:xfrm>
            <a:custGeom>
              <a:avLst/>
              <a:gdLst/>
              <a:ahLst/>
              <a:cxnLst/>
              <a:rect l="l" t="t" r="r" b="b"/>
              <a:pathLst>
                <a:path w="235" h="2536" extrusionOk="0">
                  <a:moveTo>
                    <a:pt x="201" y="0"/>
                  </a:moveTo>
                  <a:lnTo>
                    <a:pt x="34" y="100"/>
                  </a:lnTo>
                  <a:cubicBezTo>
                    <a:pt x="1" y="100"/>
                    <a:pt x="1" y="133"/>
                    <a:pt x="1" y="167"/>
                  </a:cubicBezTo>
                  <a:cubicBezTo>
                    <a:pt x="1" y="167"/>
                    <a:pt x="1" y="200"/>
                    <a:pt x="1" y="234"/>
                  </a:cubicBezTo>
                  <a:lnTo>
                    <a:pt x="1" y="500"/>
                  </a:lnTo>
                  <a:cubicBezTo>
                    <a:pt x="1" y="500"/>
                    <a:pt x="1" y="534"/>
                    <a:pt x="1" y="534"/>
                  </a:cubicBezTo>
                  <a:lnTo>
                    <a:pt x="34" y="534"/>
                  </a:lnTo>
                  <a:lnTo>
                    <a:pt x="201" y="434"/>
                  </a:lnTo>
                  <a:cubicBezTo>
                    <a:pt x="201" y="434"/>
                    <a:pt x="234" y="434"/>
                    <a:pt x="234" y="400"/>
                  </a:cubicBezTo>
                  <a:cubicBezTo>
                    <a:pt x="234" y="367"/>
                    <a:pt x="234" y="367"/>
                    <a:pt x="234" y="334"/>
                  </a:cubicBezTo>
                  <a:lnTo>
                    <a:pt x="234" y="67"/>
                  </a:lnTo>
                  <a:cubicBezTo>
                    <a:pt x="234" y="33"/>
                    <a:pt x="234" y="33"/>
                    <a:pt x="234" y="0"/>
                  </a:cubicBezTo>
                  <a:close/>
                  <a:moveTo>
                    <a:pt x="201" y="667"/>
                  </a:moveTo>
                  <a:lnTo>
                    <a:pt x="67" y="767"/>
                  </a:lnTo>
                  <a:cubicBezTo>
                    <a:pt x="34" y="767"/>
                    <a:pt x="34" y="767"/>
                    <a:pt x="34" y="801"/>
                  </a:cubicBezTo>
                  <a:cubicBezTo>
                    <a:pt x="1" y="834"/>
                    <a:pt x="1" y="867"/>
                    <a:pt x="34" y="867"/>
                  </a:cubicBezTo>
                  <a:lnTo>
                    <a:pt x="34" y="2468"/>
                  </a:lnTo>
                  <a:cubicBezTo>
                    <a:pt x="1" y="2502"/>
                    <a:pt x="1" y="2502"/>
                    <a:pt x="34" y="2535"/>
                  </a:cubicBezTo>
                  <a:lnTo>
                    <a:pt x="67" y="2535"/>
                  </a:lnTo>
                  <a:lnTo>
                    <a:pt x="201" y="2435"/>
                  </a:lnTo>
                  <a:cubicBezTo>
                    <a:pt x="234" y="2435"/>
                    <a:pt x="234" y="2435"/>
                    <a:pt x="234" y="2402"/>
                  </a:cubicBezTo>
                  <a:cubicBezTo>
                    <a:pt x="234" y="2368"/>
                    <a:pt x="234" y="2335"/>
                    <a:pt x="234" y="2335"/>
                  </a:cubicBezTo>
                  <a:lnTo>
                    <a:pt x="234" y="734"/>
                  </a:lnTo>
                  <a:cubicBezTo>
                    <a:pt x="234" y="701"/>
                    <a:pt x="234" y="701"/>
                    <a:pt x="234" y="66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2084203" y="2897492"/>
              <a:ext cx="15652" cy="32045"/>
            </a:xfrm>
            <a:custGeom>
              <a:avLst/>
              <a:gdLst/>
              <a:ahLst/>
              <a:cxnLst/>
              <a:rect l="l" t="t" r="r" b="b"/>
              <a:pathLst>
                <a:path w="1035" h="2119" extrusionOk="0">
                  <a:moveTo>
                    <a:pt x="1005" y="1"/>
                  </a:moveTo>
                  <a:cubicBezTo>
                    <a:pt x="1001" y="1"/>
                    <a:pt x="1001" y="9"/>
                    <a:pt x="1001" y="26"/>
                  </a:cubicBezTo>
                  <a:lnTo>
                    <a:pt x="834" y="92"/>
                  </a:lnTo>
                  <a:cubicBezTo>
                    <a:pt x="834" y="92"/>
                    <a:pt x="801" y="126"/>
                    <a:pt x="801" y="159"/>
                  </a:cubicBezTo>
                  <a:cubicBezTo>
                    <a:pt x="801" y="159"/>
                    <a:pt x="767" y="192"/>
                    <a:pt x="767" y="226"/>
                  </a:cubicBezTo>
                  <a:lnTo>
                    <a:pt x="534" y="1427"/>
                  </a:lnTo>
                  <a:lnTo>
                    <a:pt x="267" y="526"/>
                  </a:lnTo>
                  <a:cubicBezTo>
                    <a:pt x="267" y="493"/>
                    <a:pt x="267" y="493"/>
                    <a:pt x="234" y="459"/>
                  </a:cubicBezTo>
                  <a:lnTo>
                    <a:pt x="200" y="459"/>
                  </a:lnTo>
                  <a:lnTo>
                    <a:pt x="67" y="559"/>
                  </a:lnTo>
                  <a:cubicBezTo>
                    <a:pt x="33" y="559"/>
                    <a:pt x="33" y="593"/>
                    <a:pt x="33" y="593"/>
                  </a:cubicBezTo>
                  <a:cubicBezTo>
                    <a:pt x="0" y="626"/>
                    <a:pt x="0" y="659"/>
                    <a:pt x="33" y="693"/>
                  </a:cubicBezTo>
                  <a:lnTo>
                    <a:pt x="400" y="2060"/>
                  </a:lnTo>
                  <a:cubicBezTo>
                    <a:pt x="400" y="2094"/>
                    <a:pt x="434" y="2094"/>
                    <a:pt x="434" y="2094"/>
                  </a:cubicBezTo>
                  <a:lnTo>
                    <a:pt x="567" y="2027"/>
                  </a:lnTo>
                  <a:cubicBezTo>
                    <a:pt x="600" y="2027"/>
                    <a:pt x="600" y="1994"/>
                    <a:pt x="600" y="1960"/>
                  </a:cubicBezTo>
                  <a:cubicBezTo>
                    <a:pt x="634" y="1960"/>
                    <a:pt x="634" y="1927"/>
                    <a:pt x="634" y="1894"/>
                  </a:cubicBezTo>
                  <a:lnTo>
                    <a:pt x="1034" y="92"/>
                  </a:lnTo>
                  <a:lnTo>
                    <a:pt x="1034" y="59"/>
                  </a:lnTo>
                  <a:cubicBezTo>
                    <a:pt x="1034" y="59"/>
                    <a:pt x="1034" y="26"/>
                    <a:pt x="1034" y="26"/>
                  </a:cubicBezTo>
                  <a:cubicBezTo>
                    <a:pt x="1017" y="9"/>
                    <a:pt x="1009" y="1"/>
                    <a:pt x="1005" y="1"/>
                  </a:cubicBezTo>
                  <a:close/>
                  <a:moveTo>
                    <a:pt x="434" y="2094"/>
                  </a:moveTo>
                  <a:cubicBezTo>
                    <a:pt x="434" y="2110"/>
                    <a:pt x="442" y="2119"/>
                    <a:pt x="446" y="2119"/>
                  </a:cubicBezTo>
                  <a:cubicBezTo>
                    <a:pt x="450" y="2119"/>
                    <a:pt x="450" y="2110"/>
                    <a:pt x="434" y="209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2101352" y="2891110"/>
              <a:ext cx="14639" cy="29474"/>
            </a:xfrm>
            <a:custGeom>
              <a:avLst/>
              <a:gdLst/>
              <a:ahLst/>
              <a:cxnLst/>
              <a:rect l="l" t="t" r="r" b="b"/>
              <a:pathLst>
                <a:path w="968" h="1949" extrusionOk="0">
                  <a:moveTo>
                    <a:pt x="567" y="433"/>
                  </a:moveTo>
                  <a:cubicBezTo>
                    <a:pt x="578" y="433"/>
                    <a:pt x="589" y="437"/>
                    <a:pt x="601" y="448"/>
                  </a:cubicBezTo>
                  <a:cubicBezTo>
                    <a:pt x="634" y="448"/>
                    <a:pt x="634" y="448"/>
                    <a:pt x="667" y="481"/>
                  </a:cubicBezTo>
                  <a:cubicBezTo>
                    <a:pt x="667" y="481"/>
                    <a:pt x="701" y="514"/>
                    <a:pt x="701" y="548"/>
                  </a:cubicBezTo>
                  <a:lnTo>
                    <a:pt x="701" y="648"/>
                  </a:lnTo>
                  <a:lnTo>
                    <a:pt x="267" y="915"/>
                  </a:lnTo>
                  <a:cubicBezTo>
                    <a:pt x="267" y="881"/>
                    <a:pt x="267" y="815"/>
                    <a:pt x="267" y="781"/>
                  </a:cubicBezTo>
                  <a:cubicBezTo>
                    <a:pt x="300" y="748"/>
                    <a:pt x="300" y="715"/>
                    <a:pt x="334" y="648"/>
                  </a:cubicBezTo>
                  <a:cubicBezTo>
                    <a:pt x="334" y="614"/>
                    <a:pt x="367" y="581"/>
                    <a:pt x="400" y="548"/>
                  </a:cubicBezTo>
                  <a:cubicBezTo>
                    <a:pt x="434" y="514"/>
                    <a:pt x="434" y="481"/>
                    <a:pt x="501" y="448"/>
                  </a:cubicBezTo>
                  <a:cubicBezTo>
                    <a:pt x="523" y="448"/>
                    <a:pt x="545" y="433"/>
                    <a:pt x="567" y="433"/>
                  </a:cubicBezTo>
                  <a:close/>
                  <a:moveTo>
                    <a:pt x="621" y="0"/>
                  </a:moveTo>
                  <a:cubicBezTo>
                    <a:pt x="564" y="0"/>
                    <a:pt x="524" y="24"/>
                    <a:pt x="501" y="47"/>
                  </a:cubicBezTo>
                  <a:cubicBezTo>
                    <a:pt x="400" y="81"/>
                    <a:pt x="334" y="147"/>
                    <a:pt x="300" y="248"/>
                  </a:cubicBezTo>
                  <a:cubicBezTo>
                    <a:pt x="234" y="314"/>
                    <a:pt x="167" y="414"/>
                    <a:pt x="134" y="514"/>
                  </a:cubicBezTo>
                  <a:cubicBezTo>
                    <a:pt x="100" y="648"/>
                    <a:pt x="67" y="748"/>
                    <a:pt x="34" y="881"/>
                  </a:cubicBezTo>
                  <a:cubicBezTo>
                    <a:pt x="34" y="981"/>
                    <a:pt x="0" y="1115"/>
                    <a:pt x="0" y="1248"/>
                  </a:cubicBezTo>
                  <a:cubicBezTo>
                    <a:pt x="0" y="1382"/>
                    <a:pt x="0" y="1482"/>
                    <a:pt x="34" y="1615"/>
                  </a:cubicBezTo>
                  <a:cubicBezTo>
                    <a:pt x="34" y="1682"/>
                    <a:pt x="67" y="1782"/>
                    <a:pt x="134" y="1849"/>
                  </a:cubicBezTo>
                  <a:cubicBezTo>
                    <a:pt x="167" y="1882"/>
                    <a:pt x="200" y="1949"/>
                    <a:pt x="267" y="1949"/>
                  </a:cubicBezTo>
                  <a:cubicBezTo>
                    <a:pt x="334" y="1949"/>
                    <a:pt x="400" y="1949"/>
                    <a:pt x="467" y="1915"/>
                  </a:cubicBezTo>
                  <a:cubicBezTo>
                    <a:pt x="534" y="1849"/>
                    <a:pt x="601" y="1815"/>
                    <a:pt x="667" y="1749"/>
                  </a:cubicBezTo>
                  <a:cubicBezTo>
                    <a:pt x="701" y="1682"/>
                    <a:pt x="767" y="1615"/>
                    <a:pt x="801" y="1548"/>
                  </a:cubicBezTo>
                  <a:cubicBezTo>
                    <a:pt x="834" y="1482"/>
                    <a:pt x="867" y="1415"/>
                    <a:pt x="901" y="1348"/>
                  </a:cubicBezTo>
                  <a:cubicBezTo>
                    <a:pt x="901" y="1282"/>
                    <a:pt x="901" y="1248"/>
                    <a:pt x="901" y="1215"/>
                  </a:cubicBezTo>
                  <a:cubicBezTo>
                    <a:pt x="934" y="1182"/>
                    <a:pt x="934" y="1148"/>
                    <a:pt x="901" y="1148"/>
                  </a:cubicBezTo>
                  <a:lnTo>
                    <a:pt x="867" y="1148"/>
                  </a:lnTo>
                  <a:lnTo>
                    <a:pt x="734" y="1215"/>
                  </a:lnTo>
                  <a:lnTo>
                    <a:pt x="701" y="1248"/>
                  </a:lnTo>
                  <a:lnTo>
                    <a:pt x="667" y="1315"/>
                  </a:lnTo>
                  <a:cubicBezTo>
                    <a:pt x="634" y="1348"/>
                    <a:pt x="601" y="1382"/>
                    <a:pt x="601" y="1415"/>
                  </a:cubicBezTo>
                  <a:cubicBezTo>
                    <a:pt x="567" y="1448"/>
                    <a:pt x="534" y="1482"/>
                    <a:pt x="501" y="1482"/>
                  </a:cubicBezTo>
                  <a:cubicBezTo>
                    <a:pt x="467" y="1515"/>
                    <a:pt x="434" y="1515"/>
                    <a:pt x="400" y="1515"/>
                  </a:cubicBezTo>
                  <a:lnTo>
                    <a:pt x="334" y="1515"/>
                  </a:lnTo>
                  <a:cubicBezTo>
                    <a:pt x="300" y="1482"/>
                    <a:pt x="300" y="1448"/>
                    <a:pt x="300" y="1415"/>
                  </a:cubicBezTo>
                  <a:cubicBezTo>
                    <a:pt x="267" y="1382"/>
                    <a:pt x="267" y="1348"/>
                    <a:pt x="300" y="1282"/>
                  </a:cubicBezTo>
                  <a:lnTo>
                    <a:pt x="934" y="915"/>
                  </a:lnTo>
                  <a:cubicBezTo>
                    <a:pt x="934" y="915"/>
                    <a:pt x="968" y="881"/>
                    <a:pt x="968" y="881"/>
                  </a:cubicBezTo>
                  <a:cubicBezTo>
                    <a:pt x="968" y="848"/>
                    <a:pt x="968" y="815"/>
                    <a:pt x="968" y="815"/>
                  </a:cubicBezTo>
                  <a:lnTo>
                    <a:pt x="968" y="648"/>
                  </a:lnTo>
                  <a:cubicBezTo>
                    <a:pt x="968" y="548"/>
                    <a:pt x="968" y="448"/>
                    <a:pt x="934" y="314"/>
                  </a:cubicBezTo>
                  <a:cubicBezTo>
                    <a:pt x="901" y="248"/>
                    <a:pt x="867" y="181"/>
                    <a:pt x="834" y="114"/>
                  </a:cubicBezTo>
                  <a:cubicBezTo>
                    <a:pt x="801" y="47"/>
                    <a:pt x="734" y="14"/>
                    <a:pt x="701" y="14"/>
                  </a:cubicBezTo>
                  <a:cubicBezTo>
                    <a:pt x="671" y="4"/>
                    <a:pt x="645" y="0"/>
                    <a:pt x="62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1144415" y="3329179"/>
              <a:ext cx="6578" cy="24725"/>
            </a:xfrm>
            <a:custGeom>
              <a:avLst/>
              <a:gdLst/>
              <a:ahLst/>
              <a:cxnLst/>
              <a:rect l="l" t="t" r="r" b="b"/>
              <a:pathLst>
                <a:path w="435" h="1635" extrusionOk="0">
                  <a:moveTo>
                    <a:pt x="401" y="0"/>
                  </a:moveTo>
                  <a:lnTo>
                    <a:pt x="301" y="33"/>
                  </a:lnTo>
                  <a:cubicBezTo>
                    <a:pt x="301" y="67"/>
                    <a:pt x="301" y="67"/>
                    <a:pt x="301" y="67"/>
                  </a:cubicBezTo>
                  <a:cubicBezTo>
                    <a:pt x="301" y="67"/>
                    <a:pt x="268" y="100"/>
                    <a:pt x="268" y="100"/>
                  </a:cubicBezTo>
                  <a:lnTo>
                    <a:pt x="1" y="667"/>
                  </a:lnTo>
                  <a:cubicBezTo>
                    <a:pt x="1" y="667"/>
                    <a:pt x="1" y="701"/>
                    <a:pt x="1" y="701"/>
                  </a:cubicBezTo>
                  <a:cubicBezTo>
                    <a:pt x="1" y="701"/>
                    <a:pt x="1" y="734"/>
                    <a:pt x="1" y="734"/>
                  </a:cubicBezTo>
                  <a:lnTo>
                    <a:pt x="67" y="867"/>
                  </a:lnTo>
                  <a:lnTo>
                    <a:pt x="101" y="867"/>
                  </a:lnTo>
                  <a:cubicBezTo>
                    <a:pt x="101" y="834"/>
                    <a:pt x="101" y="834"/>
                    <a:pt x="101" y="834"/>
                  </a:cubicBezTo>
                  <a:lnTo>
                    <a:pt x="301" y="467"/>
                  </a:lnTo>
                  <a:lnTo>
                    <a:pt x="301" y="1601"/>
                  </a:lnTo>
                  <a:cubicBezTo>
                    <a:pt x="301" y="1601"/>
                    <a:pt x="301" y="1601"/>
                    <a:pt x="301" y="1635"/>
                  </a:cubicBezTo>
                  <a:lnTo>
                    <a:pt x="401" y="1568"/>
                  </a:lnTo>
                  <a:cubicBezTo>
                    <a:pt x="401" y="1568"/>
                    <a:pt x="401" y="1535"/>
                    <a:pt x="434" y="1535"/>
                  </a:cubicBezTo>
                  <a:cubicBezTo>
                    <a:pt x="434" y="1535"/>
                    <a:pt x="434" y="1501"/>
                    <a:pt x="434" y="1501"/>
                  </a:cubicBezTo>
                  <a:lnTo>
                    <a:pt x="434" y="33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1160052" y="3317565"/>
              <a:ext cx="11115" cy="30290"/>
            </a:xfrm>
            <a:custGeom>
              <a:avLst/>
              <a:gdLst/>
              <a:ahLst/>
              <a:cxnLst/>
              <a:rect l="l" t="t" r="r" b="b"/>
              <a:pathLst>
                <a:path w="735" h="2003" extrusionOk="0">
                  <a:moveTo>
                    <a:pt x="701" y="1"/>
                  </a:moveTo>
                  <a:lnTo>
                    <a:pt x="635" y="34"/>
                  </a:lnTo>
                  <a:cubicBezTo>
                    <a:pt x="601" y="68"/>
                    <a:pt x="568" y="68"/>
                    <a:pt x="568" y="101"/>
                  </a:cubicBezTo>
                  <a:lnTo>
                    <a:pt x="568" y="134"/>
                  </a:lnTo>
                  <a:lnTo>
                    <a:pt x="334" y="1035"/>
                  </a:lnTo>
                  <a:lnTo>
                    <a:pt x="134" y="401"/>
                  </a:lnTo>
                  <a:lnTo>
                    <a:pt x="101" y="401"/>
                  </a:lnTo>
                  <a:lnTo>
                    <a:pt x="34" y="435"/>
                  </a:lnTo>
                  <a:cubicBezTo>
                    <a:pt x="1" y="435"/>
                    <a:pt x="1" y="468"/>
                    <a:pt x="1" y="468"/>
                  </a:cubicBezTo>
                  <a:cubicBezTo>
                    <a:pt x="1" y="501"/>
                    <a:pt x="1" y="501"/>
                    <a:pt x="1" y="535"/>
                  </a:cubicBezTo>
                  <a:lnTo>
                    <a:pt x="1" y="1969"/>
                  </a:lnTo>
                  <a:lnTo>
                    <a:pt x="1" y="2002"/>
                  </a:lnTo>
                  <a:lnTo>
                    <a:pt x="34" y="2002"/>
                  </a:lnTo>
                  <a:lnTo>
                    <a:pt x="134" y="1969"/>
                  </a:lnTo>
                  <a:cubicBezTo>
                    <a:pt x="134" y="1969"/>
                    <a:pt x="134" y="1936"/>
                    <a:pt x="168" y="1936"/>
                  </a:cubicBezTo>
                  <a:cubicBezTo>
                    <a:pt x="168" y="1902"/>
                    <a:pt x="168" y="1902"/>
                    <a:pt x="168" y="1869"/>
                  </a:cubicBezTo>
                  <a:lnTo>
                    <a:pt x="168" y="1002"/>
                  </a:lnTo>
                  <a:lnTo>
                    <a:pt x="301" y="1402"/>
                  </a:lnTo>
                  <a:cubicBezTo>
                    <a:pt x="301" y="1435"/>
                    <a:pt x="301" y="1435"/>
                    <a:pt x="301" y="1435"/>
                  </a:cubicBezTo>
                  <a:lnTo>
                    <a:pt x="334" y="1435"/>
                  </a:lnTo>
                  <a:lnTo>
                    <a:pt x="401" y="1402"/>
                  </a:lnTo>
                  <a:cubicBezTo>
                    <a:pt x="434" y="1402"/>
                    <a:pt x="434" y="1369"/>
                    <a:pt x="434" y="1369"/>
                  </a:cubicBezTo>
                  <a:cubicBezTo>
                    <a:pt x="434" y="1369"/>
                    <a:pt x="434" y="1335"/>
                    <a:pt x="434" y="1302"/>
                  </a:cubicBezTo>
                  <a:lnTo>
                    <a:pt x="601" y="701"/>
                  </a:lnTo>
                  <a:lnTo>
                    <a:pt x="601" y="1602"/>
                  </a:lnTo>
                  <a:cubicBezTo>
                    <a:pt x="601" y="1602"/>
                    <a:pt x="601" y="1635"/>
                    <a:pt x="601" y="1635"/>
                  </a:cubicBezTo>
                  <a:lnTo>
                    <a:pt x="701" y="1569"/>
                  </a:lnTo>
                  <a:cubicBezTo>
                    <a:pt x="701" y="1569"/>
                    <a:pt x="735" y="1569"/>
                    <a:pt x="735" y="1535"/>
                  </a:cubicBezTo>
                  <a:cubicBezTo>
                    <a:pt x="735" y="1535"/>
                    <a:pt x="735" y="1502"/>
                    <a:pt x="735" y="1502"/>
                  </a:cubicBezTo>
                  <a:lnTo>
                    <a:pt x="735" y="34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1173677" y="3318079"/>
              <a:ext cx="8590" cy="20688"/>
            </a:xfrm>
            <a:custGeom>
              <a:avLst/>
              <a:gdLst/>
              <a:ahLst/>
              <a:cxnLst/>
              <a:rect l="l" t="t" r="r" b="b"/>
              <a:pathLst>
                <a:path w="568" h="1368" extrusionOk="0">
                  <a:moveTo>
                    <a:pt x="401" y="667"/>
                  </a:moveTo>
                  <a:lnTo>
                    <a:pt x="401" y="701"/>
                  </a:lnTo>
                  <a:cubicBezTo>
                    <a:pt x="401" y="734"/>
                    <a:pt x="401" y="767"/>
                    <a:pt x="401" y="801"/>
                  </a:cubicBezTo>
                  <a:cubicBezTo>
                    <a:pt x="401" y="834"/>
                    <a:pt x="367" y="868"/>
                    <a:pt x="367" y="901"/>
                  </a:cubicBezTo>
                  <a:cubicBezTo>
                    <a:pt x="367" y="934"/>
                    <a:pt x="334" y="968"/>
                    <a:pt x="301" y="1001"/>
                  </a:cubicBezTo>
                  <a:cubicBezTo>
                    <a:pt x="301" y="1001"/>
                    <a:pt x="267" y="1034"/>
                    <a:pt x="234" y="1034"/>
                  </a:cubicBezTo>
                  <a:cubicBezTo>
                    <a:pt x="201" y="1068"/>
                    <a:pt x="201" y="1068"/>
                    <a:pt x="167" y="1068"/>
                  </a:cubicBezTo>
                  <a:cubicBezTo>
                    <a:pt x="134" y="1068"/>
                    <a:pt x="134" y="1034"/>
                    <a:pt x="134" y="1001"/>
                  </a:cubicBezTo>
                  <a:cubicBezTo>
                    <a:pt x="134" y="968"/>
                    <a:pt x="134" y="934"/>
                    <a:pt x="167" y="901"/>
                  </a:cubicBezTo>
                  <a:cubicBezTo>
                    <a:pt x="167" y="868"/>
                    <a:pt x="201" y="834"/>
                    <a:pt x="234" y="834"/>
                  </a:cubicBezTo>
                  <a:lnTo>
                    <a:pt x="401" y="667"/>
                  </a:lnTo>
                  <a:close/>
                  <a:moveTo>
                    <a:pt x="434" y="0"/>
                  </a:moveTo>
                  <a:cubicBezTo>
                    <a:pt x="367" y="0"/>
                    <a:pt x="334" y="34"/>
                    <a:pt x="301" y="67"/>
                  </a:cubicBezTo>
                  <a:cubicBezTo>
                    <a:pt x="267" y="67"/>
                    <a:pt x="201" y="134"/>
                    <a:pt x="167" y="167"/>
                  </a:cubicBezTo>
                  <a:cubicBezTo>
                    <a:pt x="134" y="200"/>
                    <a:pt x="134" y="234"/>
                    <a:pt x="100" y="300"/>
                  </a:cubicBezTo>
                  <a:cubicBezTo>
                    <a:pt x="67" y="334"/>
                    <a:pt x="67" y="367"/>
                    <a:pt x="34" y="434"/>
                  </a:cubicBezTo>
                  <a:cubicBezTo>
                    <a:pt x="34" y="467"/>
                    <a:pt x="34" y="501"/>
                    <a:pt x="34" y="534"/>
                  </a:cubicBezTo>
                  <a:cubicBezTo>
                    <a:pt x="34" y="545"/>
                    <a:pt x="41" y="549"/>
                    <a:pt x="51" y="549"/>
                  </a:cubicBezTo>
                  <a:cubicBezTo>
                    <a:pt x="71" y="549"/>
                    <a:pt x="100" y="534"/>
                    <a:pt x="100" y="534"/>
                  </a:cubicBezTo>
                  <a:lnTo>
                    <a:pt x="134" y="534"/>
                  </a:lnTo>
                  <a:lnTo>
                    <a:pt x="234" y="467"/>
                  </a:lnTo>
                  <a:cubicBezTo>
                    <a:pt x="234" y="434"/>
                    <a:pt x="234" y="434"/>
                    <a:pt x="234" y="434"/>
                  </a:cubicBezTo>
                  <a:cubicBezTo>
                    <a:pt x="234" y="401"/>
                    <a:pt x="267" y="367"/>
                    <a:pt x="267" y="367"/>
                  </a:cubicBezTo>
                  <a:cubicBezTo>
                    <a:pt x="267" y="334"/>
                    <a:pt x="301" y="334"/>
                    <a:pt x="334" y="300"/>
                  </a:cubicBezTo>
                  <a:lnTo>
                    <a:pt x="401" y="300"/>
                  </a:lnTo>
                  <a:cubicBezTo>
                    <a:pt x="434" y="334"/>
                    <a:pt x="434" y="367"/>
                    <a:pt x="434" y="434"/>
                  </a:cubicBezTo>
                  <a:lnTo>
                    <a:pt x="234" y="601"/>
                  </a:lnTo>
                  <a:cubicBezTo>
                    <a:pt x="167" y="667"/>
                    <a:pt x="100" y="734"/>
                    <a:pt x="67" y="834"/>
                  </a:cubicBezTo>
                  <a:cubicBezTo>
                    <a:pt x="34" y="901"/>
                    <a:pt x="0" y="1001"/>
                    <a:pt x="0" y="1101"/>
                  </a:cubicBezTo>
                  <a:cubicBezTo>
                    <a:pt x="0" y="1134"/>
                    <a:pt x="0" y="1201"/>
                    <a:pt x="0" y="1234"/>
                  </a:cubicBezTo>
                  <a:cubicBezTo>
                    <a:pt x="0" y="1268"/>
                    <a:pt x="34" y="1301"/>
                    <a:pt x="34" y="1335"/>
                  </a:cubicBezTo>
                  <a:cubicBezTo>
                    <a:pt x="67" y="1335"/>
                    <a:pt x="100" y="1368"/>
                    <a:pt x="100" y="1368"/>
                  </a:cubicBezTo>
                  <a:cubicBezTo>
                    <a:pt x="167" y="1335"/>
                    <a:pt x="201" y="1335"/>
                    <a:pt x="201" y="1335"/>
                  </a:cubicBezTo>
                  <a:cubicBezTo>
                    <a:pt x="267" y="1301"/>
                    <a:pt x="301" y="1234"/>
                    <a:pt x="334" y="1201"/>
                  </a:cubicBezTo>
                  <a:cubicBezTo>
                    <a:pt x="367" y="1168"/>
                    <a:pt x="401" y="1101"/>
                    <a:pt x="434" y="1034"/>
                  </a:cubicBezTo>
                  <a:lnTo>
                    <a:pt x="434" y="1134"/>
                  </a:lnTo>
                  <a:cubicBezTo>
                    <a:pt x="434" y="1134"/>
                    <a:pt x="434" y="1134"/>
                    <a:pt x="434" y="1168"/>
                  </a:cubicBezTo>
                  <a:lnTo>
                    <a:pt x="534" y="1101"/>
                  </a:lnTo>
                  <a:cubicBezTo>
                    <a:pt x="567" y="1101"/>
                    <a:pt x="567" y="1068"/>
                    <a:pt x="567" y="1068"/>
                  </a:cubicBezTo>
                  <a:cubicBezTo>
                    <a:pt x="567" y="1068"/>
                    <a:pt x="567" y="1034"/>
                    <a:pt x="567" y="1034"/>
                  </a:cubicBezTo>
                  <a:lnTo>
                    <a:pt x="567" y="367"/>
                  </a:lnTo>
                  <a:cubicBezTo>
                    <a:pt x="567" y="300"/>
                    <a:pt x="567" y="234"/>
                    <a:pt x="567" y="167"/>
                  </a:cubicBezTo>
                  <a:cubicBezTo>
                    <a:pt x="567" y="134"/>
                    <a:pt x="534" y="67"/>
                    <a:pt x="501" y="67"/>
                  </a:cubicBezTo>
                  <a:cubicBezTo>
                    <a:pt x="501" y="34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8"/>
            <p:cNvSpPr/>
            <p:nvPr/>
          </p:nvSpPr>
          <p:spPr>
            <a:xfrm>
              <a:off x="1183764" y="3310502"/>
              <a:ext cx="9603" cy="27765"/>
            </a:xfrm>
            <a:custGeom>
              <a:avLst/>
              <a:gdLst/>
              <a:ahLst/>
              <a:cxnLst/>
              <a:rect l="l" t="t" r="r" b="b"/>
              <a:pathLst>
                <a:path w="635" h="1836" extrusionOk="0">
                  <a:moveTo>
                    <a:pt x="601" y="1"/>
                  </a:moveTo>
                  <a:lnTo>
                    <a:pt x="501" y="68"/>
                  </a:lnTo>
                  <a:cubicBezTo>
                    <a:pt x="501" y="68"/>
                    <a:pt x="468" y="68"/>
                    <a:pt x="468" y="101"/>
                  </a:cubicBezTo>
                  <a:cubicBezTo>
                    <a:pt x="468" y="101"/>
                    <a:pt x="468" y="134"/>
                    <a:pt x="468" y="134"/>
                  </a:cubicBezTo>
                  <a:lnTo>
                    <a:pt x="301" y="935"/>
                  </a:lnTo>
                  <a:lnTo>
                    <a:pt x="134" y="334"/>
                  </a:lnTo>
                  <a:lnTo>
                    <a:pt x="134" y="301"/>
                  </a:lnTo>
                  <a:lnTo>
                    <a:pt x="101" y="301"/>
                  </a:lnTo>
                  <a:lnTo>
                    <a:pt x="1" y="368"/>
                  </a:lnTo>
                  <a:cubicBezTo>
                    <a:pt x="1" y="368"/>
                    <a:pt x="1" y="368"/>
                    <a:pt x="1" y="401"/>
                  </a:cubicBezTo>
                  <a:cubicBezTo>
                    <a:pt x="1" y="401"/>
                    <a:pt x="1" y="435"/>
                    <a:pt x="1" y="435"/>
                  </a:cubicBezTo>
                  <a:lnTo>
                    <a:pt x="267" y="1335"/>
                  </a:lnTo>
                  <a:lnTo>
                    <a:pt x="101" y="1802"/>
                  </a:lnTo>
                  <a:cubicBezTo>
                    <a:pt x="101" y="1802"/>
                    <a:pt x="101" y="1836"/>
                    <a:pt x="101" y="1836"/>
                  </a:cubicBezTo>
                  <a:lnTo>
                    <a:pt x="134" y="1836"/>
                  </a:lnTo>
                  <a:lnTo>
                    <a:pt x="234" y="1802"/>
                  </a:lnTo>
                  <a:cubicBezTo>
                    <a:pt x="234" y="1769"/>
                    <a:pt x="267" y="1769"/>
                    <a:pt x="267" y="1769"/>
                  </a:cubicBezTo>
                  <a:cubicBezTo>
                    <a:pt x="267" y="1735"/>
                    <a:pt x="267" y="1735"/>
                    <a:pt x="267" y="1702"/>
                  </a:cubicBezTo>
                  <a:lnTo>
                    <a:pt x="634" y="34"/>
                  </a:lnTo>
                  <a:cubicBezTo>
                    <a:pt x="634" y="34"/>
                    <a:pt x="634" y="1"/>
                    <a:pt x="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8"/>
            <p:cNvSpPr/>
            <p:nvPr/>
          </p:nvSpPr>
          <p:spPr>
            <a:xfrm>
              <a:off x="1255898" y="3267131"/>
              <a:ext cx="2541" cy="24725"/>
            </a:xfrm>
            <a:custGeom>
              <a:avLst/>
              <a:gdLst/>
              <a:ahLst/>
              <a:cxnLst/>
              <a:rect l="l" t="t" r="r" b="b"/>
              <a:pathLst>
                <a:path w="168" h="1635" extrusionOk="0">
                  <a:moveTo>
                    <a:pt x="134" y="0"/>
                  </a:moveTo>
                  <a:lnTo>
                    <a:pt x="34" y="34"/>
                  </a:lnTo>
                  <a:cubicBezTo>
                    <a:pt x="34" y="67"/>
                    <a:pt x="34" y="67"/>
                    <a:pt x="1" y="67"/>
                  </a:cubicBezTo>
                  <a:cubicBezTo>
                    <a:pt x="1" y="100"/>
                    <a:pt x="1" y="100"/>
                    <a:pt x="1" y="134"/>
                  </a:cubicBezTo>
                  <a:lnTo>
                    <a:pt x="1" y="1601"/>
                  </a:lnTo>
                  <a:lnTo>
                    <a:pt x="1" y="1635"/>
                  </a:lnTo>
                  <a:lnTo>
                    <a:pt x="34" y="1635"/>
                  </a:lnTo>
                  <a:lnTo>
                    <a:pt x="134" y="1601"/>
                  </a:lnTo>
                  <a:cubicBezTo>
                    <a:pt x="134" y="1568"/>
                    <a:pt x="167" y="1568"/>
                    <a:pt x="167" y="1568"/>
                  </a:cubicBezTo>
                  <a:cubicBezTo>
                    <a:pt x="167" y="1535"/>
                    <a:pt x="167" y="1535"/>
                    <a:pt x="167" y="1501"/>
                  </a:cubicBezTo>
                  <a:lnTo>
                    <a:pt x="167" y="34"/>
                  </a:lnTo>
                  <a:cubicBezTo>
                    <a:pt x="167" y="0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8"/>
            <p:cNvSpPr/>
            <p:nvPr/>
          </p:nvSpPr>
          <p:spPr>
            <a:xfrm>
              <a:off x="1344183" y="3215669"/>
              <a:ext cx="2026" cy="25738"/>
            </a:xfrm>
            <a:custGeom>
              <a:avLst/>
              <a:gdLst/>
              <a:ahLst/>
              <a:cxnLst/>
              <a:rect l="l" t="t" r="r" b="b"/>
              <a:pathLst>
                <a:path w="134" h="1702" extrusionOk="0">
                  <a:moveTo>
                    <a:pt x="134" y="1"/>
                  </a:moveTo>
                  <a:lnTo>
                    <a:pt x="33" y="67"/>
                  </a:lnTo>
                  <a:cubicBezTo>
                    <a:pt x="0" y="67"/>
                    <a:pt x="0" y="101"/>
                    <a:pt x="0" y="101"/>
                  </a:cubicBezTo>
                  <a:cubicBezTo>
                    <a:pt x="0" y="101"/>
                    <a:pt x="0" y="134"/>
                    <a:pt x="0" y="167"/>
                  </a:cubicBezTo>
                  <a:lnTo>
                    <a:pt x="0" y="1669"/>
                  </a:lnTo>
                  <a:cubicBezTo>
                    <a:pt x="0" y="1669"/>
                    <a:pt x="0" y="1669"/>
                    <a:pt x="0" y="1702"/>
                  </a:cubicBezTo>
                  <a:lnTo>
                    <a:pt x="33" y="1702"/>
                  </a:lnTo>
                  <a:lnTo>
                    <a:pt x="134" y="1635"/>
                  </a:lnTo>
                  <a:cubicBezTo>
                    <a:pt x="134" y="1635"/>
                    <a:pt x="134" y="1602"/>
                    <a:pt x="134" y="1602"/>
                  </a:cubicBezTo>
                  <a:cubicBezTo>
                    <a:pt x="134" y="1602"/>
                    <a:pt x="134" y="1568"/>
                    <a:pt x="134" y="1568"/>
                  </a:cubicBezTo>
                  <a:lnTo>
                    <a:pt x="134" y="67"/>
                  </a:lnTo>
                  <a:cubicBezTo>
                    <a:pt x="134" y="34"/>
                    <a:pt x="134" y="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8"/>
            <p:cNvSpPr/>
            <p:nvPr/>
          </p:nvSpPr>
          <p:spPr>
            <a:xfrm>
              <a:off x="1431954" y="3165220"/>
              <a:ext cx="2541" cy="25239"/>
            </a:xfrm>
            <a:custGeom>
              <a:avLst/>
              <a:gdLst/>
              <a:ahLst/>
              <a:cxnLst/>
              <a:rect l="l" t="t" r="r" b="b"/>
              <a:pathLst>
                <a:path w="168" h="1669" extrusionOk="0">
                  <a:moveTo>
                    <a:pt x="134" y="1"/>
                  </a:moveTo>
                  <a:lnTo>
                    <a:pt x="34" y="68"/>
                  </a:lnTo>
                  <a:cubicBezTo>
                    <a:pt x="34" y="68"/>
                    <a:pt x="0" y="101"/>
                    <a:pt x="0" y="101"/>
                  </a:cubicBezTo>
                  <a:cubicBezTo>
                    <a:pt x="0" y="101"/>
                    <a:pt x="0" y="134"/>
                    <a:pt x="0" y="168"/>
                  </a:cubicBezTo>
                  <a:lnTo>
                    <a:pt x="0" y="1635"/>
                  </a:lnTo>
                  <a:cubicBezTo>
                    <a:pt x="0" y="1635"/>
                    <a:pt x="0" y="1669"/>
                    <a:pt x="0" y="1669"/>
                  </a:cubicBezTo>
                  <a:lnTo>
                    <a:pt x="34" y="1669"/>
                  </a:lnTo>
                  <a:lnTo>
                    <a:pt x="134" y="1602"/>
                  </a:lnTo>
                  <a:cubicBezTo>
                    <a:pt x="134" y="1602"/>
                    <a:pt x="134" y="1602"/>
                    <a:pt x="167" y="1569"/>
                  </a:cubicBezTo>
                  <a:cubicBezTo>
                    <a:pt x="167" y="1569"/>
                    <a:pt x="167" y="1535"/>
                    <a:pt x="167" y="1535"/>
                  </a:cubicBezTo>
                  <a:lnTo>
                    <a:pt x="167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8"/>
            <p:cNvSpPr/>
            <p:nvPr/>
          </p:nvSpPr>
          <p:spPr>
            <a:xfrm>
              <a:off x="1495514" y="3124874"/>
              <a:ext cx="10102" cy="27251"/>
            </a:xfrm>
            <a:custGeom>
              <a:avLst/>
              <a:gdLst/>
              <a:ahLst/>
              <a:cxnLst/>
              <a:rect l="l" t="t" r="r" b="b"/>
              <a:pathLst>
                <a:path w="668" h="1802" extrusionOk="0">
                  <a:moveTo>
                    <a:pt x="567" y="0"/>
                  </a:moveTo>
                  <a:lnTo>
                    <a:pt x="100" y="301"/>
                  </a:lnTo>
                  <a:cubicBezTo>
                    <a:pt x="67" y="301"/>
                    <a:pt x="67" y="301"/>
                    <a:pt x="67" y="334"/>
                  </a:cubicBezTo>
                  <a:cubicBezTo>
                    <a:pt x="67" y="334"/>
                    <a:pt x="67" y="367"/>
                    <a:pt x="67" y="367"/>
                  </a:cubicBezTo>
                  <a:lnTo>
                    <a:pt x="0" y="1168"/>
                  </a:lnTo>
                  <a:cubicBezTo>
                    <a:pt x="0" y="1168"/>
                    <a:pt x="0" y="1201"/>
                    <a:pt x="0" y="1201"/>
                  </a:cubicBezTo>
                  <a:lnTo>
                    <a:pt x="34" y="1201"/>
                  </a:lnTo>
                  <a:lnTo>
                    <a:pt x="134" y="1135"/>
                  </a:lnTo>
                  <a:cubicBezTo>
                    <a:pt x="167" y="1135"/>
                    <a:pt x="167" y="1135"/>
                    <a:pt x="167" y="1101"/>
                  </a:cubicBezTo>
                  <a:lnTo>
                    <a:pt x="200" y="1068"/>
                  </a:lnTo>
                  <a:cubicBezTo>
                    <a:pt x="200" y="1068"/>
                    <a:pt x="234" y="1034"/>
                    <a:pt x="234" y="1034"/>
                  </a:cubicBezTo>
                  <a:cubicBezTo>
                    <a:pt x="267" y="1001"/>
                    <a:pt x="267" y="1001"/>
                    <a:pt x="300" y="1001"/>
                  </a:cubicBezTo>
                  <a:cubicBezTo>
                    <a:pt x="317" y="984"/>
                    <a:pt x="334" y="976"/>
                    <a:pt x="350" y="976"/>
                  </a:cubicBezTo>
                  <a:cubicBezTo>
                    <a:pt x="367" y="976"/>
                    <a:pt x="384" y="984"/>
                    <a:pt x="401" y="1001"/>
                  </a:cubicBezTo>
                  <a:cubicBezTo>
                    <a:pt x="434" y="1034"/>
                    <a:pt x="467" y="1068"/>
                    <a:pt x="467" y="1135"/>
                  </a:cubicBezTo>
                  <a:cubicBezTo>
                    <a:pt x="467" y="1201"/>
                    <a:pt x="434" y="1268"/>
                    <a:pt x="401" y="1335"/>
                  </a:cubicBezTo>
                  <a:cubicBezTo>
                    <a:pt x="401" y="1401"/>
                    <a:pt x="334" y="1468"/>
                    <a:pt x="300" y="1501"/>
                  </a:cubicBezTo>
                  <a:lnTo>
                    <a:pt x="200" y="1501"/>
                  </a:lnTo>
                  <a:cubicBezTo>
                    <a:pt x="167" y="1501"/>
                    <a:pt x="167" y="1501"/>
                    <a:pt x="167" y="1468"/>
                  </a:cubicBezTo>
                  <a:cubicBezTo>
                    <a:pt x="134" y="1468"/>
                    <a:pt x="134" y="1435"/>
                    <a:pt x="134" y="1401"/>
                  </a:cubicBezTo>
                  <a:cubicBezTo>
                    <a:pt x="134" y="1401"/>
                    <a:pt x="134" y="1401"/>
                    <a:pt x="134" y="1368"/>
                  </a:cubicBezTo>
                  <a:lnTo>
                    <a:pt x="34" y="1435"/>
                  </a:lnTo>
                  <a:cubicBezTo>
                    <a:pt x="0" y="1435"/>
                    <a:pt x="0" y="1468"/>
                    <a:pt x="0" y="1468"/>
                  </a:cubicBezTo>
                  <a:cubicBezTo>
                    <a:pt x="0" y="1468"/>
                    <a:pt x="0" y="1501"/>
                    <a:pt x="0" y="1535"/>
                  </a:cubicBezTo>
                  <a:cubicBezTo>
                    <a:pt x="0" y="1568"/>
                    <a:pt x="0" y="1635"/>
                    <a:pt x="34" y="1668"/>
                  </a:cubicBezTo>
                  <a:cubicBezTo>
                    <a:pt x="34" y="1702"/>
                    <a:pt x="67" y="1735"/>
                    <a:pt x="100" y="1768"/>
                  </a:cubicBezTo>
                  <a:cubicBezTo>
                    <a:pt x="100" y="1802"/>
                    <a:pt x="134" y="1802"/>
                    <a:pt x="200" y="1802"/>
                  </a:cubicBezTo>
                  <a:cubicBezTo>
                    <a:pt x="234" y="1802"/>
                    <a:pt x="300" y="1802"/>
                    <a:pt x="334" y="1768"/>
                  </a:cubicBezTo>
                  <a:cubicBezTo>
                    <a:pt x="401" y="1735"/>
                    <a:pt x="434" y="1702"/>
                    <a:pt x="467" y="1668"/>
                  </a:cubicBezTo>
                  <a:cubicBezTo>
                    <a:pt x="501" y="1602"/>
                    <a:pt x="534" y="1568"/>
                    <a:pt x="567" y="1501"/>
                  </a:cubicBezTo>
                  <a:cubicBezTo>
                    <a:pt x="601" y="1435"/>
                    <a:pt x="634" y="1368"/>
                    <a:pt x="634" y="1301"/>
                  </a:cubicBezTo>
                  <a:cubicBezTo>
                    <a:pt x="667" y="1201"/>
                    <a:pt x="667" y="1135"/>
                    <a:pt x="667" y="1034"/>
                  </a:cubicBezTo>
                  <a:cubicBezTo>
                    <a:pt x="667" y="968"/>
                    <a:pt x="667" y="901"/>
                    <a:pt x="634" y="834"/>
                  </a:cubicBezTo>
                  <a:cubicBezTo>
                    <a:pt x="634" y="768"/>
                    <a:pt x="601" y="734"/>
                    <a:pt x="567" y="701"/>
                  </a:cubicBezTo>
                  <a:cubicBezTo>
                    <a:pt x="534" y="668"/>
                    <a:pt x="501" y="668"/>
                    <a:pt x="467" y="668"/>
                  </a:cubicBezTo>
                  <a:cubicBezTo>
                    <a:pt x="434" y="668"/>
                    <a:pt x="367" y="668"/>
                    <a:pt x="334" y="701"/>
                  </a:cubicBezTo>
                  <a:lnTo>
                    <a:pt x="300" y="734"/>
                  </a:lnTo>
                  <a:cubicBezTo>
                    <a:pt x="267" y="734"/>
                    <a:pt x="234" y="768"/>
                    <a:pt x="200" y="801"/>
                  </a:cubicBezTo>
                  <a:lnTo>
                    <a:pt x="200" y="501"/>
                  </a:lnTo>
                  <a:lnTo>
                    <a:pt x="567" y="301"/>
                  </a:lnTo>
                  <a:cubicBezTo>
                    <a:pt x="567" y="267"/>
                    <a:pt x="567" y="267"/>
                    <a:pt x="601" y="267"/>
                  </a:cubicBezTo>
                  <a:cubicBezTo>
                    <a:pt x="601" y="234"/>
                    <a:pt x="601" y="234"/>
                    <a:pt x="601" y="201"/>
                  </a:cubicBezTo>
                  <a:lnTo>
                    <a:pt x="601" y="34"/>
                  </a:lnTo>
                  <a:cubicBezTo>
                    <a:pt x="601" y="34"/>
                    <a:pt x="601" y="34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8"/>
            <p:cNvSpPr/>
            <p:nvPr/>
          </p:nvSpPr>
          <p:spPr>
            <a:xfrm>
              <a:off x="1513162" y="3113275"/>
              <a:ext cx="11614" cy="31288"/>
            </a:xfrm>
            <a:custGeom>
              <a:avLst/>
              <a:gdLst/>
              <a:ahLst/>
              <a:cxnLst/>
              <a:rect l="l" t="t" r="r" b="b"/>
              <a:pathLst>
                <a:path w="768" h="2069" extrusionOk="0">
                  <a:moveTo>
                    <a:pt x="735" y="0"/>
                  </a:moveTo>
                  <a:lnTo>
                    <a:pt x="635" y="67"/>
                  </a:lnTo>
                  <a:cubicBezTo>
                    <a:pt x="635" y="67"/>
                    <a:pt x="601" y="100"/>
                    <a:pt x="601" y="100"/>
                  </a:cubicBezTo>
                  <a:lnTo>
                    <a:pt x="601" y="167"/>
                  </a:lnTo>
                  <a:lnTo>
                    <a:pt x="368" y="1034"/>
                  </a:lnTo>
                  <a:lnTo>
                    <a:pt x="134" y="467"/>
                  </a:lnTo>
                  <a:lnTo>
                    <a:pt x="134" y="434"/>
                  </a:lnTo>
                  <a:lnTo>
                    <a:pt x="101" y="434"/>
                  </a:lnTo>
                  <a:lnTo>
                    <a:pt x="34" y="467"/>
                  </a:lnTo>
                  <a:cubicBezTo>
                    <a:pt x="1" y="501"/>
                    <a:pt x="1" y="501"/>
                    <a:pt x="1" y="501"/>
                  </a:cubicBezTo>
                  <a:cubicBezTo>
                    <a:pt x="1" y="534"/>
                    <a:pt x="1" y="534"/>
                    <a:pt x="1" y="567"/>
                  </a:cubicBezTo>
                  <a:lnTo>
                    <a:pt x="1" y="2035"/>
                  </a:lnTo>
                  <a:cubicBezTo>
                    <a:pt x="1" y="2035"/>
                    <a:pt x="1" y="2035"/>
                    <a:pt x="1" y="2068"/>
                  </a:cubicBezTo>
                  <a:lnTo>
                    <a:pt x="34" y="2068"/>
                  </a:lnTo>
                  <a:lnTo>
                    <a:pt x="134" y="2002"/>
                  </a:lnTo>
                  <a:cubicBezTo>
                    <a:pt x="134" y="2002"/>
                    <a:pt x="134" y="1968"/>
                    <a:pt x="134" y="1968"/>
                  </a:cubicBezTo>
                  <a:cubicBezTo>
                    <a:pt x="134" y="1935"/>
                    <a:pt x="134" y="1935"/>
                    <a:pt x="134" y="1935"/>
                  </a:cubicBezTo>
                  <a:lnTo>
                    <a:pt x="134" y="1001"/>
                  </a:lnTo>
                  <a:lnTo>
                    <a:pt x="301" y="1435"/>
                  </a:lnTo>
                  <a:cubicBezTo>
                    <a:pt x="318" y="1451"/>
                    <a:pt x="326" y="1460"/>
                    <a:pt x="330" y="1460"/>
                  </a:cubicBezTo>
                  <a:cubicBezTo>
                    <a:pt x="334" y="1460"/>
                    <a:pt x="334" y="1451"/>
                    <a:pt x="334" y="1435"/>
                  </a:cubicBezTo>
                  <a:lnTo>
                    <a:pt x="401" y="1401"/>
                  </a:lnTo>
                  <a:cubicBezTo>
                    <a:pt x="434" y="1401"/>
                    <a:pt x="434" y="1401"/>
                    <a:pt x="434" y="1368"/>
                  </a:cubicBezTo>
                  <a:cubicBezTo>
                    <a:pt x="434" y="1368"/>
                    <a:pt x="434" y="1334"/>
                    <a:pt x="434" y="1334"/>
                  </a:cubicBezTo>
                  <a:lnTo>
                    <a:pt x="601" y="734"/>
                  </a:lnTo>
                  <a:lnTo>
                    <a:pt x="601" y="1601"/>
                  </a:lnTo>
                  <a:cubicBezTo>
                    <a:pt x="601" y="1601"/>
                    <a:pt x="601" y="1635"/>
                    <a:pt x="601" y="1635"/>
                  </a:cubicBezTo>
                  <a:lnTo>
                    <a:pt x="635" y="1635"/>
                  </a:lnTo>
                  <a:lnTo>
                    <a:pt x="735" y="1568"/>
                  </a:lnTo>
                  <a:lnTo>
                    <a:pt x="768" y="1568"/>
                  </a:lnTo>
                  <a:cubicBezTo>
                    <a:pt x="768" y="1535"/>
                    <a:pt x="768" y="1501"/>
                    <a:pt x="768" y="1501"/>
                  </a:cubicBezTo>
                  <a:lnTo>
                    <a:pt x="768" y="34"/>
                  </a:lnTo>
                  <a:cubicBezTo>
                    <a:pt x="768" y="34"/>
                    <a:pt x="768" y="34"/>
                    <a:pt x="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8"/>
            <p:cNvSpPr/>
            <p:nvPr/>
          </p:nvSpPr>
          <p:spPr>
            <a:xfrm>
              <a:off x="1527287" y="3114273"/>
              <a:ext cx="8590" cy="20204"/>
            </a:xfrm>
            <a:custGeom>
              <a:avLst/>
              <a:gdLst/>
              <a:ahLst/>
              <a:cxnLst/>
              <a:rect l="l" t="t" r="r" b="b"/>
              <a:pathLst>
                <a:path w="568" h="1336" extrusionOk="0">
                  <a:moveTo>
                    <a:pt x="401" y="635"/>
                  </a:moveTo>
                  <a:lnTo>
                    <a:pt x="401" y="668"/>
                  </a:lnTo>
                  <a:cubicBezTo>
                    <a:pt x="401" y="701"/>
                    <a:pt x="401" y="735"/>
                    <a:pt x="401" y="768"/>
                  </a:cubicBezTo>
                  <a:cubicBezTo>
                    <a:pt x="401" y="801"/>
                    <a:pt x="368" y="835"/>
                    <a:pt x="368" y="868"/>
                  </a:cubicBezTo>
                  <a:cubicBezTo>
                    <a:pt x="334" y="902"/>
                    <a:pt x="334" y="935"/>
                    <a:pt x="301" y="968"/>
                  </a:cubicBezTo>
                  <a:cubicBezTo>
                    <a:pt x="268" y="1002"/>
                    <a:pt x="268" y="1002"/>
                    <a:pt x="234" y="1035"/>
                  </a:cubicBezTo>
                  <a:lnTo>
                    <a:pt x="134" y="1035"/>
                  </a:lnTo>
                  <a:cubicBezTo>
                    <a:pt x="134" y="1035"/>
                    <a:pt x="134" y="1035"/>
                    <a:pt x="134" y="1002"/>
                  </a:cubicBezTo>
                  <a:cubicBezTo>
                    <a:pt x="134" y="968"/>
                    <a:pt x="134" y="935"/>
                    <a:pt x="134" y="902"/>
                  </a:cubicBezTo>
                  <a:cubicBezTo>
                    <a:pt x="168" y="868"/>
                    <a:pt x="201" y="835"/>
                    <a:pt x="234" y="801"/>
                  </a:cubicBezTo>
                  <a:lnTo>
                    <a:pt x="401" y="635"/>
                  </a:lnTo>
                  <a:close/>
                  <a:moveTo>
                    <a:pt x="401" y="1"/>
                  </a:moveTo>
                  <a:cubicBezTo>
                    <a:pt x="368" y="1"/>
                    <a:pt x="334" y="34"/>
                    <a:pt x="301" y="34"/>
                  </a:cubicBezTo>
                  <a:cubicBezTo>
                    <a:pt x="234" y="68"/>
                    <a:pt x="201" y="101"/>
                    <a:pt x="168" y="134"/>
                  </a:cubicBezTo>
                  <a:cubicBezTo>
                    <a:pt x="134" y="168"/>
                    <a:pt x="101" y="234"/>
                    <a:pt x="101" y="268"/>
                  </a:cubicBezTo>
                  <a:cubicBezTo>
                    <a:pt x="67" y="301"/>
                    <a:pt x="67" y="368"/>
                    <a:pt x="34" y="401"/>
                  </a:cubicBezTo>
                  <a:cubicBezTo>
                    <a:pt x="34" y="435"/>
                    <a:pt x="34" y="468"/>
                    <a:pt x="1" y="501"/>
                  </a:cubicBezTo>
                  <a:cubicBezTo>
                    <a:pt x="34" y="535"/>
                    <a:pt x="67" y="535"/>
                    <a:pt x="101" y="535"/>
                  </a:cubicBezTo>
                  <a:lnTo>
                    <a:pt x="134" y="535"/>
                  </a:lnTo>
                  <a:lnTo>
                    <a:pt x="234" y="468"/>
                  </a:lnTo>
                  <a:lnTo>
                    <a:pt x="268" y="468"/>
                  </a:lnTo>
                  <a:cubicBezTo>
                    <a:pt x="268" y="435"/>
                    <a:pt x="268" y="435"/>
                    <a:pt x="268" y="435"/>
                  </a:cubicBezTo>
                  <a:lnTo>
                    <a:pt x="301" y="368"/>
                  </a:lnTo>
                  <a:cubicBezTo>
                    <a:pt x="301" y="334"/>
                    <a:pt x="334" y="334"/>
                    <a:pt x="368" y="301"/>
                  </a:cubicBezTo>
                  <a:lnTo>
                    <a:pt x="434" y="301"/>
                  </a:lnTo>
                  <a:cubicBezTo>
                    <a:pt x="468" y="334"/>
                    <a:pt x="468" y="368"/>
                    <a:pt x="468" y="435"/>
                  </a:cubicBezTo>
                  <a:lnTo>
                    <a:pt x="268" y="601"/>
                  </a:lnTo>
                  <a:cubicBezTo>
                    <a:pt x="201" y="668"/>
                    <a:pt x="134" y="735"/>
                    <a:pt x="101" y="835"/>
                  </a:cubicBezTo>
                  <a:cubicBezTo>
                    <a:pt x="67" y="902"/>
                    <a:pt x="34" y="1002"/>
                    <a:pt x="34" y="1102"/>
                  </a:cubicBezTo>
                  <a:cubicBezTo>
                    <a:pt x="34" y="1135"/>
                    <a:pt x="34" y="1202"/>
                    <a:pt x="34" y="1235"/>
                  </a:cubicBezTo>
                  <a:cubicBezTo>
                    <a:pt x="34" y="1268"/>
                    <a:pt x="67" y="1302"/>
                    <a:pt x="67" y="1335"/>
                  </a:cubicBezTo>
                  <a:lnTo>
                    <a:pt x="234" y="1335"/>
                  </a:lnTo>
                  <a:cubicBezTo>
                    <a:pt x="301" y="1302"/>
                    <a:pt x="334" y="1235"/>
                    <a:pt x="368" y="1202"/>
                  </a:cubicBezTo>
                  <a:cubicBezTo>
                    <a:pt x="401" y="1135"/>
                    <a:pt x="434" y="1102"/>
                    <a:pt x="434" y="1035"/>
                  </a:cubicBezTo>
                  <a:lnTo>
                    <a:pt x="434" y="1135"/>
                  </a:lnTo>
                  <a:cubicBezTo>
                    <a:pt x="434" y="1135"/>
                    <a:pt x="434" y="1135"/>
                    <a:pt x="434" y="1168"/>
                  </a:cubicBezTo>
                  <a:lnTo>
                    <a:pt x="534" y="1102"/>
                  </a:lnTo>
                  <a:cubicBezTo>
                    <a:pt x="568" y="1102"/>
                    <a:pt x="568" y="1068"/>
                    <a:pt x="534" y="1068"/>
                  </a:cubicBezTo>
                  <a:cubicBezTo>
                    <a:pt x="568" y="1068"/>
                    <a:pt x="568" y="1035"/>
                    <a:pt x="534" y="1035"/>
                  </a:cubicBezTo>
                  <a:lnTo>
                    <a:pt x="534" y="368"/>
                  </a:lnTo>
                  <a:cubicBezTo>
                    <a:pt x="568" y="301"/>
                    <a:pt x="568" y="234"/>
                    <a:pt x="534" y="168"/>
                  </a:cubicBezTo>
                  <a:cubicBezTo>
                    <a:pt x="534" y="134"/>
                    <a:pt x="534" y="68"/>
                    <a:pt x="501" y="34"/>
                  </a:cubicBezTo>
                  <a:cubicBezTo>
                    <a:pt x="468" y="34"/>
                    <a:pt x="434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8"/>
            <p:cNvSpPr/>
            <p:nvPr/>
          </p:nvSpPr>
          <p:spPr>
            <a:xfrm>
              <a:off x="1537373" y="3106712"/>
              <a:ext cx="9603" cy="27765"/>
            </a:xfrm>
            <a:custGeom>
              <a:avLst/>
              <a:gdLst/>
              <a:ahLst/>
              <a:cxnLst/>
              <a:rect l="l" t="t" r="r" b="b"/>
              <a:pathLst>
                <a:path w="635" h="1836" extrusionOk="0">
                  <a:moveTo>
                    <a:pt x="601" y="1"/>
                  </a:moveTo>
                  <a:lnTo>
                    <a:pt x="501" y="34"/>
                  </a:lnTo>
                  <a:cubicBezTo>
                    <a:pt x="501" y="67"/>
                    <a:pt x="501" y="67"/>
                    <a:pt x="501" y="67"/>
                  </a:cubicBezTo>
                  <a:cubicBezTo>
                    <a:pt x="501" y="101"/>
                    <a:pt x="501" y="101"/>
                    <a:pt x="501" y="134"/>
                  </a:cubicBezTo>
                  <a:lnTo>
                    <a:pt x="334" y="935"/>
                  </a:lnTo>
                  <a:lnTo>
                    <a:pt x="168" y="334"/>
                  </a:lnTo>
                  <a:cubicBezTo>
                    <a:pt x="168" y="301"/>
                    <a:pt x="168" y="301"/>
                    <a:pt x="168" y="301"/>
                  </a:cubicBezTo>
                  <a:lnTo>
                    <a:pt x="134" y="301"/>
                  </a:lnTo>
                  <a:lnTo>
                    <a:pt x="34" y="334"/>
                  </a:lnTo>
                  <a:cubicBezTo>
                    <a:pt x="34" y="367"/>
                    <a:pt x="1" y="367"/>
                    <a:pt x="1" y="367"/>
                  </a:cubicBezTo>
                  <a:cubicBezTo>
                    <a:pt x="1" y="401"/>
                    <a:pt x="1" y="401"/>
                    <a:pt x="1" y="434"/>
                  </a:cubicBezTo>
                  <a:lnTo>
                    <a:pt x="268" y="1301"/>
                  </a:lnTo>
                  <a:lnTo>
                    <a:pt x="134" y="1802"/>
                  </a:lnTo>
                  <a:cubicBezTo>
                    <a:pt x="134" y="1835"/>
                    <a:pt x="101" y="1835"/>
                    <a:pt x="134" y="1835"/>
                  </a:cubicBezTo>
                  <a:lnTo>
                    <a:pt x="168" y="1835"/>
                  </a:lnTo>
                  <a:lnTo>
                    <a:pt x="268" y="1768"/>
                  </a:lnTo>
                  <a:cubicBezTo>
                    <a:pt x="268" y="1768"/>
                    <a:pt x="268" y="1768"/>
                    <a:pt x="268" y="1735"/>
                  </a:cubicBezTo>
                  <a:cubicBezTo>
                    <a:pt x="268" y="1735"/>
                    <a:pt x="268" y="1702"/>
                    <a:pt x="268" y="1702"/>
                  </a:cubicBezTo>
                  <a:lnTo>
                    <a:pt x="635" y="34"/>
                  </a:lnTo>
                  <a:cubicBezTo>
                    <a:pt x="635" y="34"/>
                    <a:pt x="635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8"/>
            <p:cNvSpPr/>
            <p:nvPr/>
          </p:nvSpPr>
          <p:spPr>
            <a:xfrm>
              <a:off x="1607995" y="3063839"/>
              <a:ext cx="2541" cy="24725"/>
            </a:xfrm>
            <a:custGeom>
              <a:avLst/>
              <a:gdLst/>
              <a:ahLst/>
              <a:cxnLst/>
              <a:rect l="l" t="t" r="r" b="b"/>
              <a:pathLst>
                <a:path w="168" h="1635" extrusionOk="0">
                  <a:moveTo>
                    <a:pt x="134" y="0"/>
                  </a:moveTo>
                  <a:lnTo>
                    <a:pt x="34" y="67"/>
                  </a:lnTo>
                  <a:cubicBezTo>
                    <a:pt x="34" y="67"/>
                    <a:pt x="1" y="67"/>
                    <a:pt x="1" y="100"/>
                  </a:cubicBezTo>
                  <a:cubicBezTo>
                    <a:pt x="1" y="100"/>
                    <a:pt x="1" y="100"/>
                    <a:pt x="1" y="134"/>
                  </a:cubicBezTo>
                  <a:lnTo>
                    <a:pt x="1" y="1601"/>
                  </a:lnTo>
                  <a:cubicBezTo>
                    <a:pt x="1" y="1635"/>
                    <a:pt x="1" y="1635"/>
                    <a:pt x="1" y="1635"/>
                  </a:cubicBezTo>
                  <a:lnTo>
                    <a:pt x="34" y="1635"/>
                  </a:lnTo>
                  <a:lnTo>
                    <a:pt x="134" y="1601"/>
                  </a:lnTo>
                  <a:cubicBezTo>
                    <a:pt x="134" y="1601"/>
                    <a:pt x="168" y="1568"/>
                    <a:pt x="168" y="1568"/>
                  </a:cubicBezTo>
                  <a:cubicBezTo>
                    <a:pt x="168" y="1535"/>
                    <a:pt x="168" y="1535"/>
                    <a:pt x="168" y="1501"/>
                  </a:cubicBezTo>
                  <a:lnTo>
                    <a:pt x="168" y="34"/>
                  </a:lnTo>
                  <a:cubicBezTo>
                    <a:pt x="168" y="34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8"/>
            <p:cNvSpPr/>
            <p:nvPr/>
          </p:nvSpPr>
          <p:spPr>
            <a:xfrm>
              <a:off x="1696281" y="3012892"/>
              <a:ext cx="2026" cy="25224"/>
            </a:xfrm>
            <a:custGeom>
              <a:avLst/>
              <a:gdLst/>
              <a:ahLst/>
              <a:cxnLst/>
              <a:rect l="l" t="t" r="r" b="b"/>
              <a:pathLst>
                <a:path w="134" h="1668" extrusionOk="0">
                  <a:moveTo>
                    <a:pt x="100" y="0"/>
                  </a:moveTo>
                  <a:lnTo>
                    <a:pt x="34" y="67"/>
                  </a:lnTo>
                  <a:cubicBezTo>
                    <a:pt x="0" y="67"/>
                    <a:pt x="0" y="67"/>
                    <a:pt x="0" y="100"/>
                  </a:cubicBezTo>
                  <a:cubicBezTo>
                    <a:pt x="0" y="100"/>
                    <a:pt x="0" y="134"/>
                    <a:pt x="0" y="134"/>
                  </a:cubicBezTo>
                  <a:lnTo>
                    <a:pt x="0" y="1635"/>
                  </a:lnTo>
                  <a:cubicBezTo>
                    <a:pt x="0" y="1635"/>
                    <a:pt x="0" y="1635"/>
                    <a:pt x="0" y="1668"/>
                  </a:cubicBezTo>
                  <a:lnTo>
                    <a:pt x="34" y="1668"/>
                  </a:lnTo>
                  <a:lnTo>
                    <a:pt x="100" y="1601"/>
                  </a:lnTo>
                  <a:cubicBezTo>
                    <a:pt x="134" y="1601"/>
                    <a:pt x="134" y="1568"/>
                    <a:pt x="134" y="1568"/>
                  </a:cubicBezTo>
                  <a:cubicBezTo>
                    <a:pt x="134" y="1568"/>
                    <a:pt x="134" y="1535"/>
                    <a:pt x="134" y="1535"/>
                  </a:cubicBezTo>
                  <a:lnTo>
                    <a:pt x="134" y="33"/>
                  </a:lnTo>
                  <a:cubicBezTo>
                    <a:pt x="134" y="33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8"/>
            <p:cNvSpPr/>
            <p:nvPr/>
          </p:nvSpPr>
          <p:spPr>
            <a:xfrm>
              <a:off x="1784052" y="2961944"/>
              <a:ext cx="2541" cy="25224"/>
            </a:xfrm>
            <a:custGeom>
              <a:avLst/>
              <a:gdLst/>
              <a:ahLst/>
              <a:cxnLst/>
              <a:rect l="l" t="t" r="r" b="b"/>
              <a:pathLst>
                <a:path w="168" h="1668" extrusionOk="0">
                  <a:moveTo>
                    <a:pt x="134" y="0"/>
                  </a:moveTo>
                  <a:lnTo>
                    <a:pt x="34" y="67"/>
                  </a:lnTo>
                  <a:cubicBezTo>
                    <a:pt x="34" y="67"/>
                    <a:pt x="1" y="100"/>
                    <a:pt x="1" y="100"/>
                  </a:cubicBezTo>
                  <a:cubicBezTo>
                    <a:pt x="1" y="100"/>
                    <a:pt x="1" y="133"/>
                    <a:pt x="1" y="167"/>
                  </a:cubicBezTo>
                  <a:lnTo>
                    <a:pt x="1" y="1635"/>
                  </a:lnTo>
                  <a:lnTo>
                    <a:pt x="1" y="1668"/>
                  </a:lnTo>
                  <a:lnTo>
                    <a:pt x="34" y="1668"/>
                  </a:lnTo>
                  <a:lnTo>
                    <a:pt x="134" y="1601"/>
                  </a:lnTo>
                  <a:cubicBezTo>
                    <a:pt x="134" y="1601"/>
                    <a:pt x="134" y="1601"/>
                    <a:pt x="167" y="1568"/>
                  </a:cubicBezTo>
                  <a:cubicBezTo>
                    <a:pt x="167" y="1568"/>
                    <a:pt x="167" y="1534"/>
                    <a:pt x="167" y="1534"/>
                  </a:cubicBezTo>
                  <a:lnTo>
                    <a:pt x="167" y="67"/>
                  </a:lnTo>
                  <a:cubicBezTo>
                    <a:pt x="167" y="33"/>
                    <a:pt x="167" y="33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8"/>
            <p:cNvSpPr/>
            <p:nvPr/>
          </p:nvSpPr>
          <p:spPr>
            <a:xfrm>
              <a:off x="1872337" y="2911495"/>
              <a:ext cx="2026" cy="24725"/>
            </a:xfrm>
            <a:custGeom>
              <a:avLst/>
              <a:gdLst/>
              <a:ahLst/>
              <a:cxnLst/>
              <a:rect l="l" t="t" r="r" b="b"/>
              <a:pathLst>
                <a:path w="134" h="1635" extrusionOk="0">
                  <a:moveTo>
                    <a:pt x="100" y="0"/>
                  </a:moveTo>
                  <a:lnTo>
                    <a:pt x="0" y="34"/>
                  </a:lnTo>
                  <a:cubicBezTo>
                    <a:pt x="0" y="34"/>
                    <a:pt x="0" y="67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01"/>
                  </a:lnTo>
                  <a:lnTo>
                    <a:pt x="0" y="1635"/>
                  </a:lnTo>
                  <a:lnTo>
                    <a:pt x="100" y="1601"/>
                  </a:lnTo>
                  <a:cubicBezTo>
                    <a:pt x="133" y="1568"/>
                    <a:pt x="133" y="1568"/>
                    <a:pt x="133" y="1568"/>
                  </a:cubicBezTo>
                  <a:cubicBezTo>
                    <a:pt x="133" y="1535"/>
                    <a:pt x="133" y="1501"/>
                    <a:pt x="133" y="1501"/>
                  </a:cubicBezTo>
                  <a:lnTo>
                    <a:pt x="133" y="34"/>
                  </a:lnTo>
                  <a:cubicBezTo>
                    <a:pt x="133" y="0"/>
                    <a:pt x="133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8"/>
            <p:cNvSpPr/>
            <p:nvPr/>
          </p:nvSpPr>
          <p:spPr>
            <a:xfrm>
              <a:off x="1930347" y="2875171"/>
              <a:ext cx="6064" cy="24740"/>
            </a:xfrm>
            <a:custGeom>
              <a:avLst/>
              <a:gdLst/>
              <a:ahLst/>
              <a:cxnLst/>
              <a:rect l="l" t="t" r="r" b="b"/>
              <a:pathLst>
                <a:path w="401" h="1636" extrusionOk="0">
                  <a:moveTo>
                    <a:pt x="400" y="1"/>
                  </a:moveTo>
                  <a:lnTo>
                    <a:pt x="300" y="67"/>
                  </a:lnTo>
                  <a:cubicBezTo>
                    <a:pt x="300" y="67"/>
                    <a:pt x="300" y="101"/>
                    <a:pt x="300" y="101"/>
                  </a:cubicBezTo>
                  <a:cubicBezTo>
                    <a:pt x="267" y="101"/>
                    <a:pt x="267" y="134"/>
                    <a:pt x="267" y="134"/>
                  </a:cubicBezTo>
                  <a:lnTo>
                    <a:pt x="0" y="668"/>
                  </a:lnTo>
                  <a:cubicBezTo>
                    <a:pt x="0" y="701"/>
                    <a:pt x="0" y="701"/>
                    <a:pt x="0" y="734"/>
                  </a:cubicBezTo>
                  <a:cubicBezTo>
                    <a:pt x="0" y="734"/>
                    <a:pt x="0" y="768"/>
                    <a:pt x="0" y="768"/>
                  </a:cubicBezTo>
                  <a:lnTo>
                    <a:pt x="33" y="868"/>
                  </a:lnTo>
                  <a:lnTo>
                    <a:pt x="67" y="868"/>
                  </a:lnTo>
                  <a:cubicBezTo>
                    <a:pt x="67" y="868"/>
                    <a:pt x="67" y="868"/>
                    <a:pt x="100" y="835"/>
                  </a:cubicBezTo>
                  <a:lnTo>
                    <a:pt x="267" y="501"/>
                  </a:lnTo>
                  <a:lnTo>
                    <a:pt x="267" y="1602"/>
                  </a:lnTo>
                  <a:cubicBezTo>
                    <a:pt x="267" y="1635"/>
                    <a:pt x="267" y="1635"/>
                    <a:pt x="267" y="1635"/>
                  </a:cubicBezTo>
                  <a:lnTo>
                    <a:pt x="300" y="1635"/>
                  </a:lnTo>
                  <a:lnTo>
                    <a:pt x="400" y="1568"/>
                  </a:lnTo>
                  <a:cubicBezTo>
                    <a:pt x="400" y="1535"/>
                    <a:pt x="400" y="1535"/>
                    <a:pt x="400" y="1502"/>
                  </a:cubicBezTo>
                  <a:lnTo>
                    <a:pt x="400" y="34"/>
                  </a:lnTo>
                  <a:cubicBezTo>
                    <a:pt x="400" y="34"/>
                    <a:pt x="400" y="34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8"/>
            <p:cNvSpPr/>
            <p:nvPr/>
          </p:nvSpPr>
          <p:spPr>
            <a:xfrm>
              <a:off x="1939919" y="2869621"/>
              <a:ext cx="10117" cy="25738"/>
            </a:xfrm>
            <a:custGeom>
              <a:avLst/>
              <a:gdLst/>
              <a:ahLst/>
              <a:cxnLst/>
              <a:rect l="l" t="t" r="r" b="b"/>
              <a:pathLst>
                <a:path w="669" h="1702" extrusionOk="0">
                  <a:moveTo>
                    <a:pt x="397" y="284"/>
                  </a:moveTo>
                  <a:cubicBezTo>
                    <a:pt x="418" y="284"/>
                    <a:pt x="435" y="301"/>
                    <a:pt x="435" y="334"/>
                  </a:cubicBezTo>
                  <a:cubicBezTo>
                    <a:pt x="468" y="401"/>
                    <a:pt x="501" y="468"/>
                    <a:pt x="501" y="568"/>
                  </a:cubicBezTo>
                  <a:lnTo>
                    <a:pt x="501" y="735"/>
                  </a:lnTo>
                  <a:lnTo>
                    <a:pt x="501" y="935"/>
                  </a:lnTo>
                  <a:cubicBezTo>
                    <a:pt x="501" y="1035"/>
                    <a:pt x="468" y="1135"/>
                    <a:pt x="435" y="1202"/>
                  </a:cubicBezTo>
                  <a:cubicBezTo>
                    <a:pt x="435" y="1268"/>
                    <a:pt x="368" y="1335"/>
                    <a:pt x="334" y="1368"/>
                  </a:cubicBezTo>
                  <a:cubicBezTo>
                    <a:pt x="301" y="1402"/>
                    <a:pt x="276" y="1418"/>
                    <a:pt x="255" y="1418"/>
                  </a:cubicBezTo>
                  <a:cubicBezTo>
                    <a:pt x="234" y="1418"/>
                    <a:pt x="218" y="1402"/>
                    <a:pt x="201" y="1368"/>
                  </a:cubicBezTo>
                  <a:cubicBezTo>
                    <a:pt x="168" y="1302"/>
                    <a:pt x="134" y="1235"/>
                    <a:pt x="168" y="1135"/>
                  </a:cubicBezTo>
                  <a:cubicBezTo>
                    <a:pt x="134" y="1101"/>
                    <a:pt x="168" y="1035"/>
                    <a:pt x="168" y="968"/>
                  </a:cubicBezTo>
                  <a:lnTo>
                    <a:pt x="168" y="768"/>
                  </a:lnTo>
                  <a:cubicBezTo>
                    <a:pt x="168" y="668"/>
                    <a:pt x="168" y="568"/>
                    <a:pt x="201" y="501"/>
                  </a:cubicBezTo>
                  <a:cubicBezTo>
                    <a:pt x="201" y="434"/>
                    <a:pt x="268" y="368"/>
                    <a:pt x="334" y="334"/>
                  </a:cubicBezTo>
                  <a:cubicBezTo>
                    <a:pt x="351" y="301"/>
                    <a:pt x="376" y="284"/>
                    <a:pt x="397" y="284"/>
                  </a:cubicBezTo>
                  <a:close/>
                  <a:moveTo>
                    <a:pt x="501" y="1"/>
                  </a:moveTo>
                  <a:cubicBezTo>
                    <a:pt x="435" y="1"/>
                    <a:pt x="401" y="1"/>
                    <a:pt x="334" y="34"/>
                  </a:cubicBezTo>
                  <a:cubicBezTo>
                    <a:pt x="268" y="67"/>
                    <a:pt x="234" y="134"/>
                    <a:pt x="201" y="201"/>
                  </a:cubicBezTo>
                  <a:cubicBezTo>
                    <a:pt x="134" y="234"/>
                    <a:pt x="101" y="301"/>
                    <a:pt x="68" y="368"/>
                  </a:cubicBezTo>
                  <a:cubicBezTo>
                    <a:pt x="68" y="468"/>
                    <a:pt x="34" y="534"/>
                    <a:pt x="34" y="601"/>
                  </a:cubicBezTo>
                  <a:cubicBezTo>
                    <a:pt x="1" y="701"/>
                    <a:pt x="1" y="768"/>
                    <a:pt x="1" y="868"/>
                  </a:cubicBezTo>
                  <a:lnTo>
                    <a:pt x="1" y="1068"/>
                  </a:lnTo>
                  <a:lnTo>
                    <a:pt x="1" y="1268"/>
                  </a:lnTo>
                  <a:cubicBezTo>
                    <a:pt x="1" y="1335"/>
                    <a:pt x="1" y="1402"/>
                    <a:pt x="34" y="1502"/>
                  </a:cubicBezTo>
                  <a:cubicBezTo>
                    <a:pt x="34" y="1535"/>
                    <a:pt x="68" y="1602"/>
                    <a:pt x="68" y="1635"/>
                  </a:cubicBezTo>
                  <a:cubicBezTo>
                    <a:pt x="101" y="1669"/>
                    <a:pt x="134" y="1702"/>
                    <a:pt x="201" y="1702"/>
                  </a:cubicBezTo>
                  <a:cubicBezTo>
                    <a:pt x="234" y="1702"/>
                    <a:pt x="301" y="1702"/>
                    <a:pt x="334" y="1669"/>
                  </a:cubicBezTo>
                  <a:cubicBezTo>
                    <a:pt x="401" y="1635"/>
                    <a:pt x="468" y="1602"/>
                    <a:pt x="501" y="1535"/>
                  </a:cubicBezTo>
                  <a:cubicBezTo>
                    <a:pt x="535" y="1468"/>
                    <a:pt x="568" y="1402"/>
                    <a:pt x="601" y="1335"/>
                  </a:cubicBezTo>
                  <a:cubicBezTo>
                    <a:pt x="635" y="1268"/>
                    <a:pt x="635" y="1202"/>
                    <a:pt x="668" y="1135"/>
                  </a:cubicBezTo>
                  <a:cubicBezTo>
                    <a:pt x="668" y="1035"/>
                    <a:pt x="668" y="935"/>
                    <a:pt x="668" y="868"/>
                  </a:cubicBezTo>
                  <a:cubicBezTo>
                    <a:pt x="668" y="835"/>
                    <a:pt x="668" y="801"/>
                    <a:pt x="668" y="768"/>
                  </a:cubicBezTo>
                  <a:lnTo>
                    <a:pt x="668" y="568"/>
                  </a:lnTo>
                  <a:cubicBezTo>
                    <a:pt x="668" y="534"/>
                    <a:pt x="668" y="501"/>
                    <a:pt x="668" y="468"/>
                  </a:cubicBezTo>
                  <a:cubicBezTo>
                    <a:pt x="668" y="368"/>
                    <a:pt x="668" y="301"/>
                    <a:pt x="668" y="234"/>
                  </a:cubicBezTo>
                  <a:cubicBezTo>
                    <a:pt x="635" y="167"/>
                    <a:pt x="635" y="134"/>
                    <a:pt x="601" y="67"/>
                  </a:cubicBezTo>
                  <a:cubicBezTo>
                    <a:pt x="568" y="34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8"/>
            <p:cNvSpPr/>
            <p:nvPr/>
          </p:nvSpPr>
          <p:spPr>
            <a:xfrm>
              <a:off x="1957582" y="2856510"/>
              <a:ext cx="11614" cy="30789"/>
            </a:xfrm>
            <a:custGeom>
              <a:avLst/>
              <a:gdLst/>
              <a:ahLst/>
              <a:cxnLst/>
              <a:rect l="l" t="t" r="r" b="b"/>
              <a:pathLst>
                <a:path w="768" h="2036" extrusionOk="0">
                  <a:moveTo>
                    <a:pt x="734" y="0"/>
                  </a:moveTo>
                  <a:lnTo>
                    <a:pt x="668" y="67"/>
                  </a:lnTo>
                  <a:cubicBezTo>
                    <a:pt x="634" y="67"/>
                    <a:pt x="634" y="100"/>
                    <a:pt x="601" y="100"/>
                  </a:cubicBezTo>
                  <a:lnTo>
                    <a:pt x="601" y="167"/>
                  </a:lnTo>
                  <a:lnTo>
                    <a:pt x="367" y="1034"/>
                  </a:lnTo>
                  <a:lnTo>
                    <a:pt x="134" y="434"/>
                  </a:lnTo>
                  <a:lnTo>
                    <a:pt x="100" y="434"/>
                  </a:lnTo>
                  <a:lnTo>
                    <a:pt x="34" y="467"/>
                  </a:lnTo>
                  <a:cubicBezTo>
                    <a:pt x="0" y="467"/>
                    <a:pt x="0" y="501"/>
                    <a:pt x="0" y="501"/>
                  </a:cubicBezTo>
                  <a:cubicBezTo>
                    <a:pt x="0" y="501"/>
                    <a:pt x="0" y="534"/>
                    <a:pt x="0" y="567"/>
                  </a:cubicBezTo>
                  <a:lnTo>
                    <a:pt x="0" y="2002"/>
                  </a:lnTo>
                  <a:cubicBezTo>
                    <a:pt x="0" y="2002"/>
                    <a:pt x="0" y="2035"/>
                    <a:pt x="0" y="2035"/>
                  </a:cubicBezTo>
                  <a:lnTo>
                    <a:pt x="34" y="2035"/>
                  </a:lnTo>
                  <a:lnTo>
                    <a:pt x="134" y="1968"/>
                  </a:lnTo>
                  <a:cubicBezTo>
                    <a:pt x="134" y="1968"/>
                    <a:pt x="134" y="1968"/>
                    <a:pt x="167" y="1935"/>
                  </a:cubicBezTo>
                  <a:cubicBezTo>
                    <a:pt x="167" y="1935"/>
                    <a:pt x="167" y="1902"/>
                    <a:pt x="167" y="1902"/>
                  </a:cubicBezTo>
                  <a:lnTo>
                    <a:pt x="167" y="1001"/>
                  </a:lnTo>
                  <a:lnTo>
                    <a:pt x="334" y="1435"/>
                  </a:lnTo>
                  <a:lnTo>
                    <a:pt x="401" y="1401"/>
                  </a:lnTo>
                  <a:cubicBezTo>
                    <a:pt x="434" y="1401"/>
                    <a:pt x="434" y="1401"/>
                    <a:pt x="434" y="1368"/>
                  </a:cubicBezTo>
                  <a:cubicBezTo>
                    <a:pt x="434" y="1368"/>
                    <a:pt x="434" y="1335"/>
                    <a:pt x="434" y="1335"/>
                  </a:cubicBezTo>
                  <a:lnTo>
                    <a:pt x="601" y="734"/>
                  </a:lnTo>
                  <a:lnTo>
                    <a:pt x="601" y="1602"/>
                  </a:lnTo>
                  <a:cubicBezTo>
                    <a:pt x="601" y="1635"/>
                    <a:pt x="601" y="1635"/>
                    <a:pt x="601" y="1635"/>
                  </a:cubicBezTo>
                  <a:lnTo>
                    <a:pt x="634" y="1635"/>
                  </a:lnTo>
                  <a:lnTo>
                    <a:pt x="734" y="1568"/>
                  </a:lnTo>
                  <a:lnTo>
                    <a:pt x="768" y="1568"/>
                  </a:lnTo>
                  <a:cubicBezTo>
                    <a:pt x="768" y="1535"/>
                    <a:pt x="768" y="1535"/>
                    <a:pt x="768" y="1501"/>
                  </a:cubicBezTo>
                  <a:lnTo>
                    <a:pt x="768" y="34"/>
                  </a:lnTo>
                  <a:cubicBezTo>
                    <a:pt x="768" y="34"/>
                    <a:pt x="768" y="34"/>
                    <a:pt x="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8"/>
            <p:cNvSpPr/>
            <p:nvPr/>
          </p:nvSpPr>
          <p:spPr>
            <a:xfrm>
              <a:off x="1971707" y="2857523"/>
              <a:ext cx="9089" cy="20415"/>
            </a:xfrm>
            <a:custGeom>
              <a:avLst/>
              <a:gdLst/>
              <a:ahLst/>
              <a:cxnLst/>
              <a:rect l="l" t="t" r="r" b="b"/>
              <a:pathLst>
                <a:path w="601" h="1350" extrusionOk="0">
                  <a:moveTo>
                    <a:pt x="434" y="634"/>
                  </a:moveTo>
                  <a:lnTo>
                    <a:pt x="434" y="667"/>
                  </a:lnTo>
                  <a:cubicBezTo>
                    <a:pt x="434" y="701"/>
                    <a:pt x="434" y="734"/>
                    <a:pt x="434" y="767"/>
                  </a:cubicBezTo>
                  <a:cubicBezTo>
                    <a:pt x="401" y="801"/>
                    <a:pt x="401" y="834"/>
                    <a:pt x="401" y="867"/>
                  </a:cubicBezTo>
                  <a:cubicBezTo>
                    <a:pt x="367" y="901"/>
                    <a:pt x="367" y="934"/>
                    <a:pt x="334" y="967"/>
                  </a:cubicBezTo>
                  <a:cubicBezTo>
                    <a:pt x="301" y="1001"/>
                    <a:pt x="267" y="1001"/>
                    <a:pt x="267" y="1034"/>
                  </a:cubicBezTo>
                  <a:lnTo>
                    <a:pt x="167" y="1034"/>
                  </a:lnTo>
                  <a:cubicBezTo>
                    <a:pt x="167" y="1034"/>
                    <a:pt x="167" y="1001"/>
                    <a:pt x="167" y="1001"/>
                  </a:cubicBezTo>
                  <a:cubicBezTo>
                    <a:pt x="134" y="934"/>
                    <a:pt x="167" y="934"/>
                    <a:pt x="167" y="901"/>
                  </a:cubicBezTo>
                  <a:cubicBezTo>
                    <a:pt x="201" y="867"/>
                    <a:pt x="234" y="834"/>
                    <a:pt x="267" y="801"/>
                  </a:cubicBezTo>
                  <a:lnTo>
                    <a:pt x="434" y="634"/>
                  </a:lnTo>
                  <a:close/>
                  <a:moveTo>
                    <a:pt x="434" y="0"/>
                  </a:moveTo>
                  <a:cubicBezTo>
                    <a:pt x="401" y="0"/>
                    <a:pt x="334" y="33"/>
                    <a:pt x="301" y="33"/>
                  </a:cubicBezTo>
                  <a:cubicBezTo>
                    <a:pt x="267" y="67"/>
                    <a:pt x="234" y="100"/>
                    <a:pt x="201" y="134"/>
                  </a:cubicBezTo>
                  <a:cubicBezTo>
                    <a:pt x="167" y="167"/>
                    <a:pt x="134" y="234"/>
                    <a:pt x="134" y="267"/>
                  </a:cubicBezTo>
                  <a:cubicBezTo>
                    <a:pt x="100" y="300"/>
                    <a:pt x="67" y="334"/>
                    <a:pt x="67" y="400"/>
                  </a:cubicBezTo>
                  <a:cubicBezTo>
                    <a:pt x="67" y="434"/>
                    <a:pt x="34" y="467"/>
                    <a:pt x="34" y="500"/>
                  </a:cubicBezTo>
                  <a:cubicBezTo>
                    <a:pt x="67" y="534"/>
                    <a:pt x="67" y="534"/>
                    <a:pt x="100" y="534"/>
                  </a:cubicBezTo>
                  <a:lnTo>
                    <a:pt x="234" y="467"/>
                  </a:lnTo>
                  <a:lnTo>
                    <a:pt x="267" y="467"/>
                  </a:lnTo>
                  <a:lnTo>
                    <a:pt x="267" y="434"/>
                  </a:lnTo>
                  <a:cubicBezTo>
                    <a:pt x="267" y="400"/>
                    <a:pt x="267" y="367"/>
                    <a:pt x="301" y="367"/>
                  </a:cubicBezTo>
                  <a:cubicBezTo>
                    <a:pt x="301" y="334"/>
                    <a:pt x="334" y="334"/>
                    <a:pt x="334" y="300"/>
                  </a:cubicBezTo>
                  <a:lnTo>
                    <a:pt x="434" y="300"/>
                  </a:lnTo>
                  <a:cubicBezTo>
                    <a:pt x="467" y="334"/>
                    <a:pt x="467" y="367"/>
                    <a:pt x="467" y="434"/>
                  </a:cubicBezTo>
                  <a:lnTo>
                    <a:pt x="267" y="601"/>
                  </a:lnTo>
                  <a:cubicBezTo>
                    <a:pt x="167" y="667"/>
                    <a:pt x="134" y="734"/>
                    <a:pt x="100" y="834"/>
                  </a:cubicBezTo>
                  <a:cubicBezTo>
                    <a:pt x="34" y="901"/>
                    <a:pt x="34" y="1001"/>
                    <a:pt x="34" y="1101"/>
                  </a:cubicBezTo>
                  <a:cubicBezTo>
                    <a:pt x="0" y="1134"/>
                    <a:pt x="0" y="1201"/>
                    <a:pt x="34" y="1234"/>
                  </a:cubicBezTo>
                  <a:cubicBezTo>
                    <a:pt x="34" y="1268"/>
                    <a:pt x="34" y="1301"/>
                    <a:pt x="67" y="1334"/>
                  </a:cubicBezTo>
                  <a:cubicBezTo>
                    <a:pt x="89" y="1334"/>
                    <a:pt x="112" y="1349"/>
                    <a:pt x="134" y="1349"/>
                  </a:cubicBezTo>
                  <a:cubicBezTo>
                    <a:pt x="145" y="1349"/>
                    <a:pt x="156" y="1345"/>
                    <a:pt x="167" y="1334"/>
                  </a:cubicBezTo>
                  <a:cubicBezTo>
                    <a:pt x="201" y="1334"/>
                    <a:pt x="234" y="1334"/>
                    <a:pt x="234" y="1301"/>
                  </a:cubicBezTo>
                  <a:cubicBezTo>
                    <a:pt x="301" y="1301"/>
                    <a:pt x="334" y="1234"/>
                    <a:pt x="367" y="1201"/>
                  </a:cubicBezTo>
                  <a:cubicBezTo>
                    <a:pt x="401" y="1134"/>
                    <a:pt x="434" y="1101"/>
                    <a:pt x="467" y="1034"/>
                  </a:cubicBezTo>
                  <a:lnTo>
                    <a:pt x="467" y="1101"/>
                  </a:lnTo>
                  <a:cubicBezTo>
                    <a:pt x="434" y="1134"/>
                    <a:pt x="434" y="1134"/>
                    <a:pt x="467" y="1134"/>
                  </a:cubicBezTo>
                  <a:lnTo>
                    <a:pt x="567" y="1101"/>
                  </a:lnTo>
                  <a:cubicBezTo>
                    <a:pt x="567" y="1101"/>
                    <a:pt x="601" y="1068"/>
                    <a:pt x="601" y="1068"/>
                  </a:cubicBezTo>
                  <a:cubicBezTo>
                    <a:pt x="601" y="1034"/>
                    <a:pt x="601" y="1034"/>
                    <a:pt x="601" y="1001"/>
                  </a:cubicBezTo>
                  <a:lnTo>
                    <a:pt x="601" y="334"/>
                  </a:lnTo>
                  <a:cubicBezTo>
                    <a:pt x="601" y="300"/>
                    <a:pt x="601" y="234"/>
                    <a:pt x="567" y="167"/>
                  </a:cubicBezTo>
                  <a:cubicBezTo>
                    <a:pt x="567" y="100"/>
                    <a:pt x="534" y="67"/>
                    <a:pt x="534" y="33"/>
                  </a:cubicBezTo>
                  <a:cubicBezTo>
                    <a:pt x="501" y="33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8"/>
            <p:cNvSpPr/>
            <p:nvPr/>
          </p:nvSpPr>
          <p:spPr>
            <a:xfrm>
              <a:off x="1982292" y="2849947"/>
              <a:ext cx="9603" cy="27765"/>
            </a:xfrm>
            <a:custGeom>
              <a:avLst/>
              <a:gdLst/>
              <a:ahLst/>
              <a:cxnLst/>
              <a:rect l="l" t="t" r="r" b="b"/>
              <a:pathLst>
                <a:path w="635" h="1836" extrusionOk="0">
                  <a:moveTo>
                    <a:pt x="601" y="1"/>
                  </a:moveTo>
                  <a:lnTo>
                    <a:pt x="501" y="34"/>
                  </a:lnTo>
                  <a:cubicBezTo>
                    <a:pt x="501" y="34"/>
                    <a:pt x="501" y="67"/>
                    <a:pt x="468" y="67"/>
                  </a:cubicBezTo>
                  <a:cubicBezTo>
                    <a:pt x="468" y="101"/>
                    <a:pt x="468" y="101"/>
                    <a:pt x="468" y="134"/>
                  </a:cubicBezTo>
                  <a:lnTo>
                    <a:pt x="301" y="901"/>
                  </a:lnTo>
                  <a:lnTo>
                    <a:pt x="134" y="301"/>
                  </a:lnTo>
                  <a:cubicBezTo>
                    <a:pt x="134" y="284"/>
                    <a:pt x="134" y="276"/>
                    <a:pt x="130" y="276"/>
                  </a:cubicBezTo>
                  <a:cubicBezTo>
                    <a:pt x="126" y="276"/>
                    <a:pt x="118" y="284"/>
                    <a:pt x="101" y="301"/>
                  </a:cubicBezTo>
                  <a:lnTo>
                    <a:pt x="34" y="334"/>
                  </a:lnTo>
                  <a:cubicBezTo>
                    <a:pt x="1" y="334"/>
                    <a:pt x="1" y="368"/>
                    <a:pt x="1" y="368"/>
                  </a:cubicBezTo>
                  <a:cubicBezTo>
                    <a:pt x="1" y="401"/>
                    <a:pt x="1" y="401"/>
                    <a:pt x="1" y="434"/>
                  </a:cubicBezTo>
                  <a:lnTo>
                    <a:pt x="234" y="1302"/>
                  </a:lnTo>
                  <a:lnTo>
                    <a:pt x="134" y="1769"/>
                  </a:lnTo>
                  <a:cubicBezTo>
                    <a:pt x="134" y="1802"/>
                    <a:pt x="134" y="1802"/>
                    <a:pt x="134" y="1835"/>
                  </a:cubicBezTo>
                  <a:lnTo>
                    <a:pt x="168" y="1835"/>
                  </a:lnTo>
                  <a:lnTo>
                    <a:pt x="234" y="1769"/>
                  </a:lnTo>
                  <a:cubicBezTo>
                    <a:pt x="268" y="1769"/>
                    <a:pt x="268" y="1735"/>
                    <a:pt x="268" y="1735"/>
                  </a:cubicBezTo>
                  <a:lnTo>
                    <a:pt x="268" y="1702"/>
                  </a:lnTo>
                  <a:lnTo>
                    <a:pt x="635" y="34"/>
                  </a:lnTo>
                  <a:cubicBezTo>
                    <a:pt x="635" y="1"/>
                    <a:pt x="635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8"/>
            <p:cNvSpPr/>
            <p:nvPr/>
          </p:nvSpPr>
          <p:spPr>
            <a:xfrm>
              <a:off x="2047879" y="2809600"/>
              <a:ext cx="3040" cy="25239"/>
            </a:xfrm>
            <a:custGeom>
              <a:avLst/>
              <a:gdLst/>
              <a:ahLst/>
              <a:cxnLst/>
              <a:rect l="l" t="t" r="r" b="b"/>
              <a:pathLst>
                <a:path w="201" h="1669" extrusionOk="0">
                  <a:moveTo>
                    <a:pt x="134" y="0"/>
                  </a:moveTo>
                  <a:lnTo>
                    <a:pt x="34" y="67"/>
                  </a:lnTo>
                  <a:cubicBezTo>
                    <a:pt x="34" y="67"/>
                    <a:pt x="34" y="67"/>
                    <a:pt x="0" y="100"/>
                  </a:cubicBezTo>
                  <a:cubicBezTo>
                    <a:pt x="0" y="100"/>
                    <a:pt x="0" y="134"/>
                    <a:pt x="0" y="134"/>
                  </a:cubicBezTo>
                  <a:lnTo>
                    <a:pt x="0" y="1635"/>
                  </a:lnTo>
                  <a:cubicBezTo>
                    <a:pt x="0" y="1635"/>
                    <a:pt x="0" y="1635"/>
                    <a:pt x="0" y="1668"/>
                  </a:cubicBezTo>
                  <a:lnTo>
                    <a:pt x="34" y="1668"/>
                  </a:lnTo>
                  <a:lnTo>
                    <a:pt x="134" y="1601"/>
                  </a:lnTo>
                  <a:cubicBezTo>
                    <a:pt x="134" y="1601"/>
                    <a:pt x="167" y="1601"/>
                    <a:pt x="167" y="1568"/>
                  </a:cubicBezTo>
                  <a:cubicBezTo>
                    <a:pt x="167" y="1568"/>
                    <a:pt x="167" y="1535"/>
                    <a:pt x="167" y="1535"/>
                  </a:cubicBezTo>
                  <a:lnTo>
                    <a:pt x="167" y="34"/>
                  </a:lnTo>
                  <a:cubicBezTo>
                    <a:pt x="167" y="0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8"/>
            <p:cNvSpPr/>
            <p:nvPr/>
          </p:nvSpPr>
          <p:spPr>
            <a:xfrm>
              <a:off x="2136149" y="2758652"/>
              <a:ext cx="2042" cy="25224"/>
            </a:xfrm>
            <a:custGeom>
              <a:avLst/>
              <a:gdLst/>
              <a:ahLst/>
              <a:cxnLst/>
              <a:rect l="l" t="t" r="r" b="b"/>
              <a:pathLst>
                <a:path w="135" h="1668" extrusionOk="0">
                  <a:moveTo>
                    <a:pt x="134" y="0"/>
                  </a:moveTo>
                  <a:lnTo>
                    <a:pt x="34" y="67"/>
                  </a:lnTo>
                  <a:cubicBezTo>
                    <a:pt x="1" y="67"/>
                    <a:pt x="1" y="100"/>
                    <a:pt x="1" y="100"/>
                  </a:cubicBezTo>
                  <a:cubicBezTo>
                    <a:pt x="1" y="134"/>
                    <a:pt x="1" y="134"/>
                    <a:pt x="1" y="167"/>
                  </a:cubicBezTo>
                  <a:lnTo>
                    <a:pt x="1" y="1635"/>
                  </a:lnTo>
                  <a:cubicBezTo>
                    <a:pt x="1" y="1635"/>
                    <a:pt x="1" y="1668"/>
                    <a:pt x="1" y="1668"/>
                  </a:cubicBezTo>
                  <a:lnTo>
                    <a:pt x="34" y="1668"/>
                  </a:lnTo>
                  <a:lnTo>
                    <a:pt x="134" y="1601"/>
                  </a:lnTo>
                  <a:cubicBezTo>
                    <a:pt x="134" y="1568"/>
                    <a:pt x="134" y="1535"/>
                    <a:pt x="134" y="1535"/>
                  </a:cubicBezTo>
                  <a:lnTo>
                    <a:pt x="134" y="67"/>
                  </a:lnTo>
                  <a:cubicBezTo>
                    <a:pt x="134" y="33"/>
                    <a:pt x="134" y="33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8"/>
            <p:cNvSpPr/>
            <p:nvPr/>
          </p:nvSpPr>
          <p:spPr>
            <a:xfrm>
              <a:off x="1058656" y="3294367"/>
              <a:ext cx="22215" cy="38850"/>
            </a:xfrm>
            <a:custGeom>
              <a:avLst/>
              <a:gdLst/>
              <a:ahLst/>
              <a:cxnLst/>
              <a:rect l="l" t="t" r="r" b="b"/>
              <a:pathLst>
                <a:path w="1469" h="2569" extrusionOk="0">
                  <a:moveTo>
                    <a:pt x="1402" y="0"/>
                  </a:moveTo>
                  <a:lnTo>
                    <a:pt x="68" y="768"/>
                  </a:lnTo>
                  <a:cubicBezTo>
                    <a:pt x="34" y="801"/>
                    <a:pt x="34" y="801"/>
                    <a:pt x="1" y="834"/>
                  </a:cubicBezTo>
                  <a:cubicBezTo>
                    <a:pt x="1" y="834"/>
                    <a:pt x="1" y="868"/>
                    <a:pt x="1" y="901"/>
                  </a:cubicBezTo>
                  <a:lnTo>
                    <a:pt x="1" y="1168"/>
                  </a:lnTo>
                  <a:cubicBezTo>
                    <a:pt x="1" y="1168"/>
                    <a:pt x="1" y="1201"/>
                    <a:pt x="1" y="1201"/>
                  </a:cubicBezTo>
                  <a:cubicBezTo>
                    <a:pt x="18" y="1218"/>
                    <a:pt x="26" y="1226"/>
                    <a:pt x="34" y="1226"/>
                  </a:cubicBezTo>
                  <a:cubicBezTo>
                    <a:pt x="43" y="1226"/>
                    <a:pt x="51" y="1218"/>
                    <a:pt x="68" y="1201"/>
                  </a:cubicBezTo>
                  <a:lnTo>
                    <a:pt x="935" y="701"/>
                  </a:lnTo>
                  <a:lnTo>
                    <a:pt x="34" y="2135"/>
                  </a:lnTo>
                  <a:lnTo>
                    <a:pt x="1" y="2169"/>
                  </a:lnTo>
                  <a:cubicBezTo>
                    <a:pt x="1" y="2202"/>
                    <a:pt x="1" y="2235"/>
                    <a:pt x="1" y="2269"/>
                  </a:cubicBezTo>
                  <a:lnTo>
                    <a:pt x="1" y="2502"/>
                  </a:lnTo>
                  <a:cubicBezTo>
                    <a:pt x="1" y="2536"/>
                    <a:pt x="1" y="2536"/>
                    <a:pt x="1" y="2569"/>
                  </a:cubicBezTo>
                  <a:lnTo>
                    <a:pt x="68" y="2569"/>
                  </a:lnTo>
                  <a:lnTo>
                    <a:pt x="1402" y="1768"/>
                  </a:lnTo>
                  <a:cubicBezTo>
                    <a:pt x="1435" y="1768"/>
                    <a:pt x="1435" y="1735"/>
                    <a:pt x="1435" y="1735"/>
                  </a:cubicBezTo>
                  <a:cubicBezTo>
                    <a:pt x="1469" y="1702"/>
                    <a:pt x="1469" y="1668"/>
                    <a:pt x="1435" y="1668"/>
                  </a:cubicBezTo>
                  <a:lnTo>
                    <a:pt x="1435" y="1401"/>
                  </a:lnTo>
                  <a:cubicBezTo>
                    <a:pt x="1469" y="1368"/>
                    <a:pt x="1469" y="1368"/>
                    <a:pt x="1435" y="1335"/>
                  </a:cubicBezTo>
                  <a:lnTo>
                    <a:pt x="1402" y="1335"/>
                  </a:lnTo>
                  <a:lnTo>
                    <a:pt x="535" y="1835"/>
                  </a:lnTo>
                  <a:lnTo>
                    <a:pt x="1435" y="434"/>
                  </a:lnTo>
                  <a:lnTo>
                    <a:pt x="1435" y="367"/>
                  </a:lnTo>
                  <a:cubicBezTo>
                    <a:pt x="1469" y="334"/>
                    <a:pt x="1469" y="301"/>
                    <a:pt x="1435" y="267"/>
                  </a:cubicBezTo>
                  <a:lnTo>
                    <a:pt x="1435" y="34"/>
                  </a:lnTo>
                  <a:cubicBezTo>
                    <a:pt x="1469" y="34"/>
                    <a:pt x="1469" y="0"/>
                    <a:pt x="1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8"/>
            <p:cNvSpPr/>
            <p:nvPr/>
          </p:nvSpPr>
          <p:spPr>
            <a:xfrm>
              <a:off x="1063706" y="3266617"/>
              <a:ext cx="17164" cy="27765"/>
            </a:xfrm>
            <a:custGeom>
              <a:avLst/>
              <a:gdLst/>
              <a:ahLst/>
              <a:cxnLst/>
              <a:rect l="l" t="t" r="r" b="b"/>
              <a:pathLst>
                <a:path w="1135" h="1836" extrusionOk="0">
                  <a:moveTo>
                    <a:pt x="768" y="434"/>
                  </a:moveTo>
                  <a:cubicBezTo>
                    <a:pt x="801" y="468"/>
                    <a:pt x="834" y="468"/>
                    <a:pt x="834" y="501"/>
                  </a:cubicBezTo>
                  <a:cubicBezTo>
                    <a:pt x="868" y="535"/>
                    <a:pt x="868" y="568"/>
                    <a:pt x="868" y="601"/>
                  </a:cubicBezTo>
                  <a:cubicBezTo>
                    <a:pt x="868" y="635"/>
                    <a:pt x="868" y="668"/>
                    <a:pt x="868" y="735"/>
                  </a:cubicBezTo>
                  <a:lnTo>
                    <a:pt x="868" y="868"/>
                  </a:lnTo>
                  <a:cubicBezTo>
                    <a:pt x="868" y="901"/>
                    <a:pt x="868" y="968"/>
                    <a:pt x="834" y="1002"/>
                  </a:cubicBezTo>
                  <a:cubicBezTo>
                    <a:pt x="834" y="1068"/>
                    <a:pt x="801" y="1102"/>
                    <a:pt x="768" y="1135"/>
                  </a:cubicBezTo>
                  <a:cubicBezTo>
                    <a:pt x="734" y="1168"/>
                    <a:pt x="701" y="1202"/>
                    <a:pt x="668" y="1235"/>
                  </a:cubicBezTo>
                  <a:lnTo>
                    <a:pt x="634" y="1268"/>
                  </a:lnTo>
                  <a:cubicBezTo>
                    <a:pt x="601" y="1302"/>
                    <a:pt x="601" y="1302"/>
                    <a:pt x="568" y="1302"/>
                  </a:cubicBezTo>
                  <a:lnTo>
                    <a:pt x="534" y="1335"/>
                  </a:lnTo>
                  <a:lnTo>
                    <a:pt x="468" y="1368"/>
                  </a:lnTo>
                  <a:lnTo>
                    <a:pt x="367" y="1368"/>
                  </a:lnTo>
                  <a:cubicBezTo>
                    <a:pt x="334" y="1335"/>
                    <a:pt x="301" y="1335"/>
                    <a:pt x="301" y="1302"/>
                  </a:cubicBezTo>
                  <a:cubicBezTo>
                    <a:pt x="267" y="1268"/>
                    <a:pt x="267" y="1235"/>
                    <a:pt x="267" y="1202"/>
                  </a:cubicBezTo>
                  <a:cubicBezTo>
                    <a:pt x="267" y="1168"/>
                    <a:pt x="267" y="1135"/>
                    <a:pt x="267" y="1068"/>
                  </a:cubicBezTo>
                  <a:cubicBezTo>
                    <a:pt x="267" y="1035"/>
                    <a:pt x="267" y="968"/>
                    <a:pt x="267" y="935"/>
                  </a:cubicBezTo>
                  <a:cubicBezTo>
                    <a:pt x="267" y="901"/>
                    <a:pt x="267" y="835"/>
                    <a:pt x="301" y="801"/>
                  </a:cubicBezTo>
                  <a:cubicBezTo>
                    <a:pt x="301" y="768"/>
                    <a:pt x="334" y="701"/>
                    <a:pt x="367" y="668"/>
                  </a:cubicBezTo>
                  <a:cubicBezTo>
                    <a:pt x="401" y="635"/>
                    <a:pt x="434" y="601"/>
                    <a:pt x="468" y="568"/>
                  </a:cubicBezTo>
                  <a:lnTo>
                    <a:pt x="534" y="535"/>
                  </a:lnTo>
                  <a:lnTo>
                    <a:pt x="568" y="501"/>
                  </a:lnTo>
                  <a:lnTo>
                    <a:pt x="634" y="468"/>
                  </a:lnTo>
                  <a:cubicBezTo>
                    <a:pt x="634" y="468"/>
                    <a:pt x="634" y="468"/>
                    <a:pt x="668" y="434"/>
                  </a:cubicBezTo>
                  <a:close/>
                  <a:moveTo>
                    <a:pt x="868" y="1"/>
                  </a:moveTo>
                  <a:cubicBezTo>
                    <a:pt x="801" y="1"/>
                    <a:pt x="734" y="1"/>
                    <a:pt x="668" y="34"/>
                  </a:cubicBezTo>
                  <a:lnTo>
                    <a:pt x="634" y="34"/>
                  </a:lnTo>
                  <a:lnTo>
                    <a:pt x="568" y="68"/>
                  </a:lnTo>
                  <a:lnTo>
                    <a:pt x="501" y="101"/>
                  </a:lnTo>
                  <a:lnTo>
                    <a:pt x="468" y="134"/>
                  </a:lnTo>
                  <a:cubicBezTo>
                    <a:pt x="401" y="201"/>
                    <a:pt x="334" y="268"/>
                    <a:pt x="301" y="334"/>
                  </a:cubicBezTo>
                  <a:cubicBezTo>
                    <a:pt x="234" y="401"/>
                    <a:pt x="167" y="501"/>
                    <a:pt x="134" y="568"/>
                  </a:cubicBezTo>
                  <a:cubicBezTo>
                    <a:pt x="101" y="668"/>
                    <a:pt x="67" y="768"/>
                    <a:pt x="34" y="868"/>
                  </a:cubicBezTo>
                  <a:cubicBezTo>
                    <a:pt x="1" y="1002"/>
                    <a:pt x="1" y="1102"/>
                    <a:pt x="1" y="1235"/>
                  </a:cubicBezTo>
                  <a:cubicBezTo>
                    <a:pt x="1" y="1335"/>
                    <a:pt x="34" y="1435"/>
                    <a:pt x="67" y="1535"/>
                  </a:cubicBezTo>
                  <a:cubicBezTo>
                    <a:pt x="67" y="1602"/>
                    <a:pt x="101" y="1669"/>
                    <a:pt x="167" y="1735"/>
                  </a:cubicBezTo>
                  <a:cubicBezTo>
                    <a:pt x="201" y="1769"/>
                    <a:pt x="234" y="1802"/>
                    <a:pt x="301" y="1835"/>
                  </a:cubicBezTo>
                  <a:cubicBezTo>
                    <a:pt x="367" y="1835"/>
                    <a:pt x="434" y="1802"/>
                    <a:pt x="501" y="1802"/>
                  </a:cubicBezTo>
                  <a:lnTo>
                    <a:pt x="501" y="1735"/>
                  </a:lnTo>
                  <a:lnTo>
                    <a:pt x="568" y="1702"/>
                  </a:lnTo>
                  <a:lnTo>
                    <a:pt x="634" y="1669"/>
                  </a:lnTo>
                  <a:lnTo>
                    <a:pt x="668" y="1635"/>
                  </a:lnTo>
                  <a:cubicBezTo>
                    <a:pt x="734" y="1602"/>
                    <a:pt x="801" y="1535"/>
                    <a:pt x="868" y="1469"/>
                  </a:cubicBezTo>
                  <a:cubicBezTo>
                    <a:pt x="901" y="1402"/>
                    <a:pt x="968" y="1302"/>
                    <a:pt x="1001" y="1202"/>
                  </a:cubicBezTo>
                  <a:cubicBezTo>
                    <a:pt x="1035" y="1102"/>
                    <a:pt x="1068" y="1002"/>
                    <a:pt x="1101" y="901"/>
                  </a:cubicBezTo>
                  <a:cubicBezTo>
                    <a:pt x="1135" y="801"/>
                    <a:pt x="1135" y="668"/>
                    <a:pt x="1135" y="568"/>
                  </a:cubicBezTo>
                  <a:cubicBezTo>
                    <a:pt x="1135" y="468"/>
                    <a:pt x="1135" y="368"/>
                    <a:pt x="1101" y="268"/>
                  </a:cubicBezTo>
                  <a:cubicBezTo>
                    <a:pt x="1068" y="201"/>
                    <a:pt x="1035" y="134"/>
                    <a:pt x="1001" y="68"/>
                  </a:cubicBezTo>
                  <a:cubicBezTo>
                    <a:pt x="968" y="34"/>
                    <a:pt x="901" y="1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8"/>
            <p:cNvSpPr/>
            <p:nvPr/>
          </p:nvSpPr>
          <p:spPr>
            <a:xfrm>
              <a:off x="1063706" y="3226270"/>
              <a:ext cx="17164" cy="27251"/>
            </a:xfrm>
            <a:custGeom>
              <a:avLst/>
              <a:gdLst/>
              <a:ahLst/>
              <a:cxnLst/>
              <a:rect l="l" t="t" r="r" b="b"/>
              <a:pathLst>
                <a:path w="1135" h="1802" extrusionOk="0">
                  <a:moveTo>
                    <a:pt x="718" y="442"/>
                  </a:moveTo>
                  <a:cubicBezTo>
                    <a:pt x="734" y="442"/>
                    <a:pt x="751" y="451"/>
                    <a:pt x="768" y="467"/>
                  </a:cubicBezTo>
                  <a:cubicBezTo>
                    <a:pt x="801" y="467"/>
                    <a:pt x="834" y="467"/>
                    <a:pt x="834" y="501"/>
                  </a:cubicBezTo>
                  <a:cubicBezTo>
                    <a:pt x="868" y="534"/>
                    <a:pt x="868" y="567"/>
                    <a:pt x="868" y="601"/>
                  </a:cubicBezTo>
                  <a:cubicBezTo>
                    <a:pt x="868" y="634"/>
                    <a:pt x="868" y="701"/>
                    <a:pt x="868" y="734"/>
                  </a:cubicBezTo>
                  <a:lnTo>
                    <a:pt x="868" y="867"/>
                  </a:lnTo>
                  <a:cubicBezTo>
                    <a:pt x="868" y="934"/>
                    <a:pt x="868" y="968"/>
                    <a:pt x="834" y="1001"/>
                  </a:cubicBezTo>
                  <a:cubicBezTo>
                    <a:pt x="834" y="1068"/>
                    <a:pt x="801" y="1101"/>
                    <a:pt x="768" y="1134"/>
                  </a:cubicBezTo>
                  <a:cubicBezTo>
                    <a:pt x="734" y="1201"/>
                    <a:pt x="701" y="1234"/>
                    <a:pt x="668" y="1268"/>
                  </a:cubicBezTo>
                  <a:lnTo>
                    <a:pt x="634" y="1268"/>
                  </a:lnTo>
                  <a:lnTo>
                    <a:pt x="568" y="1301"/>
                  </a:lnTo>
                  <a:lnTo>
                    <a:pt x="534" y="1334"/>
                  </a:lnTo>
                  <a:lnTo>
                    <a:pt x="468" y="1368"/>
                  </a:lnTo>
                  <a:lnTo>
                    <a:pt x="367" y="1368"/>
                  </a:lnTo>
                  <a:cubicBezTo>
                    <a:pt x="334" y="1368"/>
                    <a:pt x="301" y="1334"/>
                    <a:pt x="301" y="1301"/>
                  </a:cubicBezTo>
                  <a:cubicBezTo>
                    <a:pt x="267" y="1268"/>
                    <a:pt x="267" y="1234"/>
                    <a:pt x="267" y="1201"/>
                  </a:cubicBezTo>
                  <a:cubicBezTo>
                    <a:pt x="267" y="1168"/>
                    <a:pt x="267" y="1134"/>
                    <a:pt x="267" y="1068"/>
                  </a:cubicBezTo>
                  <a:cubicBezTo>
                    <a:pt x="267" y="1034"/>
                    <a:pt x="267" y="1001"/>
                    <a:pt x="267" y="934"/>
                  </a:cubicBezTo>
                  <a:cubicBezTo>
                    <a:pt x="267" y="901"/>
                    <a:pt x="267" y="834"/>
                    <a:pt x="301" y="801"/>
                  </a:cubicBezTo>
                  <a:cubicBezTo>
                    <a:pt x="301" y="767"/>
                    <a:pt x="334" y="701"/>
                    <a:pt x="367" y="667"/>
                  </a:cubicBezTo>
                  <a:cubicBezTo>
                    <a:pt x="401" y="634"/>
                    <a:pt x="434" y="601"/>
                    <a:pt x="468" y="567"/>
                  </a:cubicBezTo>
                  <a:lnTo>
                    <a:pt x="534" y="534"/>
                  </a:lnTo>
                  <a:lnTo>
                    <a:pt x="568" y="501"/>
                  </a:lnTo>
                  <a:lnTo>
                    <a:pt x="634" y="467"/>
                  </a:lnTo>
                  <a:lnTo>
                    <a:pt x="668" y="467"/>
                  </a:lnTo>
                  <a:cubicBezTo>
                    <a:pt x="684" y="451"/>
                    <a:pt x="701" y="442"/>
                    <a:pt x="718" y="442"/>
                  </a:cubicBezTo>
                  <a:close/>
                  <a:moveTo>
                    <a:pt x="868" y="0"/>
                  </a:moveTo>
                  <a:cubicBezTo>
                    <a:pt x="801" y="0"/>
                    <a:pt x="734" y="0"/>
                    <a:pt x="668" y="34"/>
                  </a:cubicBezTo>
                  <a:lnTo>
                    <a:pt x="634" y="67"/>
                  </a:lnTo>
                  <a:lnTo>
                    <a:pt x="568" y="100"/>
                  </a:lnTo>
                  <a:lnTo>
                    <a:pt x="501" y="100"/>
                  </a:lnTo>
                  <a:cubicBezTo>
                    <a:pt x="501" y="134"/>
                    <a:pt x="468" y="134"/>
                    <a:pt x="468" y="134"/>
                  </a:cubicBezTo>
                  <a:cubicBezTo>
                    <a:pt x="401" y="200"/>
                    <a:pt x="334" y="267"/>
                    <a:pt x="301" y="334"/>
                  </a:cubicBezTo>
                  <a:cubicBezTo>
                    <a:pt x="234" y="400"/>
                    <a:pt x="167" y="501"/>
                    <a:pt x="134" y="567"/>
                  </a:cubicBezTo>
                  <a:cubicBezTo>
                    <a:pt x="101" y="667"/>
                    <a:pt x="67" y="767"/>
                    <a:pt x="34" y="901"/>
                  </a:cubicBezTo>
                  <a:cubicBezTo>
                    <a:pt x="1" y="1001"/>
                    <a:pt x="1" y="1101"/>
                    <a:pt x="1" y="1234"/>
                  </a:cubicBezTo>
                  <a:cubicBezTo>
                    <a:pt x="1" y="1334"/>
                    <a:pt x="1" y="1435"/>
                    <a:pt x="34" y="1535"/>
                  </a:cubicBezTo>
                  <a:cubicBezTo>
                    <a:pt x="67" y="1601"/>
                    <a:pt x="101" y="1668"/>
                    <a:pt x="134" y="1735"/>
                  </a:cubicBezTo>
                  <a:cubicBezTo>
                    <a:pt x="167" y="1768"/>
                    <a:pt x="234" y="1802"/>
                    <a:pt x="301" y="1802"/>
                  </a:cubicBezTo>
                  <a:cubicBezTo>
                    <a:pt x="334" y="1802"/>
                    <a:pt x="401" y="1802"/>
                    <a:pt x="468" y="1768"/>
                  </a:cubicBezTo>
                  <a:lnTo>
                    <a:pt x="501" y="1768"/>
                  </a:lnTo>
                  <a:lnTo>
                    <a:pt x="568" y="1735"/>
                  </a:lnTo>
                  <a:lnTo>
                    <a:pt x="634" y="1701"/>
                  </a:lnTo>
                  <a:lnTo>
                    <a:pt x="668" y="1668"/>
                  </a:lnTo>
                  <a:cubicBezTo>
                    <a:pt x="734" y="1601"/>
                    <a:pt x="801" y="1535"/>
                    <a:pt x="868" y="1468"/>
                  </a:cubicBezTo>
                  <a:cubicBezTo>
                    <a:pt x="901" y="1401"/>
                    <a:pt x="968" y="1301"/>
                    <a:pt x="1001" y="1234"/>
                  </a:cubicBezTo>
                  <a:cubicBezTo>
                    <a:pt x="1035" y="1134"/>
                    <a:pt x="1068" y="1034"/>
                    <a:pt x="1101" y="934"/>
                  </a:cubicBezTo>
                  <a:cubicBezTo>
                    <a:pt x="1135" y="801"/>
                    <a:pt x="1135" y="701"/>
                    <a:pt x="1135" y="567"/>
                  </a:cubicBezTo>
                  <a:cubicBezTo>
                    <a:pt x="1135" y="467"/>
                    <a:pt x="1135" y="367"/>
                    <a:pt x="1101" y="267"/>
                  </a:cubicBezTo>
                  <a:cubicBezTo>
                    <a:pt x="1068" y="200"/>
                    <a:pt x="1035" y="134"/>
                    <a:pt x="1001" y="67"/>
                  </a:cubicBezTo>
                  <a:cubicBezTo>
                    <a:pt x="968" y="34"/>
                    <a:pt x="901" y="0"/>
                    <a:pt x="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8"/>
            <p:cNvSpPr/>
            <p:nvPr/>
          </p:nvSpPr>
          <p:spPr>
            <a:xfrm>
              <a:off x="1057143" y="3208607"/>
              <a:ext cx="22714" cy="20189"/>
            </a:xfrm>
            <a:custGeom>
              <a:avLst/>
              <a:gdLst/>
              <a:ahLst/>
              <a:cxnLst/>
              <a:rect l="l" t="t" r="r" b="b"/>
              <a:pathLst>
                <a:path w="1502" h="1335" extrusionOk="0">
                  <a:moveTo>
                    <a:pt x="635" y="1"/>
                  </a:moveTo>
                  <a:lnTo>
                    <a:pt x="501" y="67"/>
                  </a:lnTo>
                  <a:cubicBezTo>
                    <a:pt x="468" y="101"/>
                    <a:pt x="468" y="101"/>
                    <a:pt x="468" y="134"/>
                  </a:cubicBezTo>
                  <a:cubicBezTo>
                    <a:pt x="435" y="167"/>
                    <a:pt x="435" y="167"/>
                    <a:pt x="468" y="201"/>
                  </a:cubicBezTo>
                  <a:lnTo>
                    <a:pt x="468" y="668"/>
                  </a:lnTo>
                  <a:lnTo>
                    <a:pt x="368" y="701"/>
                  </a:lnTo>
                  <a:cubicBezTo>
                    <a:pt x="334" y="718"/>
                    <a:pt x="309" y="726"/>
                    <a:pt x="293" y="726"/>
                  </a:cubicBezTo>
                  <a:cubicBezTo>
                    <a:pt x="276" y="726"/>
                    <a:pt x="268" y="718"/>
                    <a:pt x="268" y="701"/>
                  </a:cubicBezTo>
                  <a:cubicBezTo>
                    <a:pt x="234" y="634"/>
                    <a:pt x="234" y="568"/>
                    <a:pt x="234" y="501"/>
                  </a:cubicBezTo>
                  <a:lnTo>
                    <a:pt x="234" y="301"/>
                  </a:lnTo>
                  <a:cubicBezTo>
                    <a:pt x="234" y="268"/>
                    <a:pt x="234" y="234"/>
                    <a:pt x="234" y="234"/>
                  </a:cubicBezTo>
                  <a:lnTo>
                    <a:pt x="201" y="234"/>
                  </a:lnTo>
                  <a:lnTo>
                    <a:pt x="68" y="301"/>
                  </a:lnTo>
                  <a:cubicBezTo>
                    <a:pt x="34" y="334"/>
                    <a:pt x="34" y="334"/>
                    <a:pt x="1" y="368"/>
                  </a:cubicBezTo>
                  <a:cubicBezTo>
                    <a:pt x="1" y="401"/>
                    <a:pt x="1" y="401"/>
                    <a:pt x="1" y="434"/>
                  </a:cubicBezTo>
                  <a:lnTo>
                    <a:pt x="1" y="701"/>
                  </a:lnTo>
                  <a:cubicBezTo>
                    <a:pt x="1" y="768"/>
                    <a:pt x="1" y="868"/>
                    <a:pt x="1" y="968"/>
                  </a:cubicBezTo>
                  <a:cubicBezTo>
                    <a:pt x="34" y="1001"/>
                    <a:pt x="34" y="1068"/>
                    <a:pt x="68" y="1101"/>
                  </a:cubicBezTo>
                  <a:cubicBezTo>
                    <a:pt x="101" y="1168"/>
                    <a:pt x="134" y="1168"/>
                    <a:pt x="201" y="1168"/>
                  </a:cubicBezTo>
                  <a:cubicBezTo>
                    <a:pt x="234" y="1168"/>
                    <a:pt x="301" y="1168"/>
                    <a:pt x="368" y="1135"/>
                  </a:cubicBezTo>
                  <a:lnTo>
                    <a:pt x="468" y="1068"/>
                  </a:lnTo>
                  <a:lnTo>
                    <a:pt x="468" y="1268"/>
                  </a:lnTo>
                  <a:cubicBezTo>
                    <a:pt x="435" y="1302"/>
                    <a:pt x="435" y="1335"/>
                    <a:pt x="468" y="1335"/>
                  </a:cubicBezTo>
                  <a:lnTo>
                    <a:pt x="501" y="1335"/>
                  </a:lnTo>
                  <a:lnTo>
                    <a:pt x="635" y="1268"/>
                  </a:lnTo>
                  <a:cubicBezTo>
                    <a:pt x="668" y="1235"/>
                    <a:pt x="668" y="1235"/>
                    <a:pt x="668" y="1202"/>
                  </a:cubicBezTo>
                  <a:cubicBezTo>
                    <a:pt x="668" y="1168"/>
                    <a:pt x="668" y="1168"/>
                    <a:pt x="668" y="1135"/>
                  </a:cubicBezTo>
                  <a:lnTo>
                    <a:pt x="668" y="935"/>
                  </a:lnTo>
                  <a:lnTo>
                    <a:pt x="1469" y="468"/>
                  </a:lnTo>
                  <a:cubicBezTo>
                    <a:pt x="1469" y="468"/>
                    <a:pt x="1502" y="434"/>
                    <a:pt x="1502" y="434"/>
                  </a:cubicBezTo>
                  <a:cubicBezTo>
                    <a:pt x="1502" y="401"/>
                    <a:pt x="1502" y="368"/>
                    <a:pt x="1502" y="334"/>
                  </a:cubicBezTo>
                  <a:lnTo>
                    <a:pt x="1502" y="101"/>
                  </a:lnTo>
                  <a:cubicBezTo>
                    <a:pt x="1502" y="101"/>
                    <a:pt x="1502" y="67"/>
                    <a:pt x="1502" y="67"/>
                  </a:cubicBezTo>
                  <a:cubicBezTo>
                    <a:pt x="1502" y="51"/>
                    <a:pt x="1494" y="42"/>
                    <a:pt x="1485" y="42"/>
                  </a:cubicBezTo>
                  <a:cubicBezTo>
                    <a:pt x="1477" y="42"/>
                    <a:pt x="1469" y="51"/>
                    <a:pt x="1469" y="67"/>
                  </a:cubicBezTo>
                  <a:lnTo>
                    <a:pt x="668" y="501"/>
                  </a:lnTo>
                  <a:lnTo>
                    <a:pt x="668" y="67"/>
                  </a:lnTo>
                  <a:cubicBezTo>
                    <a:pt x="668" y="34"/>
                    <a:pt x="668" y="34"/>
                    <a:pt x="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8"/>
            <p:cNvSpPr/>
            <p:nvPr/>
          </p:nvSpPr>
          <p:spPr>
            <a:xfrm>
              <a:off x="1058157" y="3162196"/>
              <a:ext cx="22714" cy="34328"/>
            </a:xfrm>
            <a:custGeom>
              <a:avLst/>
              <a:gdLst/>
              <a:ahLst/>
              <a:cxnLst/>
              <a:rect l="l" t="t" r="r" b="b"/>
              <a:pathLst>
                <a:path w="1502" h="2270" extrusionOk="0">
                  <a:moveTo>
                    <a:pt x="1201" y="1"/>
                  </a:moveTo>
                  <a:cubicBezTo>
                    <a:pt x="1135" y="1"/>
                    <a:pt x="1068" y="1"/>
                    <a:pt x="1035" y="34"/>
                  </a:cubicBezTo>
                  <a:cubicBezTo>
                    <a:pt x="1001" y="34"/>
                    <a:pt x="968" y="68"/>
                    <a:pt x="968" y="68"/>
                  </a:cubicBezTo>
                  <a:cubicBezTo>
                    <a:pt x="968" y="101"/>
                    <a:pt x="968" y="134"/>
                    <a:pt x="968" y="134"/>
                  </a:cubicBezTo>
                  <a:lnTo>
                    <a:pt x="968" y="401"/>
                  </a:lnTo>
                  <a:cubicBezTo>
                    <a:pt x="968" y="434"/>
                    <a:pt x="968" y="434"/>
                    <a:pt x="968" y="468"/>
                  </a:cubicBezTo>
                  <a:lnTo>
                    <a:pt x="1001" y="468"/>
                  </a:lnTo>
                  <a:cubicBezTo>
                    <a:pt x="1035" y="451"/>
                    <a:pt x="1060" y="443"/>
                    <a:pt x="1081" y="443"/>
                  </a:cubicBezTo>
                  <a:cubicBezTo>
                    <a:pt x="1101" y="443"/>
                    <a:pt x="1118" y="451"/>
                    <a:pt x="1135" y="468"/>
                  </a:cubicBezTo>
                  <a:cubicBezTo>
                    <a:pt x="1168" y="468"/>
                    <a:pt x="1201" y="501"/>
                    <a:pt x="1201" y="535"/>
                  </a:cubicBezTo>
                  <a:cubicBezTo>
                    <a:pt x="1235" y="568"/>
                    <a:pt x="1235" y="601"/>
                    <a:pt x="1268" y="668"/>
                  </a:cubicBezTo>
                  <a:cubicBezTo>
                    <a:pt x="1268" y="735"/>
                    <a:pt x="1268" y="801"/>
                    <a:pt x="1268" y="868"/>
                  </a:cubicBezTo>
                  <a:cubicBezTo>
                    <a:pt x="1268" y="935"/>
                    <a:pt x="1268" y="1035"/>
                    <a:pt x="1235" y="1102"/>
                  </a:cubicBezTo>
                  <a:cubicBezTo>
                    <a:pt x="1235" y="1168"/>
                    <a:pt x="1201" y="1235"/>
                    <a:pt x="1168" y="1302"/>
                  </a:cubicBezTo>
                  <a:cubicBezTo>
                    <a:pt x="1135" y="1368"/>
                    <a:pt x="1101" y="1402"/>
                    <a:pt x="1068" y="1469"/>
                  </a:cubicBezTo>
                  <a:cubicBezTo>
                    <a:pt x="1035" y="1502"/>
                    <a:pt x="1001" y="1535"/>
                    <a:pt x="935" y="1569"/>
                  </a:cubicBezTo>
                  <a:lnTo>
                    <a:pt x="768" y="1669"/>
                  </a:lnTo>
                  <a:lnTo>
                    <a:pt x="601" y="1769"/>
                  </a:lnTo>
                  <a:cubicBezTo>
                    <a:pt x="568" y="1802"/>
                    <a:pt x="501" y="1802"/>
                    <a:pt x="468" y="1802"/>
                  </a:cubicBezTo>
                  <a:cubicBezTo>
                    <a:pt x="434" y="1802"/>
                    <a:pt x="401" y="1802"/>
                    <a:pt x="368" y="1769"/>
                  </a:cubicBezTo>
                  <a:cubicBezTo>
                    <a:pt x="334" y="1735"/>
                    <a:pt x="301" y="1702"/>
                    <a:pt x="301" y="1635"/>
                  </a:cubicBezTo>
                  <a:cubicBezTo>
                    <a:pt x="267" y="1569"/>
                    <a:pt x="267" y="1502"/>
                    <a:pt x="267" y="1435"/>
                  </a:cubicBezTo>
                  <a:cubicBezTo>
                    <a:pt x="267" y="1368"/>
                    <a:pt x="267" y="1268"/>
                    <a:pt x="267" y="1202"/>
                  </a:cubicBezTo>
                  <a:cubicBezTo>
                    <a:pt x="267" y="1135"/>
                    <a:pt x="301" y="1068"/>
                    <a:pt x="334" y="1035"/>
                  </a:cubicBezTo>
                  <a:cubicBezTo>
                    <a:pt x="334" y="968"/>
                    <a:pt x="368" y="935"/>
                    <a:pt x="401" y="868"/>
                  </a:cubicBezTo>
                  <a:cubicBezTo>
                    <a:pt x="434" y="835"/>
                    <a:pt x="434" y="801"/>
                    <a:pt x="468" y="801"/>
                  </a:cubicBezTo>
                  <a:cubicBezTo>
                    <a:pt x="501" y="768"/>
                    <a:pt x="501" y="768"/>
                    <a:pt x="501" y="735"/>
                  </a:cubicBezTo>
                  <a:cubicBezTo>
                    <a:pt x="534" y="701"/>
                    <a:pt x="534" y="668"/>
                    <a:pt x="501" y="668"/>
                  </a:cubicBezTo>
                  <a:lnTo>
                    <a:pt x="501" y="401"/>
                  </a:lnTo>
                  <a:cubicBezTo>
                    <a:pt x="534" y="368"/>
                    <a:pt x="534" y="368"/>
                    <a:pt x="501" y="334"/>
                  </a:cubicBezTo>
                  <a:lnTo>
                    <a:pt x="468" y="334"/>
                  </a:lnTo>
                  <a:cubicBezTo>
                    <a:pt x="401" y="401"/>
                    <a:pt x="368" y="434"/>
                    <a:pt x="301" y="501"/>
                  </a:cubicBezTo>
                  <a:cubicBezTo>
                    <a:pt x="234" y="601"/>
                    <a:pt x="201" y="668"/>
                    <a:pt x="134" y="768"/>
                  </a:cubicBezTo>
                  <a:cubicBezTo>
                    <a:pt x="101" y="901"/>
                    <a:pt x="67" y="1002"/>
                    <a:pt x="34" y="1135"/>
                  </a:cubicBezTo>
                  <a:cubicBezTo>
                    <a:pt x="1" y="1268"/>
                    <a:pt x="1" y="1435"/>
                    <a:pt x="1" y="1602"/>
                  </a:cubicBezTo>
                  <a:cubicBezTo>
                    <a:pt x="1" y="1702"/>
                    <a:pt x="1" y="1835"/>
                    <a:pt x="34" y="1969"/>
                  </a:cubicBezTo>
                  <a:cubicBezTo>
                    <a:pt x="67" y="2036"/>
                    <a:pt x="101" y="2102"/>
                    <a:pt x="134" y="2169"/>
                  </a:cubicBezTo>
                  <a:cubicBezTo>
                    <a:pt x="201" y="2236"/>
                    <a:pt x="267" y="2269"/>
                    <a:pt x="334" y="2269"/>
                  </a:cubicBezTo>
                  <a:cubicBezTo>
                    <a:pt x="434" y="2269"/>
                    <a:pt x="501" y="2236"/>
                    <a:pt x="568" y="2202"/>
                  </a:cubicBezTo>
                  <a:lnTo>
                    <a:pt x="734" y="2102"/>
                  </a:lnTo>
                  <a:lnTo>
                    <a:pt x="935" y="2002"/>
                  </a:lnTo>
                  <a:cubicBezTo>
                    <a:pt x="1001" y="1936"/>
                    <a:pt x="1101" y="1869"/>
                    <a:pt x="1168" y="1802"/>
                  </a:cubicBezTo>
                  <a:cubicBezTo>
                    <a:pt x="1235" y="1702"/>
                    <a:pt x="1302" y="1602"/>
                    <a:pt x="1335" y="1502"/>
                  </a:cubicBezTo>
                  <a:cubicBezTo>
                    <a:pt x="1402" y="1368"/>
                    <a:pt x="1435" y="1268"/>
                    <a:pt x="1468" y="1135"/>
                  </a:cubicBezTo>
                  <a:cubicBezTo>
                    <a:pt x="1502" y="1002"/>
                    <a:pt x="1502" y="868"/>
                    <a:pt x="1502" y="735"/>
                  </a:cubicBezTo>
                  <a:cubicBezTo>
                    <a:pt x="1502" y="568"/>
                    <a:pt x="1502" y="434"/>
                    <a:pt x="1468" y="301"/>
                  </a:cubicBezTo>
                  <a:cubicBezTo>
                    <a:pt x="1435" y="201"/>
                    <a:pt x="1402" y="134"/>
                    <a:pt x="1335" y="68"/>
                  </a:cubicBezTo>
                  <a:cubicBezTo>
                    <a:pt x="1302" y="34"/>
                    <a:pt x="123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8"/>
            <p:cNvSpPr/>
            <p:nvPr/>
          </p:nvSpPr>
          <p:spPr>
            <a:xfrm>
              <a:off x="1063706" y="3132949"/>
              <a:ext cx="17164" cy="26948"/>
            </a:xfrm>
            <a:custGeom>
              <a:avLst/>
              <a:gdLst/>
              <a:ahLst/>
              <a:cxnLst/>
              <a:rect l="l" t="t" r="r" b="b"/>
              <a:pathLst>
                <a:path w="1135" h="1782" extrusionOk="0">
                  <a:moveTo>
                    <a:pt x="718" y="442"/>
                  </a:moveTo>
                  <a:cubicBezTo>
                    <a:pt x="734" y="442"/>
                    <a:pt x="751" y="450"/>
                    <a:pt x="768" y="467"/>
                  </a:cubicBezTo>
                  <a:cubicBezTo>
                    <a:pt x="801" y="467"/>
                    <a:pt x="834" y="467"/>
                    <a:pt x="834" y="500"/>
                  </a:cubicBezTo>
                  <a:cubicBezTo>
                    <a:pt x="868" y="534"/>
                    <a:pt x="868" y="567"/>
                    <a:pt x="868" y="601"/>
                  </a:cubicBezTo>
                  <a:cubicBezTo>
                    <a:pt x="868" y="634"/>
                    <a:pt x="868" y="701"/>
                    <a:pt x="868" y="734"/>
                  </a:cubicBezTo>
                  <a:lnTo>
                    <a:pt x="868" y="867"/>
                  </a:lnTo>
                  <a:cubicBezTo>
                    <a:pt x="868" y="934"/>
                    <a:pt x="868" y="967"/>
                    <a:pt x="834" y="1001"/>
                  </a:cubicBezTo>
                  <a:cubicBezTo>
                    <a:pt x="834" y="1068"/>
                    <a:pt x="801" y="1101"/>
                    <a:pt x="768" y="1134"/>
                  </a:cubicBezTo>
                  <a:cubicBezTo>
                    <a:pt x="734" y="1201"/>
                    <a:pt x="701" y="1234"/>
                    <a:pt x="668" y="1268"/>
                  </a:cubicBezTo>
                  <a:lnTo>
                    <a:pt x="634" y="1268"/>
                  </a:lnTo>
                  <a:cubicBezTo>
                    <a:pt x="601" y="1301"/>
                    <a:pt x="601" y="1301"/>
                    <a:pt x="568" y="1301"/>
                  </a:cubicBezTo>
                  <a:lnTo>
                    <a:pt x="534" y="1334"/>
                  </a:lnTo>
                  <a:lnTo>
                    <a:pt x="468" y="1368"/>
                  </a:lnTo>
                  <a:lnTo>
                    <a:pt x="367" y="1368"/>
                  </a:lnTo>
                  <a:cubicBezTo>
                    <a:pt x="334" y="1368"/>
                    <a:pt x="301" y="1334"/>
                    <a:pt x="301" y="1301"/>
                  </a:cubicBezTo>
                  <a:cubicBezTo>
                    <a:pt x="267" y="1268"/>
                    <a:pt x="267" y="1234"/>
                    <a:pt x="267" y="1201"/>
                  </a:cubicBezTo>
                  <a:cubicBezTo>
                    <a:pt x="267" y="1168"/>
                    <a:pt x="267" y="1134"/>
                    <a:pt x="267" y="1068"/>
                  </a:cubicBezTo>
                  <a:cubicBezTo>
                    <a:pt x="267" y="1034"/>
                    <a:pt x="267" y="1001"/>
                    <a:pt x="267" y="934"/>
                  </a:cubicBezTo>
                  <a:cubicBezTo>
                    <a:pt x="267" y="901"/>
                    <a:pt x="267" y="834"/>
                    <a:pt x="301" y="801"/>
                  </a:cubicBezTo>
                  <a:cubicBezTo>
                    <a:pt x="301" y="767"/>
                    <a:pt x="334" y="701"/>
                    <a:pt x="367" y="667"/>
                  </a:cubicBezTo>
                  <a:cubicBezTo>
                    <a:pt x="401" y="634"/>
                    <a:pt x="434" y="601"/>
                    <a:pt x="468" y="567"/>
                  </a:cubicBezTo>
                  <a:lnTo>
                    <a:pt x="534" y="534"/>
                  </a:lnTo>
                  <a:lnTo>
                    <a:pt x="568" y="500"/>
                  </a:lnTo>
                  <a:lnTo>
                    <a:pt x="634" y="467"/>
                  </a:lnTo>
                  <a:lnTo>
                    <a:pt x="668" y="467"/>
                  </a:lnTo>
                  <a:cubicBezTo>
                    <a:pt x="684" y="450"/>
                    <a:pt x="701" y="442"/>
                    <a:pt x="718" y="442"/>
                  </a:cubicBezTo>
                  <a:close/>
                  <a:moveTo>
                    <a:pt x="868" y="0"/>
                  </a:moveTo>
                  <a:cubicBezTo>
                    <a:pt x="801" y="0"/>
                    <a:pt x="734" y="0"/>
                    <a:pt x="668" y="33"/>
                  </a:cubicBezTo>
                  <a:lnTo>
                    <a:pt x="634" y="67"/>
                  </a:lnTo>
                  <a:lnTo>
                    <a:pt x="568" y="67"/>
                  </a:lnTo>
                  <a:lnTo>
                    <a:pt x="501" y="100"/>
                  </a:lnTo>
                  <a:lnTo>
                    <a:pt x="468" y="134"/>
                  </a:lnTo>
                  <a:cubicBezTo>
                    <a:pt x="401" y="200"/>
                    <a:pt x="334" y="267"/>
                    <a:pt x="301" y="334"/>
                  </a:cubicBezTo>
                  <a:cubicBezTo>
                    <a:pt x="234" y="400"/>
                    <a:pt x="167" y="500"/>
                    <a:pt x="134" y="567"/>
                  </a:cubicBezTo>
                  <a:cubicBezTo>
                    <a:pt x="101" y="667"/>
                    <a:pt x="67" y="767"/>
                    <a:pt x="34" y="901"/>
                  </a:cubicBezTo>
                  <a:cubicBezTo>
                    <a:pt x="1" y="1001"/>
                    <a:pt x="1" y="1101"/>
                    <a:pt x="1" y="1234"/>
                  </a:cubicBezTo>
                  <a:cubicBezTo>
                    <a:pt x="1" y="1334"/>
                    <a:pt x="1" y="1401"/>
                    <a:pt x="34" y="1501"/>
                  </a:cubicBezTo>
                  <a:cubicBezTo>
                    <a:pt x="67" y="1568"/>
                    <a:pt x="101" y="1635"/>
                    <a:pt x="134" y="1701"/>
                  </a:cubicBezTo>
                  <a:cubicBezTo>
                    <a:pt x="167" y="1735"/>
                    <a:pt x="234" y="1768"/>
                    <a:pt x="301" y="1768"/>
                  </a:cubicBezTo>
                  <a:cubicBezTo>
                    <a:pt x="311" y="1778"/>
                    <a:pt x="323" y="1782"/>
                    <a:pt x="338" y="1782"/>
                  </a:cubicBezTo>
                  <a:cubicBezTo>
                    <a:pt x="373" y="1782"/>
                    <a:pt x="420" y="1758"/>
                    <a:pt x="468" y="1735"/>
                  </a:cubicBezTo>
                  <a:lnTo>
                    <a:pt x="568" y="1735"/>
                  </a:lnTo>
                  <a:lnTo>
                    <a:pt x="634" y="1701"/>
                  </a:lnTo>
                  <a:lnTo>
                    <a:pt x="668" y="1668"/>
                  </a:lnTo>
                  <a:cubicBezTo>
                    <a:pt x="734" y="1601"/>
                    <a:pt x="801" y="1535"/>
                    <a:pt x="868" y="1468"/>
                  </a:cubicBezTo>
                  <a:cubicBezTo>
                    <a:pt x="901" y="1401"/>
                    <a:pt x="968" y="1301"/>
                    <a:pt x="1001" y="1234"/>
                  </a:cubicBezTo>
                  <a:cubicBezTo>
                    <a:pt x="1035" y="1134"/>
                    <a:pt x="1068" y="1034"/>
                    <a:pt x="1101" y="901"/>
                  </a:cubicBezTo>
                  <a:cubicBezTo>
                    <a:pt x="1135" y="801"/>
                    <a:pt x="1135" y="701"/>
                    <a:pt x="1135" y="567"/>
                  </a:cubicBezTo>
                  <a:cubicBezTo>
                    <a:pt x="1135" y="467"/>
                    <a:pt x="1135" y="367"/>
                    <a:pt x="1101" y="267"/>
                  </a:cubicBezTo>
                  <a:cubicBezTo>
                    <a:pt x="1068" y="200"/>
                    <a:pt x="1035" y="134"/>
                    <a:pt x="1001" y="67"/>
                  </a:cubicBezTo>
                  <a:cubicBezTo>
                    <a:pt x="968" y="33"/>
                    <a:pt x="901" y="0"/>
                    <a:pt x="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8"/>
            <p:cNvSpPr/>
            <p:nvPr/>
          </p:nvSpPr>
          <p:spPr>
            <a:xfrm>
              <a:off x="1063706" y="3085646"/>
              <a:ext cx="16665" cy="47318"/>
            </a:xfrm>
            <a:custGeom>
              <a:avLst/>
              <a:gdLst/>
              <a:ahLst/>
              <a:cxnLst/>
              <a:rect l="l" t="t" r="r" b="b"/>
              <a:pathLst>
                <a:path w="1102" h="3129" extrusionOk="0">
                  <a:moveTo>
                    <a:pt x="1085" y="1"/>
                  </a:moveTo>
                  <a:cubicBezTo>
                    <a:pt x="1076" y="1"/>
                    <a:pt x="1068" y="9"/>
                    <a:pt x="1068" y="26"/>
                  </a:cubicBezTo>
                  <a:lnTo>
                    <a:pt x="501" y="326"/>
                  </a:lnTo>
                  <a:cubicBezTo>
                    <a:pt x="434" y="393"/>
                    <a:pt x="367" y="426"/>
                    <a:pt x="334" y="493"/>
                  </a:cubicBezTo>
                  <a:cubicBezTo>
                    <a:pt x="267" y="526"/>
                    <a:pt x="201" y="593"/>
                    <a:pt x="167" y="693"/>
                  </a:cubicBezTo>
                  <a:cubicBezTo>
                    <a:pt x="101" y="760"/>
                    <a:pt x="67" y="860"/>
                    <a:pt x="67" y="927"/>
                  </a:cubicBezTo>
                  <a:cubicBezTo>
                    <a:pt x="34" y="1060"/>
                    <a:pt x="1" y="1160"/>
                    <a:pt x="1" y="1260"/>
                  </a:cubicBezTo>
                  <a:cubicBezTo>
                    <a:pt x="1" y="1327"/>
                    <a:pt x="1" y="1360"/>
                    <a:pt x="1" y="1394"/>
                  </a:cubicBezTo>
                  <a:cubicBezTo>
                    <a:pt x="34" y="1460"/>
                    <a:pt x="34" y="1494"/>
                    <a:pt x="34" y="1527"/>
                  </a:cubicBezTo>
                  <a:cubicBezTo>
                    <a:pt x="67" y="1560"/>
                    <a:pt x="67" y="1594"/>
                    <a:pt x="101" y="1627"/>
                  </a:cubicBezTo>
                  <a:cubicBezTo>
                    <a:pt x="134" y="1660"/>
                    <a:pt x="134" y="1694"/>
                    <a:pt x="167" y="1694"/>
                  </a:cubicBezTo>
                  <a:cubicBezTo>
                    <a:pt x="134" y="1794"/>
                    <a:pt x="67" y="1861"/>
                    <a:pt x="67" y="1961"/>
                  </a:cubicBezTo>
                  <a:cubicBezTo>
                    <a:pt x="1" y="2094"/>
                    <a:pt x="1" y="2194"/>
                    <a:pt x="1" y="2328"/>
                  </a:cubicBezTo>
                  <a:cubicBezTo>
                    <a:pt x="1" y="2394"/>
                    <a:pt x="1" y="2461"/>
                    <a:pt x="34" y="2561"/>
                  </a:cubicBezTo>
                  <a:cubicBezTo>
                    <a:pt x="67" y="2594"/>
                    <a:pt x="67" y="2628"/>
                    <a:pt x="134" y="2694"/>
                  </a:cubicBezTo>
                  <a:lnTo>
                    <a:pt x="67" y="2728"/>
                  </a:lnTo>
                  <a:cubicBezTo>
                    <a:pt x="34" y="2728"/>
                    <a:pt x="34" y="2728"/>
                    <a:pt x="34" y="2761"/>
                  </a:cubicBezTo>
                  <a:cubicBezTo>
                    <a:pt x="34" y="2795"/>
                    <a:pt x="34" y="2795"/>
                    <a:pt x="34" y="2828"/>
                  </a:cubicBezTo>
                  <a:lnTo>
                    <a:pt x="34" y="3061"/>
                  </a:lnTo>
                  <a:cubicBezTo>
                    <a:pt x="34" y="3095"/>
                    <a:pt x="34" y="3128"/>
                    <a:pt x="34" y="3128"/>
                  </a:cubicBezTo>
                  <a:lnTo>
                    <a:pt x="67" y="3128"/>
                  </a:lnTo>
                  <a:lnTo>
                    <a:pt x="1068" y="2561"/>
                  </a:lnTo>
                  <a:cubicBezTo>
                    <a:pt x="1101" y="2561"/>
                    <a:pt x="1101" y="2528"/>
                    <a:pt x="1101" y="2528"/>
                  </a:cubicBezTo>
                  <a:cubicBezTo>
                    <a:pt x="1101" y="2494"/>
                    <a:pt x="1101" y="2461"/>
                    <a:pt x="1101" y="2428"/>
                  </a:cubicBezTo>
                  <a:lnTo>
                    <a:pt x="1101" y="2194"/>
                  </a:lnTo>
                  <a:cubicBezTo>
                    <a:pt x="1101" y="2194"/>
                    <a:pt x="1101" y="2161"/>
                    <a:pt x="1101" y="2161"/>
                  </a:cubicBezTo>
                  <a:cubicBezTo>
                    <a:pt x="1101" y="2144"/>
                    <a:pt x="1093" y="2136"/>
                    <a:pt x="1085" y="2136"/>
                  </a:cubicBezTo>
                  <a:cubicBezTo>
                    <a:pt x="1076" y="2136"/>
                    <a:pt x="1068" y="2144"/>
                    <a:pt x="1068" y="2161"/>
                  </a:cubicBezTo>
                  <a:lnTo>
                    <a:pt x="501" y="2461"/>
                  </a:lnTo>
                  <a:cubicBezTo>
                    <a:pt x="462" y="2500"/>
                    <a:pt x="423" y="2516"/>
                    <a:pt x="384" y="2516"/>
                  </a:cubicBezTo>
                  <a:cubicBezTo>
                    <a:pt x="356" y="2516"/>
                    <a:pt x="328" y="2508"/>
                    <a:pt x="301" y="2494"/>
                  </a:cubicBezTo>
                  <a:cubicBezTo>
                    <a:pt x="267" y="2428"/>
                    <a:pt x="267" y="2361"/>
                    <a:pt x="267" y="2294"/>
                  </a:cubicBezTo>
                  <a:cubicBezTo>
                    <a:pt x="267" y="2194"/>
                    <a:pt x="267" y="2127"/>
                    <a:pt x="301" y="2027"/>
                  </a:cubicBezTo>
                  <a:cubicBezTo>
                    <a:pt x="367" y="1927"/>
                    <a:pt x="434" y="1861"/>
                    <a:pt x="501" y="1827"/>
                  </a:cubicBezTo>
                  <a:lnTo>
                    <a:pt x="1068" y="1494"/>
                  </a:lnTo>
                  <a:cubicBezTo>
                    <a:pt x="1101" y="1494"/>
                    <a:pt x="1101" y="1494"/>
                    <a:pt x="1101" y="1460"/>
                  </a:cubicBezTo>
                  <a:cubicBezTo>
                    <a:pt x="1101" y="1427"/>
                    <a:pt x="1101" y="1427"/>
                    <a:pt x="1101" y="1394"/>
                  </a:cubicBezTo>
                  <a:lnTo>
                    <a:pt x="1101" y="1160"/>
                  </a:lnTo>
                  <a:cubicBezTo>
                    <a:pt x="1101" y="1127"/>
                    <a:pt x="1101" y="1093"/>
                    <a:pt x="1101" y="1093"/>
                  </a:cubicBezTo>
                  <a:lnTo>
                    <a:pt x="1068" y="1093"/>
                  </a:lnTo>
                  <a:lnTo>
                    <a:pt x="501" y="1427"/>
                  </a:lnTo>
                  <a:cubicBezTo>
                    <a:pt x="451" y="1444"/>
                    <a:pt x="417" y="1452"/>
                    <a:pt x="388" y="1452"/>
                  </a:cubicBezTo>
                  <a:cubicBezTo>
                    <a:pt x="359" y="1452"/>
                    <a:pt x="334" y="1444"/>
                    <a:pt x="301" y="1427"/>
                  </a:cubicBezTo>
                  <a:cubicBezTo>
                    <a:pt x="267" y="1360"/>
                    <a:pt x="267" y="1293"/>
                    <a:pt x="267" y="1227"/>
                  </a:cubicBezTo>
                  <a:cubicBezTo>
                    <a:pt x="267" y="1127"/>
                    <a:pt x="267" y="1027"/>
                    <a:pt x="334" y="960"/>
                  </a:cubicBezTo>
                  <a:cubicBezTo>
                    <a:pt x="367" y="860"/>
                    <a:pt x="434" y="793"/>
                    <a:pt x="534" y="760"/>
                  </a:cubicBezTo>
                  <a:lnTo>
                    <a:pt x="1068" y="426"/>
                  </a:lnTo>
                  <a:cubicBezTo>
                    <a:pt x="1101" y="426"/>
                    <a:pt x="1101" y="393"/>
                    <a:pt x="1101" y="393"/>
                  </a:cubicBezTo>
                  <a:cubicBezTo>
                    <a:pt x="1101" y="359"/>
                    <a:pt x="1101" y="326"/>
                    <a:pt x="1101" y="326"/>
                  </a:cubicBezTo>
                  <a:lnTo>
                    <a:pt x="1101" y="59"/>
                  </a:lnTo>
                  <a:lnTo>
                    <a:pt x="1101" y="26"/>
                  </a:lnTo>
                  <a:cubicBezTo>
                    <a:pt x="1101" y="9"/>
                    <a:pt x="1093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8"/>
            <p:cNvSpPr/>
            <p:nvPr/>
          </p:nvSpPr>
          <p:spPr>
            <a:xfrm>
              <a:off x="1063706" y="3040762"/>
              <a:ext cx="16665" cy="47303"/>
            </a:xfrm>
            <a:custGeom>
              <a:avLst/>
              <a:gdLst/>
              <a:ahLst/>
              <a:cxnLst/>
              <a:rect l="l" t="t" r="r" b="b"/>
              <a:pathLst>
                <a:path w="1102" h="3128" extrusionOk="0">
                  <a:moveTo>
                    <a:pt x="1085" y="0"/>
                  </a:moveTo>
                  <a:cubicBezTo>
                    <a:pt x="1076" y="0"/>
                    <a:pt x="1068" y="8"/>
                    <a:pt x="1068" y="25"/>
                  </a:cubicBezTo>
                  <a:lnTo>
                    <a:pt x="501" y="325"/>
                  </a:lnTo>
                  <a:cubicBezTo>
                    <a:pt x="434" y="392"/>
                    <a:pt x="367" y="425"/>
                    <a:pt x="334" y="492"/>
                  </a:cubicBezTo>
                  <a:cubicBezTo>
                    <a:pt x="267" y="525"/>
                    <a:pt x="201" y="592"/>
                    <a:pt x="167" y="692"/>
                  </a:cubicBezTo>
                  <a:cubicBezTo>
                    <a:pt x="101" y="759"/>
                    <a:pt x="67" y="859"/>
                    <a:pt x="67" y="926"/>
                  </a:cubicBezTo>
                  <a:cubicBezTo>
                    <a:pt x="34" y="1059"/>
                    <a:pt x="1" y="1159"/>
                    <a:pt x="1" y="1259"/>
                  </a:cubicBezTo>
                  <a:cubicBezTo>
                    <a:pt x="1" y="1326"/>
                    <a:pt x="1" y="1359"/>
                    <a:pt x="1" y="1393"/>
                  </a:cubicBezTo>
                  <a:cubicBezTo>
                    <a:pt x="34" y="1459"/>
                    <a:pt x="34" y="1493"/>
                    <a:pt x="34" y="1526"/>
                  </a:cubicBezTo>
                  <a:cubicBezTo>
                    <a:pt x="67" y="1560"/>
                    <a:pt x="67" y="1593"/>
                    <a:pt x="101" y="1626"/>
                  </a:cubicBezTo>
                  <a:cubicBezTo>
                    <a:pt x="134" y="1660"/>
                    <a:pt x="134" y="1660"/>
                    <a:pt x="167" y="1693"/>
                  </a:cubicBezTo>
                  <a:cubicBezTo>
                    <a:pt x="134" y="1760"/>
                    <a:pt x="67" y="1860"/>
                    <a:pt x="67" y="1960"/>
                  </a:cubicBezTo>
                  <a:cubicBezTo>
                    <a:pt x="1" y="2093"/>
                    <a:pt x="1" y="2193"/>
                    <a:pt x="1" y="2327"/>
                  </a:cubicBezTo>
                  <a:cubicBezTo>
                    <a:pt x="1" y="2393"/>
                    <a:pt x="1" y="2460"/>
                    <a:pt x="34" y="2527"/>
                  </a:cubicBezTo>
                  <a:cubicBezTo>
                    <a:pt x="67" y="2594"/>
                    <a:pt x="67" y="2627"/>
                    <a:pt x="134" y="2660"/>
                  </a:cubicBezTo>
                  <a:lnTo>
                    <a:pt x="67" y="2694"/>
                  </a:lnTo>
                  <a:cubicBezTo>
                    <a:pt x="34" y="2727"/>
                    <a:pt x="34" y="2727"/>
                    <a:pt x="34" y="2760"/>
                  </a:cubicBezTo>
                  <a:cubicBezTo>
                    <a:pt x="34" y="2760"/>
                    <a:pt x="34" y="2794"/>
                    <a:pt x="34" y="2827"/>
                  </a:cubicBezTo>
                  <a:lnTo>
                    <a:pt x="34" y="3061"/>
                  </a:lnTo>
                  <a:cubicBezTo>
                    <a:pt x="34" y="3094"/>
                    <a:pt x="34" y="3094"/>
                    <a:pt x="34" y="3127"/>
                  </a:cubicBezTo>
                  <a:lnTo>
                    <a:pt x="67" y="3127"/>
                  </a:lnTo>
                  <a:lnTo>
                    <a:pt x="1068" y="2560"/>
                  </a:lnTo>
                  <a:cubicBezTo>
                    <a:pt x="1101" y="2560"/>
                    <a:pt x="1101" y="2527"/>
                    <a:pt x="1101" y="2527"/>
                  </a:cubicBezTo>
                  <a:cubicBezTo>
                    <a:pt x="1101" y="2494"/>
                    <a:pt x="1101" y="2460"/>
                    <a:pt x="1101" y="2460"/>
                  </a:cubicBezTo>
                  <a:lnTo>
                    <a:pt x="1101" y="2193"/>
                  </a:lnTo>
                  <a:lnTo>
                    <a:pt x="1101" y="2160"/>
                  </a:lnTo>
                  <a:lnTo>
                    <a:pt x="1068" y="2160"/>
                  </a:lnTo>
                  <a:lnTo>
                    <a:pt x="501" y="2494"/>
                  </a:lnTo>
                  <a:cubicBezTo>
                    <a:pt x="468" y="2510"/>
                    <a:pt x="434" y="2519"/>
                    <a:pt x="401" y="2519"/>
                  </a:cubicBezTo>
                  <a:cubicBezTo>
                    <a:pt x="367" y="2519"/>
                    <a:pt x="334" y="2510"/>
                    <a:pt x="301" y="2494"/>
                  </a:cubicBezTo>
                  <a:cubicBezTo>
                    <a:pt x="267" y="2427"/>
                    <a:pt x="267" y="2360"/>
                    <a:pt x="267" y="2293"/>
                  </a:cubicBezTo>
                  <a:cubicBezTo>
                    <a:pt x="267" y="2193"/>
                    <a:pt x="267" y="2093"/>
                    <a:pt x="301" y="2027"/>
                  </a:cubicBezTo>
                  <a:cubicBezTo>
                    <a:pt x="367" y="1926"/>
                    <a:pt x="434" y="1860"/>
                    <a:pt x="501" y="1826"/>
                  </a:cubicBezTo>
                  <a:lnTo>
                    <a:pt x="1068" y="1493"/>
                  </a:lnTo>
                  <a:cubicBezTo>
                    <a:pt x="1101" y="1493"/>
                    <a:pt x="1101" y="1459"/>
                    <a:pt x="1101" y="1459"/>
                  </a:cubicBezTo>
                  <a:cubicBezTo>
                    <a:pt x="1101" y="1426"/>
                    <a:pt x="1101" y="1393"/>
                    <a:pt x="1101" y="1393"/>
                  </a:cubicBezTo>
                  <a:lnTo>
                    <a:pt x="1101" y="1126"/>
                  </a:lnTo>
                  <a:cubicBezTo>
                    <a:pt x="1101" y="1126"/>
                    <a:pt x="1101" y="1093"/>
                    <a:pt x="1101" y="1059"/>
                  </a:cubicBezTo>
                  <a:lnTo>
                    <a:pt x="1068" y="1059"/>
                  </a:lnTo>
                  <a:lnTo>
                    <a:pt x="501" y="1393"/>
                  </a:lnTo>
                  <a:cubicBezTo>
                    <a:pt x="443" y="1412"/>
                    <a:pt x="408" y="1431"/>
                    <a:pt x="375" y="1431"/>
                  </a:cubicBezTo>
                  <a:cubicBezTo>
                    <a:pt x="351" y="1431"/>
                    <a:pt x="329" y="1421"/>
                    <a:pt x="301" y="1393"/>
                  </a:cubicBezTo>
                  <a:cubicBezTo>
                    <a:pt x="267" y="1359"/>
                    <a:pt x="267" y="1293"/>
                    <a:pt x="267" y="1226"/>
                  </a:cubicBezTo>
                  <a:cubicBezTo>
                    <a:pt x="267" y="1126"/>
                    <a:pt x="267" y="1026"/>
                    <a:pt x="334" y="959"/>
                  </a:cubicBezTo>
                  <a:cubicBezTo>
                    <a:pt x="367" y="859"/>
                    <a:pt x="434" y="792"/>
                    <a:pt x="534" y="759"/>
                  </a:cubicBezTo>
                  <a:lnTo>
                    <a:pt x="1068" y="425"/>
                  </a:lnTo>
                  <a:cubicBezTo>
                    <a:pt x="1101" y="425"/>
                    <a:pt x="1101" y="392"/>
                    <a:pt x="1101" y="392"/>
                  </a:cubicBezTo>
                  <a:cubicBezTo>
                    <a:pt x="1101" y="359"/>
                    <a:pt x="1101" y="325"/>
                    <a:pt x="1101" y="325"/>
                  </a:cubicBezTo>
                  <a:lnTo>
                    <a:pt x="1101" y="58"/>
                  </a:lnTo>
                  <a:lnTo>
                    <a:pt x="1101" y="25"/>
                  </a:lnTo>
                  <a:cubicBezTo>
                    <a:pt x="1101" y="8"/>
                    <a:pt x="1093" y="0"/>
                    <a:pt x="10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8"/>
            <p:cNvSpPr/>
            <p:nvPr/>
          </p:nvSpPr>
          <p:spPr>
            <a:xfrm>
              <a:off x="1063706" y="3014404"/>
              <a:ext cx="17164" cy="26752"/>
            </a:xfrm>
            <a:custGeom>
              <a:avLst/>
              <a:gdLst/>
              <a:ahLst/>
              <a:cxnLst/>
              <a:rect l="l" t="t" r="r" b="b"/>
              <a:pathLst>
                <a:path w="1135" h="1769" extrusionOk="0">
                  <a:moveTo>
                    <a:pt x="434" y="601"/>
                  </a:moveTo>
                  <a:lnTo>
                    <a:pt x="434" y="1334"/>
                  </a:lnTo>
                  <a:cubicBezTo>
                    <a:pt x="417" y="1351"/>
                    <a:pt x="409" y="1359"/>
                    <a:pt x="401" y="1359"/>
                  </a:cubicBezTo>
                  <a:cubicBezTo>
                    <a:pt x="392" y="1359"/>
                    <a:pt x="384" y="1351"/>
                    <a:pt x="367" y="1334"/>
                  </a:cubicBezTo>
                  <a:cubicBezTo>
                    <a:pt x="334" y="1334"/>
                    <a:pt x="301" y="1334"/>
                    <a:pt x="301" y="1301"/>
                  </a:cubicBezTo>
                  <a:cubicBezTo>
                    <a:pt x="267" y="1301"/>
                    <a:pt x="267" y="1268"/>
                    <a:pt x="267" y="1234"/>
                  </a:cubicBezTo>
                  <a:cubicBezTo>
                    <a:pt x="234" y="1168"/>
                    <a:pt x="234" y="1134"/>
                    <a:pt x="267" y="1068"/>
                  </a:cubicBezTo>
                  <a:cubicBezTo>
                    <a:pt x="234" y="1034"/>
                    <a:pt x="234" y="968"/>
                    <a:pt x="267" y="901"/>
                  </a:cubicBezTo>
                  <a:cubicBezTo>
                    <a:pt x="267" y="867"/>
                    <a:pt x="267" y="801"/>
                    <a:pt x="301" y="767"/>
                  </a:cubicBezTo>
                  <a:cubicBezTo>
                    <a:pt x="334" y="734"/>
                    <a:pt x="334" y="701"/>
                    <a:pt x="367" y="667"/>
                  </a:cubicBezTo>
                  <a:lnTo>
                    <a:pt x="434" y="601"/>
                  </a:lnTo>
                  <a:close/>
                  <a:moveTo>
                    <a:pt x="868" y="0"/>
                  </a:moveTo>
                  <a:cubicBezTo>
                    <a:pt x="834" y="0"/>
                    <a:pt x="834" y="34"/>
                    <a:pt x="801" y="34"/>
                  </a:cubicBezTo>
                  <a:cubicBezTo>
                    <a:pt x="801" y="67"/>
                    <a:pt x="801" y="100"/>
                    <a:pt x="801" y="134"/>
                  </a:cubicBezTo>
                  <a:lnTo>
                    <a:pt x="801" y="367"/>
                  </a:lnTo>
                  <a:cubicBezTo>
                    <a:pt x="801" y="367"/>
                    <a:pt x="801" y="400"/>
                    <a:pt x="801" y="434"/>
                  </a:cubicBezTo>
                  <a:lnTo>
                    <a:pt x="801" y="467"/>
                  </a:lnTo>
                  <a:cubicBezTo>
                    <a:pt x="834" y="501"/>
                    <a:pt x="834" y="534"/>
                    <a:pt x="868" y="534"/>
                  </a:cubicBezTo>
                  <a:cubicBezTo>
                    <a:pt x="868" y="601"/>
                    <a:pt x="868" y="667"/>
                    <a:pt x="868" y="701"/>
                  </a:cubicBezTo>
                  <a:cubicBezTo>
                    <a:pt x="868" y="767"/>
                    <a:pt x="868" y="801"/>
                    <a:pt x="868" y="867"/>
                  </a:cubicBezTo>
                  <a:cubicBezTo>
                    <a:pt x="834" y="901"/>
                    <a:pt x="834" y="968"/>
                    <a:pt x="801" y="1001"/>
                  </a:cubicBezTo>
                  <a:cubicBezTo>
                    <a:pt x="801" y="1034"/>
                    <a:pt x="768" y="1068"/>
                    <a:pt x="768" y="1101"/>
                  </a:cubicBezTo>
                  <a:cubicBezTo>
                    <a:pt x="734" y="1134"/>
                    <a:pt x="701" y="1168"/>
                    <a:pt x="668" y="1201"/>
                  </a:cubicBezTo>
                  <a:lnTo>
                    <a:pt x="668" y="100"/>
                  </a:lnTo>
                  <a:cubicBezTo>
                    <a:pt x="668" y="100"/>
                    <a:pt x="668" y="67"/>
                    <a:pt x="668" y="67"/>
                  </a:cubicBezTo>
                  <a:lnTo>
                    <a:pt x="634" y="67"/>
                  </a:lnTo>
                  <a:lnTo>
                    <a:pt x="534" y="134"/>
                  </a:lnTo>
                  <a:cubicBezTo>
                    <a:pt x="468" y="167"/>
                    <a:pt x="401" y="234"/>
                    <a:pt x="334" y="300"/>
                  </a:cubicBezTo>
                  <a:cubicBezTo>
                    <a:pt x="267" y="367"/>
                    <a:pt x="201" y="467"/>
                    <a:pt x="167" y="567"/>
                  </a:cubicBezTo>
                  <a:cubicBezTo>
                    <a:pt x="101" y="667"/>
                    <a:pt x="67" y="767"/>
                    <a:pt x="34" y="867"/>
                  </a:cubicBezTo>
                  <a:cubicBezTo>
                    <a:pt x="1" y="1001"/>
                    <a:pt x="1" y="1101"/>
                    <a:pt x="1" y="1234"/>
                  </a:cubicBezTo>
                  <a:cubicBezTo>
                    <a:pt x="1" y="1334"/>
                    <a:pt x="1" y="1435"/>
                    <a:pt x="34" y="1535"/>
                  </a:cubicBezTo>
                  <a:cubicBezTo>
                    <a:pt x="67" y="1601"/>
                    <a:pt x="101" y="1668"/>
                    <a:pt x="167" y="1701"/>
                  </a:cubicBezTo>
                  <a:cubicBezTo>
                    <a:pt x="234" y="1735"/>
                    <a:pt x="267" y="1768"/>
                    <a:pt x="334" y="1768"/>
                  </a:cubicBezTo>
                  <a:cubicBezTo>
                    <a:pt x="434" y="1768"/>
                    <a:pt x="501" y="1735"/>
                    <a:pt x="568" y="1701"/>
                  </a:cubicBezTo>
                  <a:cubicBezTo>
                    <a:pt x="668" y="1635"/>
                    <a:pt x="734" y="1568"/>
                    <a:pt x="801" y="1501"/>
                  </a:cubicBezTo>
                  <a:cubicBezTo>
                    <a:pt x="868" y="1435"/>
                    <a:pt x="935" y="1334"/>
                    <a:pt x="968" y="1234"/>
                  </a:cubicBezTo>
                  <a:cubicBezTo>
                    <a:pt x="1035" y="1134"/>
                    <a:pt x="1068" y="1034"/>
                    <a:pt x="1101" y="934"/>
                  </a:cubicBezTo>
                  <a:cubicBezTo>
                    <a:pt x="1135" y="801"/>
                    <a:pt x="1135" y="701"/>
                    <a:pt x="1135" y="567"/>
                  </a:cubicBezTo>
                  <a:cubicBezTo>
                    <a:pt x="1135" y="467"/>
                    <a:pt x="1135" y="367"/>
                    <a:pt x="1101" y="267"/>
                  </a:cubicBezTo>
                  <a:cubicBezTo>
                    <a:pt x="1101" y="200"/>
                    <a:pt x="1068" y="134"/>
                    <a:pt x="1035" y="100"/>
                  </a:cubicBezTo>
                  <a:cubicBezTo>
                    <a:pt x="1001" y="34"/>
                    <a:pt x="968" y="34"/>
                    <a:pt x="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8"/>
            <p:cNvSpPr/>
            <p:nvPr/>
          </p:nvSpPr>
          <p:spPr>
            <a:xfrm>
              <a:off x="1063706" y="2982238"/>
              <a:ext cx="16665" cy="32680"/>
            </a:xfrm>
            <a:custGeom>
              <a:avLst/>
              <a:gdLst/>
              <a:ahLst/>
              <a:cxnLst/>
              <a:rect l="l" t="t" r="r" b="b"/>
              <a:pathLst>
                <a:path w="1102" h="2161" extrusionOk="0">
                  <a:moveTo>
                    <a:pt x="1085" y="1"/>
                  </a:moveTo>
                  <a:cubicBezTo>
                    <a:pt x="1076" y="1"/>
                    <a:pt x="1068" y="9"/>
                    <a:pt x="1068" y="26"/>
                  </a:cubicBezTo>
                  <a:lnTo>
                    <a:pt x="468" y="359"/>
                  </a:lnTo>
                  <a:cubicBezTo>
                    <a:pt x="401" y="393"/>
                    <a:pt x="334" y="426"/>
                    <a:pt x="301" y="493"/>
                  </a:cubicBezTo>
                  <a:cubicBezTo>
                    <a:pt x="234" y="559"/>
                    <a:pt x="167" y="626"/>
                    <a:pt x="134" y="693"/>
                  </a:cubicBezTo>
                  <a:cubicBezTo>
                    <a:pt x="101" y="793"/>
                    <a:pt x="67" y="860"/>
                    <a:pt x="34" y="960"/>
                  </a:cubicBezTo>
                  <a:cubicBezTo>
                    <a:pt x="1" y="1093"/>
                    <a:pt x="1" y="1193"/>
                    <a:pt x="1" y="1327"/>
                  </a:cubicBezTo>
                  <a:cubicBezTo>
                    <a:pt x="1" y="1393"/>
                    <a:pt x="1" y="1493"/>
                    <a:pt x="34" y="1560"/>
                  </a:cubicBezTo>
                  <a:cubicBezTo>
                    <a:pt x="34" y="1627"/>
                    <a:pt x="67" y="1660"/>
                    <a:pt x="101" y="1727"/>
                  </a:cubicBezTo>
                  <a:lnTo>
                    <a:pt x="67" y="1760"/>
                  </a:lnTo>
                  <a:cubicBezTo>
                    <a:pt x="34" y="1760"/>
                    <a:pt x="34" y="1760"/>
                    <a:pt x="34" y="1794"/>
                  </a:cubicBezTo>
                  <a:cubicBezTo>
                    <a:pt x="34" y="1827"/>
                    <a:pt x="34" y="1827"/>
                    <a:pt x="34" y="1860"/>
                  </a:cubicBezTo>
                  <a:lnTo>
                    <a:pt x="34" y="2127"/>
                  </a:lnTo>
                  <a:cubicBezTo>
                    <a:pt x="34" y="2127"/>
                    <a:pt x="34" y="2161"/>
                    <a:pt x="34" y="2161"/>
                  </a:cubicBezTo>
                  <a:lnTo>
                    <a:pt x="67" y="2161"/>
                  </a:lnTo>
                  <a:lnTo>
                    <a:pt x="1068" y="1593"/>
                  </a:lnTo>
                  <a:cubicBezTo>
                    <a:pt x="1068" y="1593"/>
                    <a:pt x="1101" y="1560"/>
                    <a:pt x="1101" y="1560"/>
                  </a:cubicBezTo>
                  <a:cubicBezTo>
                    <a:pt x="1101" y="1527"/>
                    <a:pt x="1101" y="1493"/>
                    <a:pt x="1101" y="1493"/>
                  </a:cubicBezTo>
                  <a:lnTo>
                    <a:pt x="1101" y="1227"/>
                  </a:lnTo>
                  <a:cubicBezTo>
                    <a:pt x="1101" y="1227"/>
                    <a:pt x="1101" y="1193"/>
                    <a:pt x="1101" y="1193"/>
                  </a:cubicBezTo>
                  <a:cubicBezTo>
                    <a:pt x="1101" y="1176"/>
                    <a:pt x="1093" y="1168"/>
                    <a:pt x="1085" y="1168"/>
                  </a:cubicBezTo>
                  <a:cubicBezTo>
                    <a:pt x="1076" y="1168"/>
                    <a:pt x="1068" y="1176"/>
                    <a:pt x="1068" y="1193"/>
                  </a:cubicBezTo>
                  <a:lnTo>
                    <a:pt x="534" y="1493"/>
                  </a:lnTo>
                  <a:cubicBezTo>
                    <a:pt x="484" y="1510"/>
                    <a:pt x="443" y="1518"/>
                    <a:pt x="409" y="1518"/>
                  </a:cubicBezTo>
                  <a:cubicBezTo>
                    <a:pt x="376" y="1518"/>
                    <a:pt x="351" y="1510"/>
                    <a:pt x="334" y="1493"/>
                  </a:cubicBezTo>
                  <a:cubicBezTo>
                    <a:pt x="267" y="1460"/>
                    <a:pt x="234" y="1393"/>
                    <a:pt x="234" y="1260"/>
                  </a:cubicBezTo>
                  <a:cubicBezTo>
                    <a:pt x="234" y="1160"/>
                    <a:pt x="267" y="1060"/>
                    <a:pt x="334" y="960"/>
                  </a:cubicBezTo>
                  <a:cubicBezTo>
                    <a:pt x="367" y="860"/>
                    <a:pt x="434" y="793"/>
                    <a:pt x="534" y="726"/>
                  </a:cubicBezTo>
                  <a:lnTo>
                    <a:pt x="1068" y="426"/>
                  </a:lnTo>
                  <a:cubicBezTo>
                    <a:pt x="1068" y="426"/>
                    <a:pt x="1101" y="393"/>
                    <a:pt x="1101" y="393"/>
                  </a:cubicBezTo>
                  <a:cubicBezTo>
                    <a:pt x="1101" y="359"/>
                    <a:pt x="1101" y="326"/>
                    <a:pt x="1101" y="293"/>
                  </a:cubicBezTo>
                  <a:lnTo>
                    <a:pt x="1101" y="59"/>
                  </a:lnTo>
                  <a:cubicBezTo>
                    <a:pt x="1101" y="59"/>
                    <a:pt x="1101" y="26"/>
                    <a:pt x="1101" y="26"/>
                  </a:cubicBezTo>
                  <a:cubicBezTo>
                    <a:pt x="1101" y="9"/>
                    <a:pt x="1093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8"/>
            <p:cNvSpPr/>
            <p:nvPr/>
          </p:nvSpPr>
          <p:spPr>
            <a:xfrm>
              <a:off x="1058157" y="2959418"/>
              <a:ext cx="22215" cy="27750"/>
            </a:xfrm>
            <a:custGeom>
              <a:avLst/>
              <a:gdLst/>
              <a:ahLst/>
              <a:cxnLst/>
              <a:rect l="l" t="t" r="r" b="b"/>
              <a:pathLst>
                <a:path w="1469" h="1835" extrusionOk="0">
                  <a:moveTo>
                    <a:pt x="1402" y="0"/>
                  </a:moveTo>
                  <a:lnTo>
                    <a:pt x="1268" y="100"/>
                  </a:lnTo>
                  <a:cubicBezTo>
                    <a:pt x="1268" y="100"/>
                    <a:pt x="1235" y="100"/>
                    <a:pt x="1235" y="134"/>
                  </a:cubicBezTo>
                  <a:cubicBezTo>
                    <a:pt x="1235" y="167"/>
                    <a:pt x="1235" y="167"/>
                    <a:pt x="1235" y="200"/>
                  </a:cubicBezTo>
                  <a:lnTo>
                    <a:pt x="1235" y="401"/>
                  </a:lnTo>
                  <a:cubicBezTo>
                    <a:pt x="1235" y="467"/>
                    <a:pt x="1235" y="567"/>
                    <a:pt x="1201" y="634"/>
                  </a:cubicBezTo>
                  <a:cubicBezTo>
                    <a:pt x="1168" y="667"/>
                    <a:pt x="1135" y="701"/>
                    <a:pt x="1101" y="734"/>
                  </a:cubicBezTo>
                  <a:lnTo>
                    <a:pt x="601" y="1001"/>
                  </a:lnTo>
                  <a:lnTo>
                    <a:pt x="601" y="567"/>
                  </a:lnTo>
                  <a:cubicBezTo>
                    <a:pt x="601" y="567"/>
                    <a:pt x="601" y="534"/>
                    <a:pt x="601" y="534"/>
                  </a:cubicBezTo>
                  <a:lnTo>
                    <a:pt x="568" y="534"/>
                  </a:lnTo>
                  <a:lnTo>
                    <a:pt x="434" y="601"/>
                  </a:lnTo>
                  <a:cubicBezTo>
                    <a:pt x="401" y="634"/>
                    <a:pt x="401" y="634"/>
                    <a:pt x="401" y="667"/>
                  </a:cubicBezTo>
                  <a:cubicBezTo>
                    <a:pt x="401" y="667"/>
                    <a:pt x="401" y="701"/>
                    <a:pt x="401" y="734"/>
                  </a:cubicBezTo>
                  <a:lnTo>
                    <a:pt x="401" y="1134"/>
                  </a:lnTo>
                  <a:lnTo>
                    <a:pt x="34" y="1335"/>
                  </a:lnTo>
                  <a:cubicBezTo>
                    <a:pt x="34" y="1368"/>
                    <a:pt x="1" y="1368"/>
                    <a:pt x="1" y="1401"/>
                  </a:cubicBezTo>
                  <a:cubicBezTo>
                    <a:pt x="1" y="1401"/>
                    <a:pt x="1" y="1435"/>
                    <a:pt x="1" y="1468"/>
                  </a:cubicBezTo>
                  <a:lnTo>
                    <a:pt x="1" y="1701"/>
                  </a:lnTo>
                  <a:cubicBezTo>
                    <a:pt x="1" y="1735"/>
                    <a:pt x="1" y="1735"/>
                    <a:pt x="1" y="1768"/>
                  </a:cubicBezTo>
                  <a:lnTo>
                    <a:pt x="34" y="1768"/>
                  </a:lnTo>
                  <a:lnTo>
                    <a:pt x="401" y="1568"/>
                  </a:lnTo>
                  <a:lnTo>
                    <a:pt x="401" y="1768"/>
                  </a:lnTo>
                  <a:cubicBezTo>
                    <a:pt x="368" y="1802"/>
                    <a:pt x="368" y="1802"/>
                    <a:pt x="401" y="1835"/>
                  </a:cubicBezTo>
                  <a:lnTo>
                    <a:pt x="434" y="1835"/>
                  </a:lnTo>
                  <a:lnTo>
                    <a:pt x="568" y="1735"/>
                  </a:lnTo>
                  <a:cubicBezTo>
                    <a:pt x="601" y="1735"/>
                    <a:pt x="601" y="1701"/>
                    <a:pt x="601" y="1701"/>
                  </a:cubicBezTo>
                  <a:cubicBezTo>
                    <a:pt x="601" y="1668"/>
                    <a:pt x="601" y="1635"/>
                    <a:pt x="601" y="1635"/>
                  </a:cubicBezTo>
                  <a:lnTo>
                    <a:pt x="601" y="1401"/>
                  </a:lnTo>
                  <a:lnTo>
                    <a:pt x="1068" y="1168"/>
                  </a:lnTo>
                  <a:cubicBezTo>
                    <a:pt x="1201" y="1068"/>
                    <a:pt x="1302" y="968"/>
                    <a:pt x="1368" y="801"/>
                  </a:cubicBezTo>
                  <a:cubicBezTo>
                    <a:pt x="1435" y="667"/>
                    <a:pt x="1468" y="467"/>
                    <a:pt x="1435" y="300"/>
                  </a:cubicBezTo>
                  <a:lnTo>
                    <a:pt x="1435" y="67"/>
                  </a:lnTo>
                  <a:cubicBezTo>
                    <a:pt x="1468" y="34"/>
                    <a:pt x="1468" y="34"/>
                    <a:pt x="1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8"/>
            <p:cNvSpPr/>
            <p:nvPr/>
          </p:nvSpPr>
          <p:spPr>
            <a:xfrm>
              <a:off x="1063706" y="2936523"/>
              <a:ext cx="16665" cy="25935"/>
            </a:xfrm>
            <a:custGeom>
              <a:avLst/>
              <a:gdLst/>
              <a:ahLst/>
              <a:cxnLst/>
              <a:rect l="l" t="t" r="r" b="b"/>
              <a:pathLst>
                <a:path w="1102" h="1715" extrusionOk="0">
                  <a:moveTo>
                    <a:pt x="833" y="0"/>
                  </a:moveTo>
                  <a:cubicBezTo>
                    <a:pt x="808" y="0"/>
                    <a:pt x="786" y="4"/>
                    <a:pt x="768" y="13"/>
                  </a:cubicBezTo>
                  <a:cubicBezTo>
                    <a:pt x="668" y="80"/>
                    <a:pt x="601" y="180"/>
                    <a:pt x="568" y="280"/>
                  </a:cubicBezTo>
                  <a:cubicBezTo>
                    <a:pt x="501" y="413"/>
                    <a:pt x="468" y="580"/>
                    <a:pt x="434" y="747"/>
                  </a:cubicBezTo>
                  <a:cubicBezTo>
                    <a:pt x="401" y="847"/>
                    <a:pt x="401" y="914"/>
                    <a:pt x="401" y="981"/>
                  </a:cubicBezTo>
                  <a:lnTo>
                    <a:pt x="367" y="1147"/>
                  </a:lnTo>
                  <a:cubicBezTo>
                    <a:pt x="367" y="1181"/>
                    <a:pt x="367" y="1214"/>
                    <a:pt x="334" y="1247"/>
                  </a:cubicBezTo>
                  <a:cubicBezTo>
                    <a:pt x="334" y="1247"/>
                    <a:pt x="334" y="1247"/>
                    <a:pt x="301" y="1281"/>
                  </a:cubicBezTo>
                  <a:cubicBezTo>
                    <a:pt x="267" y="1281"/>
                    <a:pt x="234" y="1281"/>
                    <a:pt x="234" y="1247"/>
                  </a:cubicBezTo>
                  <a:cubicBezTo>
                    <a:pt x="234" y="1181"/>
                    <a:pt x="234" y="1114"/>
                    <a:pt x="234" y="1081"/>
                  </a:cubicBezTo>
                  <a:cubicBezTo>
                    <a:pt x="234" y="1014"/>
                    <a:pt x="234" y="981"/>
                    <a:pt x="234" y="914"/>
                  </a:cubicBezTo>
                  <a:cubicBezTo>
                    <a:pt x="234" y="880"/>
                    <a:pt x="267" y="847"/>
                    <a:pt x="267" y="814"/>
                  </a:cubicBezTo>
                  <a:lnTo>
                    <a:pt x="301" y="747"/>
                  </a:lnTo>
                  <a:cubicBezTo>
                    <a:pt x="301" y="747"/>
                    <a:pt x="301" y="714"/>
                    <a:pt x="301" y="680"/>
                  </a:cubicBezTo>
                  <a:lnTo>
                    <a:pt x="301" y="447"/>
                  </a:lnTo>
                  <a:cubicBezTo>
                    <a:pt x="301" y="413"/>
                    <a:pt x="301" y="380"/>
                    <a:pt x="301" y="380"/>
                  </a:cubicBezTo>
                  <a:lnTo>
                    <a:pt x="267" y="380"/>
                  </a:lnTo>
                  <a:cubicBezTo>
                    <a:pt x="201" y="413"/>
                    <a:pt x="167" y="447"/>
                    <a:pt x="167" y="480"/>
                  </a:cubicBezTo>
                  <a:cubicBezTo>
                    <a:pt x="134" y="547"/>
                    <a:pt x="101" y="614"/>
                    <a:pt x="67" y="680"/>
                  </a:cubicBezTo>
                  <a:cubicBezTo>
                    <a:pt x="34" y="747"/>
                    <a:pt x="34" y="847"/>
                    <a:pt x="34" y="914"/>
                  </a:cubicBezTo>
                  <a:cubicBezTo>
                    <a:pt x="1" y="1014"/>
                    <a:pt x="1" y="1114"/>
                    <a:pt x="1" y="1214"/>
                  </a:cubicBezTo>
                  <a:cubicBezTo>
                    <a:pt x="1" y="1314"/>
                    <a:pt x="1" y="1381"/>
                    <a:pt x="34" y="1481"/>
                  </a:cubicBezTo>
                  <a:cubicBezTo>
                    <a:pt x="34" y="1548"/>
                    <a:pt x="67" y="1581"/>
                    <a:pt x="101" y="1648"/>
                  </a:cubicBezTo>
                  <a:cubicBezTo>
                    <a:pt x="134" y="1681"/>
                    <a:pt x="167" y="1714"/>
                    <a:pt x="201" y="1714"/>
                  </a:cubicBezTo>
                  <a:cubicBezTo>
                    <a:pt x="267" y="1714"/>
                    <a:pt x="301" y="1714"/>
                    <a:pt x="334" y="1681"/>
                  </a:cubicBezTo>
                  <a:cubicBezTo>
                    <a:pt x="367" y="1648"/>
                    <a:pt x="434" y="1614"/>
                    <a:pt x="468" y="1581"/>
                  </a:cubicBezTo>
                  <a:cubicBezTo>
                    <a:pt x="501" y="1548"/>
                    <a:pt x="534" y="1514"/>
                    <a:pt x="568" y="1448"/>
                  </a:cubicBezTo>
                  <a:cubicBezTo>
                    <a:pt x="568" y="1381"/>
                    <a:pt x="601" y="1347"/>
                    <a:pt x="634" y="1281"/>
                  </a:cubicBezTo>
                  <a:cubicBezTo>
                    <a:pt x="634" y="1181"/>
                    <a:pt x="668" y="1081"/>
                    <a:pt x="668" y="1014"/>
                  </a:cubicBezTo>
                  <a:cubicBezTo>
                    <a:pt x="701" y="880"/>
                    <a:pt x="701" y="814"/>
                    <a:pt x="701" y="747"/>
                  </a:cubicBezTo>
                  <a:cubicBezTo>
                    <a:pt x="734" y="680"/>
                    <a:pt x="701" y="614"/>
                    <a:pt x="734" y="580"/>
                  </a:cubicBezTo>
                  <a:cubicBezTo>
                    <a:pt x="768" y="547"/>
                    <a:pt x="768" y="514"/>
                    <a:pt x="768" y="480"/>
                  </a:cubicBezTo>
                  <a:cubicBezTo>
                    <a:pt x="768" y="447"/>
                    <a:pt x="768" y="447"/>
                    <a:pt x="801" y="447"/>
                  </a:cubicBezTo>
                  <a:cubicBezTo>
                    <a:pt x="834" y="480"/>
                    <a:pt x="834" y="480"/>
                    <a:pt x="834" y="514"/>
                  </a:cubicBezTo>
                  <a:lnTo>
                    <a:pt x="834" y="614"/>
                  </a:lnTo>
                  <a:lnTo>
                    <a:pt x="834" y="680"/>
                  </a:lnTo>
                  <a:cubicBezTo>
                    <a:pt x="834" y="747"/>
                    <a:pt x="834" y="814"/>
                    <a:pt x="834" y="880"/>
                  </a:cubicBezTo>
                  <a:cubicBezTo>
                    <a:pt x="834" y="914"/>
                    <a:pt x="834" y="947"/>
                    <a:pt x="801" y="981"/>
                  </a:cubicBezTo>
                  <a:cubicBezTo>
                    <a:pt x="801" y="1014"/>
                    <a:pt x="801" y="1014"/>
                    <a:pt x="768" y="1047"/>
                  </a:cubicBezTo>
                  <a:cubicBezTo>
                    <a:pt x="768" y="1081"/>
                    <a:pt x="768" y="1114"/>
                    <a:pt x="768" y="1114"/>
                  </a:cubicBezTo>
                  <a:lnTo>
                    <a:pt x="768" y="1381"/>
                  </a:lnTo>
                  <a:cubicBezTo>
                    <a:pt x="768" y="1381"/>
                    <a:pt x="768" y="1414"/>
                    <a:pt x="768" y="1448"/>
                  </a:cubicBezTo>
                  <a:lnTo>
                    <a:pt x="801" y="1448"/>
                  </a:lnTo>
                  <a:cubicBezTo>
                    <a:pt x="868" y="1414"/>
                    <a:pt x="901" y="1381"/>
                    <a:pt x="901" y="1314"/>
                  </a:cubicBezTo>
                  <a:cubicBezTo>
                    <a:pt x="968" y="1247"/>
                    <a:pt x="1001" y="1181"/>
                    <a:pt x="1001" y="1114"/>
                  </a:cubicBezTo>
                  <a:cubicBezTo>
                    <a:pt x="1035" y="1047"/>
                    <a:pt x="1068" y="947"/>
                    <a:pt x="1068" y="880"/>
                  </a:cubicBezTo>
                  <a:cubicBezTo>
                    <a:pt x="1101" y="747"/>
                    <a:pt x="1101" y="647"/>
                    <a:pt x="1101" y="547"/>
                  </a:cubicBezTo>
                  <a:cubicBezTo>
                    <a:pt x="1101" y="447"/>
                    <a:pt x="1101" y="347"/>
                    <a:pt x="1068" y="280"/>
                  </a:cubicBezTo>
                  <a:cubicBezTo>
                    <a:pt x="1068" y="213"/>
                    <a:pt x="1035" y="147"/>
                    <a:pt x="1001" y="80"/>
                  </a:cubicBezTo>
                  <a:cubicBezTo>
                    <a:pt x="977" y="31"/>
                    <a:pt x="899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8"/>
            <p:cNvSpPr/>
            <p:nvPr/>
          </p:nvSpPr>
          <p:spPr>
            <a:xfrm>
              <a:off x="1004683" y="2150591"/>
              <a:ext cx="1225527" cy="707945"/>
            </a:xfrm>
            <a:custGeom>
              <a:avLst/>
              <a:gdLst/>
              <a:ahLst/>
              <a:cxnLst/>
              <a:rect l="l" t="t" r="r" b="b"/>
              <a:pathLst>
                <a:path w="81040" h="46814" extrusionOk="0">
                  <a:moveTo>
                    <a:pt x="80879" y="0"/>
                  </a:moveTo>
                  <a:cubicBezTo>
                    <a:pt x="80862" y="0"/>
                    <a:pt x="80844" y="4"/>
                    <a:pt x="80825" y="14"/>
                  </a:cubicBezTo>
                  <a:lnTo>
                    <a:pt x="101" y="46614"/>
                  </a:lnTo>
                  <a:cubicBezTo>
                    <a:pt x="1" y="46647"/>
                    <a:pt x="34" y="46814"/>
                    <a:pt x="168" y="46814"/>
                  </a:cubicBezTo>
                  <a:lnTo>
                    <a:pt x="234" y="46814"/>
                  </a:lnTo>
                  <a:lnTo>
                    <a:pt x="80925" y="214"/>
                  </a:lnTo>
                  <a:cubicBezTo>
                    <a:pt x="81040" y="156"/>
                    <a:pt x="80982" y="0"/>
                    <a:pt x="80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8"/>
            <p:cNvSpPr/>
            <p:nvPr/>
          </p:nvSpPr>
          <p:spPr>
            <a:xfrm>
              <a:off x="1727055" y="2070079"/>
              <a:ext cx="3040" cy="323364"/>
            </a:xfrm>
            <a:custGeom>
              <a:avLst/>
              <a:gdLst/>
              <a:ahLst/>
              <a:cxnLst/>
              <a:rect l="l" t="t" r="r" b="b"/>
              <a:pathLst>
                <a:path w="201" h="21383" extrusionOk="0">
                  <a:moveTo>
                    <a:pt x="100" y="0"/>
                  </a:moveTo>
                  <a:cubicBezTo>
                    <a:pt x="50" y="0"/>
                    <a:pt x="0" y="34"/>
                    <a:pt x="0" y="101"/>
                  </a:cubicBezTo>
                  <a:lnTo>
                    <a:pt x="0" y="21282"/>
                  </a:lnTo>
                  <a:cubicBezTo>
                    <a:pt x="0" y="21349"/>
                    <a:pt x="34" y="21382"/>
                    <a:pt x="100" y="21382"/>
                  </a:cubicBezTo>
                  <a:cubicBezTo>
                    <a:pt x="134" y="21382"/>
                    <a:pt x="200" y="21349"/>
                    <a:pt x="200" y="21282"/>
                  </a:cubicBezTo>
                  <a:lnTo>
                    <a:pt x="200" y="101"/>
                  </a:lnTo>
                  <a:cubicBezTo>
                    <a:pt x="200" y="34"/>
                    <a:pt x="150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8"/>
            <p:cNvSpPr/>
            <p:nvPr/>
          </p:nvSpPr>
          <p:spPr>
            <a:xfrm>
              <a:off x="1013258" y="3747059"/>
              <a:ext cx="307728" cy="211881"/>
            </a:xfrm>
            <a:custGeom>
              <a:avLst/>
              <a:gdLst/>
              <a:ahLst/>
              <a:cxnLst/>
              <a:rect l="l" t="t" r="r" b="b"/>
              <a:pathLst>
                <a:path w="20349" h="14011" extrusionOk="0">
                  <a:moveTo>
                    <a:pt x="2729" y="0"/>
                  </a:moveTo>
                  <a:cubicBezTo>
                    <a:pt x="2461" y="0"/>
                    <a:pt x="2194" y="85"/>
                    <a:pt x="1969" y="254"/>
                  </a:cubicBezTo>
                  <a:cubicBezTo>
                    <a:pt x="835" y="954"/>
                    <a:pt x="134" y="2155"/>
                    <a:pt x="68" y="3489"/>
                  </a:cubicBezTo>
                  <a:cubicBezTo>
                    <a:pt x="1" y="3990"/>
                    <a:pt x="234" y="4490"/>
                    <a:pt x="668" y="4724"/>
                  </a:cubicBezTo>
                  <a:lnTo>
                    <a:pt x="18014" y="13930"/>
                  </a:lnTo>
                  <a:cubicBezTo>
                    <a:pt x="18134" y="13984"/>
                    <a:pt x="18265" y="14010"/>
                    <a:pt x="18395" y="14010"/>
                  </a:cubicBezTo>
                  <a:cubicBezTo>
                    <a:pt x="18591" y="14010"/>
                    <a:pt x="18788" y="13950"/>
                    <a:pt x="18948" y="13830"/>
                  </a:cubicBezTo>
                  <a:cubicBezTo>
                    <a:pt x="19748" y="13330"/>
                    <a:pt x="20249" y="12462"/>
                    <a:pt x="20315" y="11528"/>
                  </a:cubicBezTo>
                  <a:cubicBezTo>
                    <a:pt x="20349" y="11195"/>
                    <a:pt x="20182" y="10861"/>
                    <a:pt x="19915" y="10661"/>
                  </a:cubicBezTo>
                  <a:lnTo>
                    <a:pt x="3337" y="154"/>
                  </a:lnTo>
                  <a:cubicBezTo>
                    <a:pt x="3147" y="51"/>
                    <a:pt x="2938" y="0"/>
                    <a:pt x="2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8"/>
            <p:cNvSpPr/>
            <p:nvPr/>
          </p:nvSpPr>
          <p:spPr>
            <a:xfrm>
              <a:off x="1280109" y="3907009"/>
              <a:ext cx="40377" cy="51976"/>
            </a:xfrm>
            <a:custGeom>
              <a:avLst/>
              <a:gdLst/>
              <a:ahLst/>
              <a:cxnLst/>
              <a:rect l="l" t="t" r="r" b="b"/>
              <a:pathLst>
                <a:path w="2670" h="3437" extrusionOk="0">
                  <a:moveTo>
                    <a:pt x="1925" y="1"/>
                  </a:moveTo>
                  <a:cubicBezTo>
                    <a:pt x="1747" y="1"/>
                    <a:pt x="1546" y="59"/>
                    <a:pt x="1335" y="184"/>
                  </a:cubicBezTo>
                  <a:cubicBezTo>
                    <a:pt x="534" y="685"/>
                    <a:pt x="34" y="1552"/>
                    <a:pt x="1" y="2486"/>
                  </a:cubicBezTo>
                  <a:cubicBezTo>
                    <a:pt x="1" y="3080"/>
                    <a:pt x="288" y="3437"/>
                    <a:pt x="718" y="3437"/>
                  </a:cubicBezTo>
                  <a:cubicBezTo>
                    <a:pt x="893" y="3437"/>
                    <a:pt x="1090" y="3378"/>
                    <a:pt x="1302" y="3253"/>
                  </a:cubicBezTo>
                  <a:cubicBezTo>
                    <a:pt x="2102" y="2753"/>
                    <a:pt x="2603" y="1885"/>
                    <a:pt x="2669" y="951"/>
                  </a:cubicBezTo>
                  <a:cubicBezTo>
                    <a:pt x="2669" y="358"/>
                    <a:pt x="2365" y="1"/>
                    <a:pt x="192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8"/>
            <p:cNvSpPr/>
            <p:nvPr/>
          </p:nvSpPr>
          <p:spPr>
            <a:xfrm>
              <a:off x="1287686" y="3917202"/>
              <a:ext cx="74660" cy="60354"/>
            </a:xfrm>
            <a:custGeom>
              <a:avLst/>
              <a:gdLst/>
              <a:ahLst/>
              <a:cxnLst/>
              <a:rect l="l" t="t" r="r" b="b"/>
              <a:pathLst>
                <a:path w="4937" h="3991" extrusionOk="0">
                  <a:moveTo>
                    <a:pt x="1155" y="0"/>
                  </a:moveTo>
                  <a:cubicBezTo>
                    <a:pt x="1041" y="0"/>
                    <a:pt x="932" y="33"/>
                    <a:pt x="834" y="111"/>
                  </a:cubicBezTo>
                  <a:cubicBezTo>
                    <a:pt x="334" y="411"/>
                    <a:pt x="33" y="945"/>
                    <a:pt x="0" y="1512"/>
                  </a:cubicBezTo>
                  <a:cubicBezTo>
                    <a:pt x="0" y="1712"/>
                    <a:pt x="100" y="1912"/>
                    <a:pt x="234" y="2012"/>
                  </a:cubicBezTo>
                  <a:lnTo>
                    <a:pt x="3536" y="3947"/>
                  </a:lnTo>
                  <a:cubicBezTo>
                    <a:pt x="3619" y="3974"/>
                    <a:pt x="3702" y="3991"/>
                    <a:pt x="3782" y="3991"/>
                  </a:cubicBezTo>
                  <a:cubicBezTo>
                    <a:pt x="3896" y="3991"/>
                    <a:pt x="4005" y="3958"/>
                    <a:pt x="4103" y="3880"/>
                  </a:cubicBezTo>
                  <a:cubicBezTo>
                    <a:pt x="4603" y="3580"/>
                    <a:pt x="4904" y="3046"/>
                    <a:pt x="4937" y="2479"/>
                  </a:cubicBezTo>
                  <a:cubicBezTo>
                    <a:pt x="4937" y="2279"/>
                    <a:pt x="4870" y="2079"/>
                    <a:pt x="4703" y="1979"/>
                  </a:cubicBezTo>
                  <a:lnTo>
                    <a:pt x="1401" y="44"/>
                  </a:lnTo>
                  <a:cubicBezTo>
                    <a:pt x="1318" y="16"/>
                    <a:pt x="1235" y="0"/>
                    <a:pt x="1155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8"/>
            <p:cNvSpPr/>
            <p:nvPr/>
          </p:nvSpPr>
          <p:spPr>
            <a:xfrm>
              <a:off x="1287686" y="3917202"/>
              <a:ext cx="74660" cy="60354"/>
            </a:xfrm>
            <a:custGeom>
              <a:avLst/>
              <a:gdLst/>
              <a:ahLst/>
              <a:cxnLst/>
              <a:rect l="l" t="t" r="r" b="b"/>
              <a:pathLst>
                <a:path w="4937" h="3991" extrusionOk="0">
                  <a:moveTo>
                    <a:pt x="1155" y="0"/>
                  </a:moveTo>
                  <a:cubicBezTo>
                    <a:pt x="1041" y="0"/>
                    <a:pt x="932" y="33"/>
                    <a:pt x="834" y="111"/>
                  </a:cubicBezTo>
                  <a:cubicBezTo>
                    <a:pt x="334" y="411"/>
                    <a:pt x="33" y="945"/>
                    <a:pt x="0" y="1512"/>
                  </a:cubicBezTo>
                  <a:cubicBezTo>
                    <a:pt x="0" y="1712"/>
                    <a:pt x="100" y="1912"/>
                    <a:pt x="234" y="2012"/>
                  </a:cubicBezTo>
                  <a:lnTo>
                    <a:pt x="3536" y="3947"/>
                  </a:lnTo>
                  <a:cubicBezTo>
                    <a:pt x="3619" y="3974"/>
                    <a:pt x="3702" y="3991"/>
                    <a:pt x="3782" y="3991"/>
                  </a:cubicBezTo>
                  <a:cubicBezTo>
                    <a:pt x="3896" y="3991"/>
                    <a:pt x="4005" y="3958"/>
                    <a:pt x="4103" y="3880"/>
                  </a:cubicBezTo>
                  <a:cubicBezTo>
                    <a:pt x="4603" y="3580"/>
                    <a:pt x="4904" y="3046"/>
                    <a:pt x="4937" y="2479"/>
                  </a:cubicBezTo>
                  <a:cubicBezTo>
                    <a:pt x="4937" y="2279"/>
                    <a:pt x="4870" y="2079"/>
                    <a:pt x="4703" y="1979"/>
                  </a:cubicBezTo>
                  <a:lnTo>
                    <a:pt x="1401" y="44"/>
                  </a:lnTo>
                  <a:cubicBezTo>
                    <a:pt x="1318" y="16"/>
                    <a:pt x="1235" y="0"/>
                    <a:pt x="1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8"/>
            <p:cNvSpPr/>
            <p:nvPr/>
          </p:nvSpPr>
          <p:spPr>
            <a:xfrm>
              <a:off x="1305334" y="3931478"/>
              <a:ext cx="52989" cy="38351"/>
            </a:xfrm>
            <a:custGeom>
              <a:avLst/>
              <a:gdLst/>
              <a:ahLst/>
              <a:cxnLst/>
              <a:rect l="l" t="t" r="r" b="b"/>
              <a:pathLst>
                <a:path w="3504" h="2536" extrusionOk="0">
                  <a:moveTo>
                    <a:pt x="1769" y="1"/>
                  </a:moveTo>
                  <a:lnTo>
                    <a:pt x="1402" y="301"/>
                  </a:lnTo>
                  <a:cubicBezTo>
                    <a:pt x="935" y="634"/>
                    <a:pt x="501" y="1035"/>
                    <a:pt x="101" y="1468"/>
                  </a:cubicBezTo>
                  <a:cubicBezTo>
                    <a:pt x="67" y="1502"/>
                    <a:pt x="34" y="1568"/>
                    <a:pt x="1" y="1602"/>
                  </a:cubicBezTo>
                  <a:lnTo>
                    <a:pt x="1568" y="2536"/>
                  </a:lnTo>
                  <a:cubicBezTo>
                    <a:pt x="2169" y="1935"/>
                    <a:pt x="2803" y="1435"/>
                    <a:pt x="3503" y="1035"/>
                  </a:cubicBezTo>
                  <a:lnTo>
                    <a:pt x="17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8"/>
            <p:cNvSpPr/>
            <p:nvPr/>
          </p:nvSpPr>
          <p:spPr>
            <a:xfrm>
              <a:off x="1032433" y="3747059"/>
              <a:ext cx="282004" cy="170809"/>
            </a:xfrm>
            <a:custGeom>
              <a:avLst/>
              <a:gdLst/>
              <a:ahLst/>
              <a:cxnLst/>
              <a:rect l="l" t="t" r="r" b="b"/>
              <a:pathLst>
                <a:path w="18648" h="11295" extrusionOk="0">
                  <a:moveTo>
                    <a:pt x="1461" y="0"/>
                  </a:moveTo>
                  <a:cubicBezTo>
                    <a:pt x="1193" y="0"/>
                    <a:pt x="926" y="85"/>
                    <a:pt x="701" y="254"/>
                  </a:cubicBezTo>
                  <a:cubicBezTo>
                    <a:pt x="434" y="420"/>
                    <a:pt x="201" y="587"/>
                    <a:pt x="0" y="821"/>
                  </a:cubicBezTo>
                  <a:lnTo>
                    <a:pt x="17079" y="11295"/>
                  </a:lnTo>
                  <a:cubicBezTo>
                    <a:pt x="17246" y="11095"/>
                    <a:pt x="17480" y="10895"/>
                    <a:pt x="17713" y="10728"/>
                  </a:cubicBezTo>
                  <a:cubicBezTo>
                    <a:pt x="17868" y="10631"/>
                    <a:pt x="18058" y="10579"/>
                    <a:pt x="18248" y="10579"/>
                  </a:cubicBezTo>
                  <a:cubicBezTo>
                    <a:pt x="18385" y="10579"/>
                    <a:pt x="18522" y="10605"/>
                    <a:pt x="18647" y="10661"/>
                  </a:cubicBezTo>
                  <a:lnTo>
                    <a:pt x="2069" y="154"/>
                  </a:lnTo>
                  <a:cubicBezTo>
                    <a:pt x="1879" y="51"/>
                    <a:pt x="1670" y="0"/>
                    <a:pt x="1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8"/>
            <p:cNvSpPr/>
            <p:nvPr/>
          </p:nvSpPr>
          <p:spPr>
            <a:xfrm>
              <a:off x="1292722" y="3886836"/>
              <a:ext cx="462083" cy="301543"/>
            </a:xfrm>
            <a:custGeom>
              <a:avLst/>
              <a:gdLst/>
              <a:ahLst/>
              <a:cxnLst/>
              <a:rect l="l" t="t" r="r" b="b"/>
              <a:pathLst>
                <a:path w="30556" h="19940" extrusionOk="0">
                  <a:moveTo>
                    <a:pt x="15345" y="1718"/>
                  </a:moveTo>
                  <a:cubicBezTo>
                    <a:pt x="19148" y="1718"/>
                    <a:pt x="22650" y="2552"/>
                    <a:pt x="25252" y="4053"/>
                  </a:cubicBezTo>
                  <a:cubicBezTo>
                    <a:pt x="27554" y="5388"/>
                    <a:pt x="28821" y="7056"/>
                    <a:pt x="28821" y="8723"/>
                  </a:cubicBezTo>
                  <a:lnTo>
                    <a:pt x="28821" y="8757"/>
                  </a:lnTo>
                  <a:cubicBezTo>
                    <a:pt x="28821" y="10458"/>
                    <a:pt x="27520" y="12159"/>
                    <a:pt x="25185" y="13493"/>
                  </a:cubicBezTo>
                  <a:cubicBezTo>
                    <a:pt x="22550" y="15028"/>
                    <a:pt x="19048" y="15862"/>
                    <a:pt x="15278" y="15862"/>
                  </a:cubicBezTo>
                  <a:cubicBezTo>
                    <a:pt x="11476" y="15862"/>
                    <a:pt x="7973" y="15028"/>
                    <a:pt x="5338" y="13493"/>
                  </a:cubicBezTo>
                  <a:cubicBezTo>
                    <a:pt x="3003" y="12159"/>
                    <a:pt x="1735" y="10491"/>
                    <a:pt x="1735" y="8790"/>
                  </a:cubicBezTo>
                  <a:cubicBezTo>
                    <a:pt x="1735" y="7089"/>
                    <a:pt x="3036" y="5388"/>
                    <a:pt x="5405" y="4053"/>
                  </a:cubicBezTo>
                  <a:cubicBezTo>
                    <a:pt x="8040" y="2552"/>
                    <a:pt x="11576" y="1718"/>
                    <a:pt x="15345" y="1718"/>
                  </a:cubicBezTo>
                  <a:close/>
                  <a:moveTo>
                    <a:pt x="15403" y="0"/>
                  </a:moveTo>
                  <a:cubicBezTo>
                    <a:pt x="11501" y="0"/>
                    <a:pt x="7589" y="851"/>
                    <a:pt x="4604" y="2552"/>
                  </a:cubicBezTo>
                  <a:cubicBezTo>
                    <a:pt x="4070" y="2853"/>
                    <a:pt x="3537" y="3186"/>
                    <a:pt x="3070" y="3586"/>
                  </a:cubicBezTo>
                  <a:cubicBezTo>
                    <a:pt x="2636" y="3920"/>
                    <a:pt x="2202" y="4287"/>
                    <a:pt x="1835" y="4687"/>
                  </a:cubicBezTo>
                  <a:cubicBezTo>
                    <a:pt x="1568" y="4987"/>
                    <a:pt x="1302" y="5321"/>
                    <a:pt x="1068" y="5655"/>
                  </a:cubicBezTo>
                  <a:lnTo>
                    <a:pt x="935" y="5855"/>
                  </a:lnTo>
                  <a:cubicBezTo>
                    <a:pt x="901" y="5921"/>
                    <a:pt x="868" y="5988"/>
                    <a:pt x="835" y="6055"/>
                  </a:cubicBezTo>
                  <a:cubicBezTo>
                    <a:pt x="801" y="6155"/>
                    <a:pt x="735" y="6188"/>
                    <a:pt x="701" y="6255"/>
                  </a:cubicBezTo>
                  <a:cubicBezTo>
                    <a:pt x="668" y="6322"/>
                    <a:pt x="668" y="6355"/>
                    <a:pt x="634" y="6422"/>
                  </a:cubicBezTo>
                  <a:cubicBezTo>
                    <a:pt x="601" y="6455"/>
                    <a:pt x="601" y="6522"/>
                    <a:pt x="568" y="6589"/>
                  </a:cubicBezTo>
                  <a:cubicBezTo>
                    <a:pt x="501" y="6722"/>
                    <a:pt x="434" y="6889"/>
                    <a:pt x="368" y="7056"/>
                  </a:cubicBezTo>
                  <a:lnTo>
                    <a:pt x="334" y="7222"/>
                  </a:lnTo>
                  <a:cubicBezTo>
                    <a:pt x="268" y="7422"/>
                    <a:pt x="201" y="7623"/>
                    <a:pt x="167" y="7856"/>
                  </a:cubicBezTo>
                  <a:cubicBezTo>
                    <a:pt x="167" y="7923"/>
                    <a:pt x="134" y="7956"/>
                    <a:pt x="134" y="8023"/>
                  </a:cubicBezTo>
                  <a:cubicBezTo>
                    <a:pt x="101" y="8190"/>
                    <a:pt x="101" y="8323"/>
                    <a:pt x="101" y="8490"/>
                  </a:cubicBezTo>
                  <a:lnTo>
                    <a:pt x="101" y="8690"/>
                  </a:lnTo>
                  <a:lnTo>
                    <a:pt x="101" y="8857"/>
                  </a:lnTo>
                  <a:cubicBezTo>
                    <a:pt x="34" y="9424"/>
                    <a:pt x="67" y="10825"/>
                    <a:pt x="34" y="11092"/>
                  </a:cubicBezTo>
                  <a:cubicBezTo>
                    <a:pt x="1" y="13360"/>
                    <a:pt x="1502" y="15628"/>
                    <a:pt x="4504" y="17363"/>
                  </a:cubicBezTo>
                  <a:cubicBezTo>
                    <a:pt x="7473" y="19081"/>
                    <a:pt x="11375" y="19940"/>
                    <a:pt x="15278" y="19940"/>
                  </a:cubicBezTo>
                  <a:cubicBezTo>
                    <a:pt x="19181" y="19940"/>
                    <a:pt x="23084" y="19081"/>
                    <a:pt x="26053" y="17363"/>
                  </a:cubicBezTo>
                  <a:cubicBezTo>
                    <a:pt x="29055" y="15628"/>
                    <a:pt x="30556" y="13360"/>
                    <a:pt x="30556" y="11092"/>
                  </a:cubicBezTo>
                  <a:lnTo>
                    <a:pt x="30556" y="8723"/>
                  </a:lnTo>
                  <a:lnTo>
                    <a:pt x="30556" y="8423"/>
                  </a:lnTo>
                  <a:lnTo>
                    <a:pt x="30556" y="8290"/>
                  </a:lnTo>
                  <a:cubicBezTo>
                    <a:pt x="30522" y="7856"/>
                    <a:pt x="30422" y="7422"/>
                    <a:pt x="30289" y="7022"/>
                  </a:cubicBezTo>
                  <a:cubicBezTo>
                    <a:pt x="30256" y="6955"/>
                    <a:pt x="30222" y="6889"/>
                    <a:pt x="30222" y="6822"/>
                  </a:cubicBezTo>
                  <a:cubicBezTo>
                    <a:pt x="30189" y="6755"/>
                    <a:pt x="30156" y="6689"/>
                    <a:pt x="30122" y="6589"/>
                  </a:cubicBezTo>
                  <a:cubicBezTo>
                    <a:pt x="30089" y="6522"/>
                    <a:pt x="30055" y="6488"/>
                    <a:pt x="30022" y="6422"/>
                  </a:cubicBezTo>
                  <a:cubicBezTo>
                    <a:pt x="29955" y="6288"/>
                    <a:pt x="29922" y="6155"/>
                    <a:pt x="29822" y="6021"/>
                  </a:cubicBezTo>
                  <a:cubicBezTo>
                    <a:pt x="29755" y="5888"/>
                    <a:pt x="29689" y="5821"/>
                    <a:pt x="29622" y="5688"/>
                  </a:cubicBezTo>
                  <a:cubicBezTo>
                    <a:pt x="29555" y="5588"/>
                    <a:pt x="29522" y="5521"/>
                    <a:pt x="29455" y="5454"/>
                  </a:cubicBezTo>
                  <a:cubicBezTo>
                    <a:pt x="29388" y="5354"/>
                    <a:pt x="29355" y="5321"/>
                    <a:pt x="29322" y="5254"/>
                  </a:cubicBezTo>
                  <a:cubicBezTo>
                    <a:pt x="29055" y="4921"/>
                    <a:pt x="28788" y="4587"/>
                    <a:pt x="28454" y="4287"/>
                  </a:cubicBezTo>
                  <a:cubicBezTo>
                    <a:pt x="28354" y="4153"/>
                    <a:pt x="28221" y="4053"/>
                    <a:pt x="28087" y="3920"/>
                  </a:cubicBezTo>
                  <a:cubicBezTo>
                    <a:pt x="27620" y="3520"/>
                    <a:pt x="27120" y="3153"/>
                    <a:pt x="26586" y="2819"/>
                  </a:cubicBezTo>
                  <a:cubicBezTo>
                    <a:pt x="26420" y="2719"/>
                    <a:pt x="26286" y="2652"/>
                    <a:pt x="26153" y="2552"/>
                  </a:cubicBezTo>
                  <a:cubicBezTo>
                    <a:pt x="23201" y="851"/>
                    <a:pt x="19306" y="0"/>
                    <a:pt x="15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8"/>
            <p:cNvSpPr/>
            <p:nvPr/>
          </p:nvSpPr>
          <p:spPr>
            <a:xfrm>
              <a:off x="1292722" y="4020761"/>
              <a:ext cx="226006" cy="167497"/>
            </a:xfrm>
            <a:custGeom>
              <a:avLst/>
              <a:gdLst/>
              <a:ahLst/>
              <a:cxnLst/>
              <a:rect l="l" t="t" r="r" b="b"/>
              <a:pathLst>
                <a:path w="14945" h="11076" extrusionOk="0">
                  <a:moveTo>
                    <a:pt x="34" y="1"/>
                  </a:moveTo>
                  <a:cubicBezTo>
                    <a:pt x="34" y="568"/>
                    <a:pt x="67" y="1969"/>
                    <a:pt x="34" y="2236"/>
                  </a:cubicBezTo>
                  <a:cubicBezTo>
                    <a:pt x="1" y="4504"/>
                    <a:pt x="1502" y="6772"/>
                    <a:pt x="4504" y="8507"/>
                  </a:cubicBezTo>
                  <a:cubicBezTo>
                    <a:pt x="7406" y="10175"/>
                    <a:pt x="11142" y="11042"/>
                    <a:pt x="14945" y="11075"/>
                  </a:cubicBezTo>
                  <a:lnTo>
                    <a:pt x="14945" y="6972"/>
                  </a:lnTo>
                  <a:cubicBezTo>
                    <a:pt x="11309" y="6939"/>
                    <a:pt x="7906" y="6105"/>
                    <a:pt x="5371" y="4637"/>
                  </a:cubicBezTo>
                  <a:cubicBezTo>
                    <a:pt x="3036" y="3303"/>
                    <a:pt x="1769" y="1702"/>
                    <a:pt x="1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8"/>
            <p:cNvSpPr/>
            <p:nvPr/>
          </p:nvSpPr>
          <p:spPr>
            <a:xfrm>
              <a:off x="1293236" y="3886836"/>
              <a:ext cx="461569" cy="265733"/>
            </a:xfrm>
            <a:custGeom>
              <a:avLst/>
              <a:gdLst/>
              <a:ahLst/>
              <a:cxnLst/>
              <a:rect l="l" t="t" r="r" b="b"/>
              <a:pathLst>
                <a:path w="30522" h="17572" extrusionOk="0">
                  <a:moveTo>
                    <a:pt x="15344" y="1718"/>
                  </a:moveTo>
                  <a:cubicBezTo>
                    <a:pt x="19114" y="1718"/>
                    <a:pt x="22616" y="2552"/>
                    <a:pt x="25251" y="4053"/>
                  </a:cubicBezTo>
                  <a:cubicBezTo>
                    <a:pt x="27520" y="5388"/>
                    <a:pt x="28787" y="7056"/>
                    <a:pt x="28787" y="8757"/>
                  </a:cubicBezTo>
                  <a:cubicBezTo>
                    <a:pt x="28787" y="10425"/>
                    <a:pt x="27520" y="12159"/>
                    <a:pt x="25185" y="13493"/>
                  </a:cubicBezTo>
                  <a:cubicBezTo>
                    <a:pt x="22549" y="15028"/>
                    <a:pt x="19014" y="15862"/>
                    <a:pt x="15244" y="15862"/>
                  </a:cubicBezTo>
                  <a:cubicBezTo>
                    <a:pt x="11475" y="15862"/>
                    <a:pt x="7939" y="15028"/>
                    <a:pt x="5337" y="13493"/>
                  </a:cubicBezTo>
                  <a:cubicBezTo>
                    <a:pt x="3002" y="12159"/>
                    <a:pt x="1735" y="10491"/>
                    <a:pt x="1735" y="8790"/>
                  </a:cubicBezTo>
                  <a:cubicBezTo>
                    <a:pt x="1735" y="7089"/>
                    <a:pt x="3036" y="5388"/>
                    <a:pt x="5371" y="4053"/>
                  </a:cubicBezTo>
                  <a:cubicBezTo>
                    <a:pt x="8006" y="2552"/>
                    <a:pt x="11542" y="1718"/>
                    <a:pt x="15344" y="1718"/>
                  </a:cubicBezTo>
                  <a:close/>
                  <a:moveTo>
                    <a:pt x="15369" y="0"/>
                  </a:moveTo>
                  <a:cubicBezTo>
                    <a:pt x="11467" y="0"/>
                    <a:pt x="7555" y="851"/>
                    <a:pt x="4570" y="2552"/>
                  </a:cubicBezTo>
                  <a:cubicBezTo>
                    <a:pt x="4036" y="2853"/>
                    <a:pt x="3503" y="3186"/>
                    <a:pt x="3036" y="3586"/>
                  </a:cubicBezTo>
                  <a:cubicBezTo>
                    <a:pt x="2602" y="3920"/>
                    <a:pt x="2168" y="4287"/>
                    <a:pt x="1801" y="4687"/>
                  </a:cubicBezTo>
                  <a:cubicBezTo>
                    <a:pt x="1534" y="4987"/>
                    <a:pt x="1268" y="5321"/>
                    <a:pt x="1034" y="5655"/>
                  </a:cubicBezTo>
                  <a:lnTo>
                    <a:pt x="901" y="5855"/>
                  </a:lnTo>
                  <a:cubicBezTo>
                    <a:pt x="867" y="5921"/>
                    <a:pt x="834" y="5988"/>
                    <a:pt x="801" y="6088"/>
                  </a:cubicBezTo>
                  <a:cubicBezTo>
                    <a:pt x="767" y="6155"/>
                    <a:pt x="701" y="6222"/>
                    <a:pt x="667" y="6288"/>
                  </a:cubicBezTo>
                  <a:cubicBezTo>
                    <a:pt x="634" y="6355"/>
                    <a:pt x="634" y="6388"/>
                    <a:pt x="600" y="6422"/>
                  </a:cubicBezTo>
                  <a:cubicBezTo>
                    <a:pt x="567" y="6455"/>
                    <a:pt x="567" y="6522"/>
                    <a:pt x="534" y="6589"/>
                  </a:cubicBezTo>
                  <a:cubicBezTo>
                    <a:pt x="467" y="6722"/>
                    <a:pt x="400" y="6889"/>
                    <a:pt x="334" y="7056"/>
                  </a:cubicBezTo>
                  <a:lnTo>
                    <a:pt x="300" y="7222"/>
                  </a:lnTo>
                  <a:cubicBezTo>
                    <a:pt x="234" y="7422"/>
                    <a:pt x="167" y="7623"/>
                    <a:pt x="133" y="7856"/>
                  </a:cubicBezTo>
                  <a:cubicBezTo>
                    <a:pt x="133" y="7923"/>
                    <a:pt x="100" y="7990"/>
                    <a:pt x="100" y="8023"/>
                  </a:cubicBezTo>
                  <a:cubicBezTo>
                    <a:pt x="67" y="8190"/>
                    <a:pt x="67" y="8356"/>
                    <a:pt x="67" y="8490"/>
                  </a:cubicBezTo>
                  <a:lnTo>
                    <a:pt x="67" y="8690"/>
                  </a:lnTo>
                  <a:lnTo>
                    <a:pt x="0" y="8857"/>
                  </a:lnTo>
                  <a:cubicBezTo>
                    <a:pt x="33" y="11092"/>
                    <a:pt x="1534" y="13293"/>
                    <a:pt x="4470" y="14995"/>
                  </a:cubicBezTo>
                  <a:cubicBezTo>
                    <a:pt x="7439" y="16712"/>
                    <a:pt x="11341" y="17571"/>
                    <a:pt x="15244" y="17571"/>
                  </a:cubicBezTo>
                  <a:cubicBezTo>
                    <a:pt x="19147" y="17571"/>
                    <a:pt x="23050" y="16712"/>
                    <a:pt x="26019" y="14995"/>
                  </a:cubicBezTo>
                  <a:cubicBezTo>
                    <a:pt x="29021" y="13260"/>
                    <a:pt x="30522" y="10992"/>
                    <a:pt x="30522" y="8723"/>
                  </a:cubicBezTo>
                  <a:lnTo>
                    <a:pt x="30522" y="8423"/>
                  </a:lnTo>
                  <a:lnTo>
                    <a:pt x="30522" y="8290"/>
                  </a:lnTo>
                  <a:cubicBezTo>
                    <a:pt x="30488" y="7856"/>
                    <a:pt x="30388" y="7422"/>
                    <a:pt x="30255" y="7022"/>
                  </a:cubicBezTo>
                  <a:cubicBezTo>
                    <a:pt x="30222" y="6955"/>
                    <a:pt x="30188" y="6889"/>
                    <a:pt x="30188" y="6855"/>
                  </a:cubicBezTo>
                  <a:cubicBezTo>
                    <a:pt x="30155" y="6755"/>
                    <a:pt x="30122" y="6689"/>
                    <a:pt x="30088" y="6589"/>
                  </a:cubicBezTo>
                  <a:cubicBezTo>
                    <a:pt x="30055" y="6555"/>
                    <a:pt x="30021" y="6488"/>
                    <a:pt x="29988" y="6422"/>
                  </a:cubicBezTo>
                  <a:cubicBezTo>
                    <a:pt x="29921" y="6288"/>
                    <a:pt x="29888" y="6188"/>
                    <a:pt x="29788" y="6055"/>
                  </a:cubicBezTo>
                  <a:cubicBezTo>
                    <a:pt x="29721" y="5921"/>
                    <a:pt x="29655" y="5821"/>
                    <a:pt x="29588" y="5688"/>
                  </a:cubicBezTo>
                  <a:cubicBezTo>
                    <a:pt x="29521" y="5588"/>
                    <a:pt x="29488" y="5521"/>
                    <a:pt x="29421" y="5454"/>
                  </a:cubicBezTo>
                  <a:cubicBezTo>
                    <a:pt x="29354" y="5354"/>
                    <a:pt x="29321" y="5321"/>
                    <a:pt x="29288" y="5254"/>
                  </a:cubicBezTo>
                  <a:cubicBezTo>
                    <a:pt x="29021" y="4921"/>
                    <a:pt x="28754" y="4587"/>
                    <a:pt x="28420" y="4287"/>
                  </a:cubicBezTo>
                  <a:cubicBezTo>
                    <a:pt x="28320" y="4153"/>
                    <a:pt x="28187" y="4053"/>
                    <a:pt x="28053" y="3920"/>
                  </a:cubicBezTo>
                  <a:cubicBezTo>
                    <a:pt x="27586" y="3520"/>
                    <a:pt x="27086" y="3153"/>
                    <a:pt x="26552" y="2819"/>
                  </a:cubicBezTo>
                  <a:cubicBezTo>
                    <a:pt x="26386" y="2719"/>
                    <a:pt x="26252" y="2652"/>
                    <a:pt x="26119" y="2552"/>
                  </a:cubicBezTo>
                  <a:cubicBezTo>
                    <a:pt x="23167" y="851"/>
                    <a:pt x="19272" y="0"/>
                    <a:pt x="15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8"/>
            <p:cNvSpPr/>
            <p:nvPr/>
          </p:nvSpPr>
          <p:spPr>
            <a:xfrm>
              <a:off x="1319458" y="3913315"/>
              <a:ext cx="409124" cy="119574"/>
            </a:xfrm>
            <a:custGeom>
              <a:avLst/>
              <a:gdLst/>
              <a:ahLst/>
              <a:cxnLst/>
              <a:rect l="l" t="t" r="r" b="b"/>
              <a:pathLst>
                <a:path w="27054" h="7907" extrusionOk="0">
                  <a:moveTo>
                    <a:pt x="13610" y="1"/>
                  </a:moveTo>
                  <a:cubicBezTo>
                    <a:pt x="9808" y="1"/>
                    <a:pt x="6272" y="835"/>
                    <a:pt x="3637" y="2336"/>
                  </a:cubicBezTo>
                  <a:cubicBezTo>
                    <a:pt x="1302" y="3637"/>
                    <a:pt x="1" y="5338"/>
                    <a:pt x="1" y="7039"/>
                  </a:cubicBezTo>
                  <a:cubicBezTo>
                    <a:pt x="1" y="7339"/>
                    <a:pt x="34" y="7606"/>
                    <a:pt x="101" y="7906"/>
                  </a:cubicBezTo>
                  <a:cubicBezTo>
                    <a:pt x="468" y="6505"/>
                    <a:pt x="1702" y="5138"/>
                    <a:pt x="3637" y="4037"/>
                  </a:cubicBezTo>
                  <a:cubicBezTo>
                    <a:pt x="6272" y="2503"/>
                    <a:pt x="9808" y="1669"/>
                    <a:pt x="13610" y="1669"/>
                  </a:cubicBezTo>
                  <a:cubicBezTo>
                    <a:pt x="17380" y="1669"/>
                    <a:pt x="20882" y="2503"/>
                    <a:pt x="23517" y="4004"/>
                  </a:cubicBezTo>
                  <a:cubicBezTo>
                    <a:pt x="25419" y="5104"/>
                    <a:pt x="26620" y="6439"/>
                    <a:pt x="26953" y="7840"/>
                  </a:cubicBezTo>
                  <a:cubicBezTo>
                    <a:pt x="27020" y="7573"/>
                    <a:pt x="27053" y="7306"/>
                    <a:pt x="27053" y="7006"/>
                  </a:cubicBezTo>
                  <a:cubicBezTo>
                    <a:pt x="27053" y="5305"/>
                    <a:pt x="25819" y="3637"/>
                    <a:pt x="23484" y="2336"/>
                  </a:cubicBezTo>
                  <a:cubicBezTo>
                    <a:pt x="20882" y="801"/>
                    <a:pt x="17380" y="1"/>
                    <a:pt x="13610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8"/>
            <p:cNvSpPr/>
            <p:nvPr/>
          </p:nvSpPr>
          <p:spPr>
            <a:xfrm>
              <a:off x="1319458" y="3913315"/>
              <a:ext cx="409124" cy="119574"/>
            </a:xfrm>
            <a:custGeom>
              <a:avLst/>
              <a:gdLst/>
              <a:ahLst/>
              <a:cxnLst/>
              <a:rect l="l" t="t" r="r" b="b"/>
              <a:pathLst>
                <a:path w="27054" h="7907" extrusionOk="0">
                  <a:moveTo>
                    <a:pt x="13610" y="1"/>
                  </a:moveTo>
                  <a:cubicBezTo>
                    <a:pt x="9808" y="1"/>
                    <a:pt x="6272" y="835"/>
                    <a:pt x="3637" y="2336"/>
                  </a:cubicBezTo>
                  <a:cubicBezTo>
                    <a:pt x="1302" y="3637"/>
                    <a:pt x="1" y="5338"/>
                    <a:pt x="1" y="7039"/>
                  </a:cubicBezTo>
                  <a:cubicBezTo>
                    <a:pt x="1" y="7339"/>
                    <a:pt x="34" y="7606"/>
                    <a:pt x="101" y="7906"/>
                  </a:cubicBezTo>
                  <a:cubicBezTo>
                    <a:pt x="468" y="6505"/>
                    <a:pt x="1702" y="5138"/>
                    <a:pt x="3637" y="4037"/>
                  </a:cubicBezTo>
                  <a:cubicBezTo>
                    <a:pt x="6272" y="2503"/>
                    <a:pt x="9808" y="1669"/>
                    <a:pt x="13610" y="1669"/>
                  </a:cubicBezTo>
                  <a:cubicBezTo>
                    <a:pt x="17380" y="1669"/>
                    <a:pt x="20882" y="2503"/>
                    <a:pt x="23517" y="4004"/>
                  </a:cubicBezTo>
                  <a:cubicBezTo>
                    <a:pt x="25419" y="5104"/>
                    <a:pt x="26620" y="6439"/>
                    <a:pt x="26953" y="7840"/>
                  </a:cubicBezTo>
                  <a:cubicBezTo>
                    <a:pt x="27020" y="7573"/>
                    <a:pt x="27053" y="7306"/>
                    <a:pt x="27053" y="7006"/>
                  </a:cubicBezTo>
                  <a:cubicBezTo>
                    <a:pt x="27053" y="5305"/>
                    <a:pt x="25819" y="3637"/>
                    <a:pt x="23484" y="2336"/>
                  </a:cubicBezTo>
                  <a:cubicBezTo>
                    <a:pt x="20882" y="801"/>
                    <a:pt x="17380" y="1"/>
                    <a:pt x="136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8"/>
            <p:cNvSpPr/>
            <p:nvPr/>
          </p:nvSpPr>
          <p:spPr>
            <a:xfrm>
              <a:off x="1319957" y="3925928"/>
              <a:ext cx="408625" cy="200781"/>
            </a:xfrm>
            <a:custGeom>
              <a:avLst/>
              <a:gdLst/>
              <a:ahLst/>
              <a:cxnLst/>
              <a:rect l="l" t="t" r="r" b="b"/>
              <a:pathLst>
                <a:path w="27021" h="13277" extrusionOk="0">
                  <a:moveTo>
                    <a:pt x="13577" y="1"/>
                  </a:moveTo>
                  <a:cubicBezTo>
                    <a:pt x="9808" y="1"/>
                    <a:pt x="6239" y="835"/>
                    <a:pt x="3604" y="2336"/>
                  </a:cubicBezTo>
                  <a:cubicBezTo>
                    <a:pt x="1469" y="3570"/>
                    <a:pt x="168" y="5071"/>
                    <a:pt x="1" y="6639"/>
                  </a:cubicBezTo>
                  <a:cubicBezTo>
                    <a:pt x="201" y="8207"/>
                    <a:pt x="1435" y="9708"/>
                    <a:pt x="3570" y="10908"/>
                  </a:cubicBezTo>
                  <a:cubicBezTo>
                    <a:pt x="6172" y="12443"/>
                    <a:pt x="9708" y="13277"/>
                    <a:pt x="13477" y="13277"/>
                  </a:cubicBezTo>
                  <a:cubicBezTo>
                    <a:pt x="17247" y="13277"/>
                    <a:pt x="20782" y="12443"/>
                    <a:pt x="23418" y="10908"/>
                  </a:cubicBezTo>
                  <a:cubicBezTo>
                    <a:pt x="25553" y="9674"/>
                    <a:pt x="26820" y="8140"/>
                    <a:pt x="27020" y="6605"/>
                  </a:cubicBezTo>
                  <a:cubicBezTo>
                    <a:pt x="26820" y="5038"/>
                    <a:pt x="25586" y="3537"/>
                    <a:pt x="23484" y="2336"/>
                  </a:cubicBezTo>
                  <a:cubicBezTo>
                    <a:pt x="20849" y="835"/>
                    <a:pt x="17347" y="1"/>
                    <a:pt x="13577" y="1"/>
                  </a:cubicBezTo>
                  <a:close/>
                </a:path>
              </a:pathLst>
            </a:custGeom>
            <a:solidFill>
              <a:srgbClr val="F3F3F3">
                <a:alpha val="4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8"/>
            <p:cNvSpPr/>
            <p:nvPr/>
          </p:nvSpPr>
          <p:spPr>
            <a:xfrm>
              <a:off x="2448398" y="2135151"/>
              <a:ext cx="517583" cy="1273239"/>
            </a:xfrm>
            <a:custGeom>
              <a:avLst/>
              <a:gdLst/>
              <a:ahLst/>
              <a:cxnLst/>
              <a:rect l="l" t="t" r="r" b="b"/>
              <a:pathLst>
                <a:path w="34226" h="84195" extrusionOk="0">
                  <a:moveTo>
                    <a:pt x="7339" y="1"/>
                  </a:moveTo>
                  <a:cubicBezTo>
                    <a:pt x="5738" y="3670"/>
                    <a:pt x="3704" y="5771"/>
                    <a:pt x="3503" y="12676"/>
                  </a:cubicBezTo>
                  <a:cubicBezTo>
                    <a:pt x="3070" y="27387"/>
                    <a:pt x="2903" y="37861"/>
                    <a:pt x="2903" y="37861"/>
                  </a:cubicBezTo>
                  <a:cubicBezTo>
                    <a:pt x="2803" y="39162"/>
                    <a:pt x="1769" y="41464"/>
                    <a:pt x="1302" y="48168"/>
                  </a:cubicBezTo>
                  <a:cubicBezTo>
                    <a:pt x="1135" y="50170"/>
                    <a:pt x="1068" y="52438"/>
                    <a:pt x="1035" y="54506"/>
                  </a:cubicBezTo>
                  <a:cubicBezTo>
                    <a:pt x="601" y="62712"/>
                    <a:pt x="1202" y="66748"/>
                    <a:pt x="801" y="71985"/>
                  </a:cubicBezTo>
                  <a:cubicBezTo>
                    <a:pt x="735" y="72953"/>
                    <a:pt x="1" y="79624"/>
                    <a:pt x="168" y="81692"/>
                  </a:cubicBezTo>
                  <a:cubicBezTo>
                    <a:pt x="299" y="83442"/>
                    <a:pt x="1609" y="84194"/>
                    <a:pt x="2792" y="84194"/>
                  </a:cubicBezTo>
                  <a:cubicBezTo>
                    <a:pt x="3706" y="84194"/>
                    <a:pt x="4544" y="83745"/>
                    <a:pt x="4704" y="82960"/>
                  </a:cubicBezTo>
                  <a:cubicBezTo>
                    <a:pt x="5105" y="81159"/>
                    <a:pt x="6005" y="73286"/>
                    <a:pt x="6105" y="72486"/>
                  </a:cubicBezTo>
                  <a:cubicBezTo>
                    <a:pt x="6405" y="69117"/>
                    <a:pt x="8173" y="64347"/>
                    <a:pt x="9374" y="57608"/>
                  </a:cubicBezTo>
                  <a:cubicBezTo>
                    <a:pt x="10642" y="51804"/>
                    <a:pt x="12476" y="43732"/>
                    <a:pt x="13577" y="38995"/>
                  </a:cubicBezTo>
                  <a:cubicBezTo>
                    <a:pt x="14945" y="33191"/>
                    <a:pt x="16313" y="24652"/>
                    <a:pt x="16313" y="24652"/>
                  </a:cubicBezTo>
                  <a:lnTo>
                    <a:pt x="18481" y="39062"/>
                  </a:lnTo>
                  <a:cubicBezTo>
                    <a:pt x="18481" y="39062"/>
                    <a:pt x="18080" y="44833"/>
                    <a:pt x="18281" y="48235"/>
                  </a:cubicBezTo>
                  <a:cubicBezTo>
                    <a:pt x="18481" y="52205"/>
                    <a:pt x="21183" y="69250"/>
                    <a:pt x="21216" y="70384"/>
                  </a:cubicBezTo>
                  <a:cubicBezTo>
                    <a:pt x="21249" y="70518"/>
                    <a:pt x="21283" y="70618"/>
                    <a:pt x="21283" y="70751"/>
                  </a:cubicBezTo>
                  <a:cubicBezTo>
                    <a:pt x="21316" y="72719"/>
                    <a:pt x="23551" y="73787"/>
                    <a:pt x="25319" y="75088"/>
                  </a:cubicBezTo>
                  <a:cubicBezTo>
                    <a:pt x="26820" y="76222"/>
                    <a:pt x="28388" y="77223"/>
                    <a:pt x="30056" y="78090"/>
                  </a:cubicBezTo>
                  <a:cubicBezTo>
                    <a:pt x="30676" y="78392"/>
                    <a:pt x="31586" y="78558"/>
                    <a:pt x="32400" y="78558"/>
                  </a:cubicBezTo>
                  <a:cubicBezTo>
                    <a:pt x="33291" y="78558"/>
                    <a:pt x="34068" y="78359"/>
                    <a:pt x="34225" y="77923"/>
                  </a:cubicBezTo>
                  <a:cubicBezTo>
                    <a:pt x="32090" y="76355"/>
                    <a:pt x="29622" y="74587"/>
                    <a:pt x="27921" y="72753"/>
                  </a:cubicBezTo>
                  <a:cubicBezTo>
                    <a:pt x="27087" y="71885"/>
                    <a:pt x="26920" y="71085"/>
                    <a:pt x="27054" y="68983"/>
                  </a:cubicBezTo>
                  <a:cubicBezTo>
                    <a:pt x="27087" y="68416"/>
                    <a:pt x="29022" y="42931"/>
                    <a:pt x="29055" y="38161"/>
                  </a:cubicBezTo>
                  <a:cubicBezTo>
                    <a:pt x="29122" y="28821"/>
                    <a:pt x="28521" y="9040"/>
                    <a:pt x="26386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8"/>
            <p:cNvSpPr/>
            <p:nvPr/>
          </p:nvSpPr>
          <p:spPr>
            <a:xfrm>
              <a:off x="2695076" y="2306671"/>
              <a:ext cx="152359" cy="417184"/>
            </a:xfrm>
            <a:custGeom>
              <a:avLst/>
              <a:gdLst/>
              <a:ahLst/>
              <a:cxnLst/>
              <a:rect l="l" t="t" r="r" b="b"/>
              <a:pathLst>
                <a:path w="10075" h="27587" extrusionOk="0">
                  <a:moveTo>
                    <a:pt x="10074" y="0"/>
                  </a:moveTo>
                  <a:lnTo>
                    <a:pt x="10074" y="0"/>
                  </a:lnTo>
                  <a:cubicBezTo>
                    <a:pt x="7806" y="2202"/>
                    <a:pt x="1602" y="2935"/>
                    <a:pt x="1602" y="2935"/>
                  </a:cubicBezTo>
                  <a:lnTo>
                    <a:pt x="1" y="13310"/>
                  </a:lnTo>
                  <a:lnTo>
                    <a:pt x="2169" y="27586"/>
                  </a:lnTo>
                  <a:lnTo>
                    <a:pt x="1235" y="13310"/>
                  </a:lnTo>
                  <a:lnTo>
                    <a:pt x="3003" y="4670"/>
                  </a:lnTo>
                  <a:cubicBezTo>
                    <a:pt x="7205" y="4036"/>
                    <a:pt x="10074" y="1"/>
                    <a:pt x="10074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8"/>
            <p:cNvSpPr/>
            <p:nvPr/>
          </p:nvSpPr>
          <p:spPr>
            <a:xfrm>
              <a:off x="2755113" y="3280242"/>
              <a:ext cx="270390" cy="111317"/>
            </a:xfrm>
            <a:custGeom>
              <a:avLst/>
              <a:gdLst/>
              <a:ahLst/>
              <a:cxnLst/>
              <a:rect l="l" t="t" r="r" b="b"/>
              <a:pathLst>
                <a:path w="17880" h="7361" extrusionOk="0">
                  <a:moveTo>
                    <a:pt x="67" y="0"/>
                  </a:moveTo>
                  <a:cubicBezTo>
                    <a:pt x="67" y="1"/>
                    <a:pt x="0" y="1535"/>
                    <a:pt x="367" y="1868"/>
                  </a:cubicBezTo>
                  <a:cubicBezTo>
                    <a:pt x="734" y="2202"/>
                    <a:pt x="1935" y="2702"/>
                    <a:pt x="3069" y="2936"/>
                  </a:cubicBezTo>
                  <a:cubicBezTo>
                    <a:pt x="4270" y="3203"/>
                    <a:pt x="5737" y="4437"/>
                    <a:pt x="6805" y="5304"/>
                  </a:cubicBezTo>
                  <a:cubicBezTo>
                    <a:pt x="7872" y="6172"/>
                    <a:pt x="9340" y="6972"/>
                    <a:pt x="11975" y="7306"/>
                  </a:cubicBezTo>
                  <a:cubicBezTo>
                    <a:pt x="12307" y="7343"/>
                    <a:pt x="12628" y="7361"/>
                    <a:pt x="12938" y="7361"/>
                  </a:cubicBezTo>
                  <a:cubicBezTo>
                    <a:pt x="15093" y="7361"/>
                    <a:pt x="16696" y="6530"/>
                    <a:pt x="17279" y="6005"/>
                  </a:cubicBezTo>
                  <a:cubicBezTo>
                    <a:pt x="17879" y="5504"/>
                    <a:pt x="17713" y="4304"/>
                    <a:pt x="17579" y="430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8"/>
            <p:cNvSpPr/>
            <p:nvPr/>
          </p:nvSpPr>
          <p:spPr>
            <a:xfrm>
              <a:off x="2754599" y="3191458"/>
              <a:ext cx="273929" cy="188683"/>
            </a:xfrm>
            <a:custGeom>
              <a:avLst/>
              <a:gdLst/>
              <a:ahLst/>
              <a:cxnLst/>
              <a:rect l="l" t="t" r="r" b="b"/>
              <a:pathLst>
                <a:path w="18114" h="12477" extrusionOk="0">
                  <a:moveTo>
                    <a:pt x="935" y="1"/>
                  </a:moveTo>
                  <a:cubicBezTo>
                    <a:pt x="935" y="1"/>
                    <a:pt x="735" y="1"/>
                    <a:pt x="668" y="367"/>
                  </a:cubicBezTo>
                  <a:cubicBezTo>
                    <a:pt x="601" y="768"/>
                    <a:pt x="534" y="2002"/>
                    <a:pt x="368" y="2702"/>
                  </a:cubicBezTo>
                  <a:cubicBezTo>
                    <a:pt x="101" y="3903"/>
                    <a:pt x="1" y="5171"/>
                    <a:pt x="134" y="6405"/>
                  </a:cubicBezTo>
                  <a:cubicBezTo>
                    <a:pt x="301" y="7172"/>
                    <a:pt x="2102" y="7706"/>
                    <a:pt x="3270" y="8140"/>
                  </a:cubicBezTo>
                  <a:cubicBezTo>
                    <a:pt x="4637" y="8707"/>
                    <a:pt x="5905" y="9507"/>
                    <a:pt x="7039" y="10475"/>
                  </a:cubicBezTo>
                  <a:cubicBezTo>
                    <a:pt x="8307" y="11475"/>
                    <a:pt x="10908" y="12476"/>
                    <a:pt x="12643" y="12476"/>
                  </a:cubicBezTo>
                  <a:cubicBezTo>
                    <a:pt x="15278" y="12476"/>
                    <a:pt x="16979" y="11776"/>
                    <a:pt x="17480" y="10808"/>
                  </a:cubicBezTo>
                  <a:cubicBezTo>
                    <a:pt x="18114" y="9641"/>
                    <a:pt x="17613" y="8974"/>
                    <a:pt x="14578" y="7606"/>
                  </a:cubicBezTo>
                  <a:cubicBezTo>
                    <a:pt x="14011" y="7339"/>
                    <a:pt x="11976" y="6172"/>
                    <a:pt x="11275" y="5738"/>
                  </a:cubicBezTo>
                  <a:cubicBezTo>
                    <a:pt x="10542" y="5304"/>
                    <a:pt x="9841" y="4804"/>
                    <a:pt x="9207" y="4237"/>
                  </a:cubicBezTo>
                  <a:cubicBezTo>
                    <a:pt x="8874" y="3937"/>
                    <a:pt x="8573" y="3636"/>
                    <a:pt x="8273" y="3336"/>
                  </a:cubicBezTo>
                  <a:cubicBezTo>
                    <a:pt x="7973" y="3036"/>
                    <a:pt x="7706" y="2736"/>
                    <a:pt x="7506" y="2369"/>
                  </a:cubicBezTo>
                  <a:cubicBezTo>
                    <a:pt x="7473" y="2269"/>
                    <a:pt x="7439" y="2202"/>
                    <a:pt x="7406" y="2102"/>
                  </a:cubicBezTo>
                  <a:cubicBezTo>
                    <a:pt x="7306" y="1869"/>
                    <a:pt x="7239" y="1635"/>
                    <a:pt x="7206" y="1402"/>
                  </a:cubicBezTo>
                  <a:cubicBezTo>
                    <a:pt x="7139" y="1135"/>
                    <a:pt x="7106" y="768"/>
                    <a:pt x="6872" y="634"/>
                  </a:cubicBezTo>
                  <a:cubicBezTo>
                    <a:pt x="6617" y="532"/>
                    <a:pt x="6324" y="489"/>
                    <a:pt x="6036" y="489"/>
                  </a:cubicBezTo>
                  <a:cubicBezTo>
                    <a:pt x="5947" y="489"/>
                    <a:pt x="5858" y="493"/>
                    <a:pt x="5771" y="501"/>
                  </a:cubicBezTo>
                  <a:cubicBezTo>
                    <a:pt x="5405" y="534"/>
                    <a:pt x="5004" y="601"/>
                    <a:pt x="4637" y="701"/>
                  </a:cubicBezTo>
                  <a:cubicBezTo>
                    <a:pt x="4170" y="801"/>
                    <a:pt x="3670" y="834"/>
                    <a:pt x="3403" y="1268"/>
                  </a:cubicBezTo>
                  <a:cubicBezTo>
                    <a:pt x="3236" y="1602"/>
                    <a:pt x="3136" y="1969"/>
                    <a:pt x="3170" y="2369"/>
                  </a:cubicBezTo>
                  <a:lnTo>
                    <a:pt x="3170" y="2903"/>
                  </a:lnTo>
                  <a:cubicBezTo>
                    <a:pt x="3170" y="2962"/>
                    <a:pt x="3196" y="3075"/>
                    <a:pt x="3131" y="3075"/>
                  </a:cubicBezTo>
                  <a:cubicBezTo>
                    <a:pt x="3123" y="3075"/>
                    <a:pt x="3114" y="3073"/>
                    <a:pt x="3103" y="3069"/>
                  </a:cubicBezTo>
                  <a:cubicBezTo>
                    <a:pt x="3003" y="3036"/>
                    <a:pt x="2869" y="2769"/>
                    <a:pt x="2836" y="2702"/>
                  </a:cubicBezTo>
                  <a:cubicBezTo>
                    <a:pt x="2769" y="2502"/>
                    <a:pt x="2703" y="2269"/>
                    <a:pt x="2603" y="2102"/>
                  </a:cubicBezTo>
                  <a:cubicBezTo>
                    <a:pt x="2502" y="1869"/>
                    <a:pt x="2369" y="1668"/>
                    <a:pt x="2202" y="1468"/>
                  </a:cubicBezTo>
                  <a:cubicBezTo>
                    <a:pt x="2069" y="1268"/>
                    <a:pt x="1902" y="1135"/>
                    <a:pt x="1735" y="968"/>
                  </a:cubicBezTo>
                  <a:cubicBezTo>
                    <a:pt x="1568" y="868"/>
                    <a:pt x="1368" y="768"/>
                    <a:pt x="1202" y="634"/>
                  </a:cubicBezTo>
                  <a:cubicBezTo>
                    <a:pt x="1068" y="468"/>
                    <a:pt x="968" y="234"/>
                    <a:pt x="93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8"/>
            <p:cNvSpPr/>
            <p:nvPr/>
          </p:nvSpPr>
          <p:spPr>
            <a:xfrm>
              <a:off x="2904931" y="3309504"/>
              <a:ext cx="125108" cy="70637"/>
            </a:xfrm>
            <a:custGeom>
              <a:avLst/>
              <a:gdLst/>
              <a:ahLst/>
              <a:cxnLst/>
              <a:rect l="l" t="t" r="r" b="b"/>
              <a:pathLst>
                <a:path w="8273" h="4671" extrusionOk="0">
                  <a:moveTo>
                    <a:pt x="5137" y="0"/>
                  </a:moveTo>
                  <a:cubicBezTo>
                    <a:pt x="1301" y="334"/>
                    <a:pt x="134" y="2669"/>
                    <a:pt x="0" y="4136"/>
                  </a:cubicBezTo>
                  <a:cubicBezTo>
                    <a:pt x="867" y="4470"/>
                    <a:pt x="1768" y="4637"/>
                    <a:pt x="2702" y="4670"/>
                  </a:cubicBezTo>
                  <a:cubicBezTo>
                    <a:pt x="5337" y="4670"/>
                    <a:pt x="7139" y="3970"/>
                    <a:pt x="7672" y="3002"/>
                  </a:cubicBezTo>
                  <a:cubicBezTo>
                    <a:pt x="8273" y="1902"/>
                    <a:pt x="7839" y="1001"/>
                    <a:pt x="513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8"/>
            <p:cNvSpPr/>
            <p:nvPr/>
          </p:nvSpPr>
          <p:spPr>
            <a:xfrm>
              <a:off x="2892818" y="3285701"/>
              <a:ext cx="55500" cy="25330"/>
            </a:xfrm>
            <a:custGeom>
              <a:avLst/>
              <a:gdLst/>
              <a:ahLst/>
              <a:cxnLst/>
              <a:rect l="l" t="t" r="r" b="b"/>
              <a:pathLst>
                <a:path w="3670" h="1675" extrusionOk="0">
                  <a:moveTo>
                    <a:pt x="3273" y="0"/>
                  </a:moveTo>
                  <a:cubicBezTo>
                    <a:pt x="2057" y="0"/>
                    <a:pt x="915" y="495"/>
                    <a:pt x="67" y="1374"/>
                  </a:cubicBezTo>
                  <a:cubicBezTo>
                    <a:pt x="1" y="1474"/>
                    <a:pt x="1" y="1574"/>
                    <a:pt x="101" y="1641"/>
                  </a:cubicBezTo>
                  <a:cubicBezTo>
                    <a:pt x="134" y="1674"/>
                    <a:pt x="167" y="1674"/>
                    <a:pt x="201" y="1674"/>
                  </a:cubicBezTo>
                  <a:cubicBezTo>
                    <a:pt x="267" y="1674"/>
                    <a:pt x="334" y="1641"/>
                    <a:pt x="367" y="1608"/>
                  </a:cubicBezTo>
                  <a:cubicBezTo>
                    <a:pt x="1118" y="826"/>
                    <a:pt x="2160" y="367"/>
                    <a:pt x="3249" y="367"/>
                  </a:cubicBezTo>
                  <a:cubicBezTo>
                    <a:pt x="3322" y="367"/>
                    <a:pt x="3396" y="369"/>
                    <a:pt x="3470" y="373"/>
                  </a:cubicBezTo>
                  <a:cubicBezTo>
                    <a:pt x="3570" y="373"/>
                    <a:pt x="3636" y="307"/>
                    <a:pt x="3670" y="207"/>
                  </a:cubicBezTo>
                  <a:cubicBezTo>
                    <a:pt x="3670" y="73"/>
                    <a:pt x="3603" y="6"/>
                    <a:pt x="3503" y="6"/>
                  </a:cubicBezTo>
                  <a:cubicBezTo>
                    <a:pt x="3426" y="2"/>
                    <a:pt x="3349" y="0"/>
                    <a:pt x="3273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8"/>
            <p:cNvSpPr/>
            <p:nvPr/>
          </p:nvSpPr>
          <p:spPr>
            <a:xfrm>
              <a:off x="2867594" y="3271138"/>
              <a:ext cx="56513" cy="25769"/>
            </a:xfrm>
            <a:custGeom>
              <a:avLst/>
              <a:gdLst/>
              <a:ahLst/>
              <a:cxnLst/>
              <a:rect l="l" t="t" r="r" b="b"/>
              <a:pathLst>
                <a:path w="3737" h="1704" extrusionOk="0">
                  <a:moveTo>
                    <a:pt x="3384" y="0"/>
                  </a:moveTo>
                  <a:cubicBezTo>
                    <a:pt x="2157" y="0"/>
                    <a:pt x="940" y="498"/>
                    <a:pt x="67" y="1403"/>
                  </a:cubicBezTo>
                  <a:cubicBezTo>
                    <a:pt x="1" y="1503"/>
                    <a:pt x="34" y="1603"/>
                    <a:pt x="101" y="1670"/>
                  </a:cubicBezTo>
                  <a:cubicBezTo>
                    <a:pt x="134" y="1703"/>
                    <a:pt x="167" y="1703"/>
                    <a:pt x="234" y="1703"/>
                  </a:cubicBezTo>
                  <a:cubicBezTo>
                    <a:pt x="268" y="1703"/>
                    <a:pt x="334" y="1670"/>
                    <a:pt x="368" y="1637"/>
                  </a:cubicBezTo>
                  <a:cubicBezTo>
                    <a:pt x="1118" y="855"/>
                    <a:pt x="2160" y="396"/>
                    <a:pt x="3249" y="396"/>
                  </a:cubicBezTo>
                  <a:cubicBezTo>
                    <a:pt x="3323" y="396"/>
                    <a:pt x="3396" y="398"/>
                    <a:pt x="3470" y="402"/>
                  </a:cubicBezTo>
                  <a:cubicBezTo>
                    <a:pt x="3703" y="369"/>
                    <a:pt x="3737" y="69"/>
                    <a:pt x="3503" y="2"/>
                  </a:cubicBezTo>
                  <a:cubicBezTo>
                    <a:pt x="3463" y="1"/>
                    <a:pt x="3424" y="0"/>
                    <a:pt x="3384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8"/>
            <p:cNvSpPr/>
            <p:nvPr/>
          </p:nvSpPr>
          <p:spPr>
            <a:xfrm>
              <a:off x="2844895" y="3255441"/>
              <a:ext cx="55500" cy="25829"/>
            </a:xfrm>
            <a:custGeom>
              <a:avLst/>
              <a:gdLst/>
              <a:ahLst/>
              <a:cxnLst/>
              <a:rect l="l" t="t" r="r" b="b"/>
              <a:pathLst>
                <a:path w="3670" h="1708" extrusionOk="0">
                  <a:moveTo>
                    <a:pt x="3245" y="0"/>
                  </a:moveTo>
                  <a:cubicBezTo>
                    <a:pt x="2053" y="0"/>
                    <a:pt x="883" y="495"/>
                    <a:pt x="67" y="1374"/>
                  </a:cubicBezTo>
                  <a:cubicBezTo>
                    <a:pt x="1" y="1474"/>
                    <a:pt x="1" y="1574"/>
                    <a:pt x="67" y="1640"/>
                  </a:cubicBezTo>
                  <a:cubicBezTo>
                    <a:pt x="101" y="1674"/>
                    <a:pt x="167" y="1707"/>
                    <a:pt x="201" y="1707"/>
                  </a:cubicBezTo>
                  <a:cubicBezTo>
                    <a:pt x="267" y="1674"/>
                    <a:pt x="301" y="1674"/>
                    <a:pt x="334" y="1607"/>
                  </a:cubicBezTo>
                  <a:cubicBezTo>
                    <a:pt x="1138" y="803"/>
                    <a:pt x="2190" y="371"/>
                    <a:pt x="3311" y="371"/>
                  </a:cubicBezTo>
                  <a:cubicBezTo>
                    <a:pt x="3353" y="371"/>
                    <a:pt x="3395" y="372"/>
                    <a:pt x="3436" y="373"/>
                  </a:cubicBezTo>
                  <a:cubicBezTo>
                    <a:pt x="3536" y="373"/>
                    <a:pt x="3637" y="306"/>
                    <a:pt x="3637" y="206"/>
                  </a:cubicBezTo>
                  <a:cubicBezTo>
                    <a:pt x="3670" y="106"/>
                    <a:pt x="3570" y="6"/>
                    <a:pt x="3470" y="6"/>
                  </a:cubicBezTo>
                  <a:cubicBezTo>
                    <a:pt x="3395" y="2"/>
                    <a:pt x="3320" y="0"/>
                    <a:pt x="324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8"/>
            <p:cNvSpPr/>
            <p:nvPr/>
          </p:nvSpPr>
          <p:spPr>
            <a:xfrm>
              <a:off x="2821697" y="3238111"/>
              <a:ext cx="60550" cy="26510"/>
            </a:xfrm>
            <a:custGeom>
              <a:avLst/>
              <a:gdLst/>
              <a:ahLst/>
              <a:cxnLst/>
              <a:rect l="l" t="t" r="r" b="b"/>
              <a:pathLst>
                <a:path w="4004" h="1753" extrusionOk="0">
                  <a:moveTo>
                    <a:pt x="3456" y="0"/>
                  </a:moveTo>
                  <a:cubicBezTo>
                    <a:pt x="2150" y="0"/>
                    <a:pt x="735" y="602"/>
                    <a:pt x="67" y="1452"/>
                  </a:cubicBezTo>
                  <a:cubicBezTo>
                    <a:pt x="0" y="1519"/>
                    <a:pt x="34" y="1652"/>
                    <a:pt x="100" y="1719"/>
                  </a:cubicBezTo>
                  <a:cubicBezTo>
                    <a:pt x="134" y="1719"/>
                    <a:pt x="200" y="1752"/>
                    <a:pt x="234" y="1752"/>
                  </a:cubicBezTo>
                  <a:cubicBezTo>
                    <a:pt x="300" y="1752"/>
                    <a:pt x="334" y="1719"/>
                    <a:pt x="367" y="1686"/>
                  </a:cubicBezTo>
                  <a:cubicBezTo>
                    <a:pt x="983" y="916"/>
                    <a:pt x="2310" y="373"/>
                    <a:pt x="3507" y="373"/>
                  </a:cubicBezTo>
                  <a:cubicBezTo>
                    <a:pt x="3607" y="373"/>
                    <a:pt x="3706" y="377"/>
                    <a:pt x="3803" y="385"/>
                  </a:cubicBezTo>
                  <a:cubicBezTo>
                    <a:pt x="3816" y="389"/>
                    <a:pt x="3829" y="391"/>
                    <a:pt x="3841" y="391"/>
                  </a:cubicBezTo>
                  <a:cubicBezTo>
                    <a:pt x="3920" y="391"/>
                    <a:pt x="3974" y="305"/>
                    <a:pt x="4003" y="218"/>
                  </a:cubicBezTo>
                  <a:cubicBezTo>
                    <a:pt x="4003" y="118"/>
                    <a:pt x="3936" y="51"/>
                    <a:pt x="3836" y="18"/>
                  </a:cubicBezTo>
                  <a:cubicBezTo>
                    <a:pt x="3711" y="6"/>
                    <a:pt x="3584" y="0"/>
                    <a:pt x="3456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8"/>
            <p:cNvSpPr/>
            <p:nvPr/>
          </p:nvSpPr>
          <p:spPr>
            <a:xfrm>
              <a:off x="2421163" y="3382637"/>
              <a:ext cx="117547" cy="107052"/>
            </a:xfrm>
            <a:custGeom>
              <a:avLst/>
              <a:gdLst/>
              <a:ahLst/>
              <a:cxnLst/>
              <a:rect l="l" t="t" r="r" b="b"/>
              <a:pathLst>
                <a:path w="7773" h="7079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1669"/>
                    <a:pt x="201" y="2736"/>
                    <a:pt x="568" y="4304"/>
                  </a:cubicBezTo>
                  <a:cubicBezTo>
                    <a:pt x="901" y="5838"/>
                    <a:pt x="2469" y="6672"/>
                    <a:pt x="3703" y="6973"/>
                  </a:cubicBezTo>
                  <a:cubicBezTo>
                    <a:pt x="3984" y="7043"/>
                    <a:pt x="4265" y="7078"/>
                    <a:pt x="4539" y="7078"/>
                  </a:cubicBezTo>
                  <a:cubicBezTo>
                    <a:pt x="5435" y="7078"/>
                    <a:pt x="6253" y="6697"/>
                    <a:pt x="6739" y="5905"/>
                  </a:cubicBezTo>
                  <a:cubicBezTo>
                    <a:pt x="7373" y="4838"/>
                    <a:pt x="7673" y="3670"/>
                    <a:pt x="7773" y="1869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8"/>
            <p:cNvSpPr/>
            <p:nvPr/>
          </p:nvSpPr>
          <p:spPr>
            <a:xfrm>
              <a:off x="2421662" y="3214157"/>
              <a:ext cx="127135" cy="264432"/>
            </a:xfrm>
            <a:custGeom>
              <a:avLst/>
              <a:gdLst/>
              <a:ahLst/>
              <a:cxnLst/>
              <a:rect l="l" t="t" r="r" b="b"/>
              <a:pathLst>
                <a:path w="8407" h="17486" extrusionOk="0">
                  <a:moveTo>
                    <a:pt x="2603" y="1"/>
                  </a:moveTo>
                  <a:cubicBezTo>
                    <a:pt x="2102" y="34"/>
                    <a:pt x="1969" y="2436"/>
                    <a:pt x="1669" y="4871"/>
                  </a:cubicBezTo>
                  <a:cubicBezTo>
                    <a:pt x="1369" y="7439"/>
                    <a:pt x="601" y="8507"/>
                    <a:pt x="301" y="10642"/>
                  </a:cubicBezTo>
                  <a:cubicBezTo>
                    <a:pt x="1" y="13077"/>
                    <a:pt x="401" y="14144"/>
                    <a:pt x="1235" y="15612"/>
                  </a:cubicBezTo>
                  <a:cubicBezTo>
                    <a:pt x="1789" y="16549"/>
                    <a:pt x="3212" y="17485"/>
                    <a:pt x="4560" y="17485"/>
                  </a:cubicBezTo>
                  <a:cubicBezTo>
                    <a:pt x="5323" y="17485"/>
                    <a:pt x="6063" y="17185"/>
                    <a:pt x="6606" y="16412"/>
                  </a:cubicBezTo>
                  <a:cubicBezTo>
                    <a:pt x="7807" y="14711"/>
                    <a:pt x="7840" y="12810"/>
                    <a:pt x="7740" y="10375"/>
                  </a:cubicBezTo>
                  <a:cubicBezTo>
                    <a:pt x="7673" y="8340"/>
                    <a:pt x="7740" y="6305"/>
                    <a:pt x="7907" y="4237"/>
                  </a:cubicBezTo>
                  <a:cubicBezTo>
                    <a:pt x="8007" y="2436"/>
                    <a:pt x="8407" y="601"/>
                    <a:pt x="7973" y="401"/>
                  </a:cubicBezTo>
                  <a:lnTo>
                    <a:pt x="7973" y="401"/>
                  </a:lnTo>
                  <a:cubicBezTo>
                    <a:pt x="7940" y="668"/>
                    <a:pt x="7907" y="1001"/>
                    <a:pt x="7873" y="1268"/>
                  </a:cubicBezTo>
                  <a:cubicBezTo>
                    <a:pt x="7840" y="1602"/>
                    <a:pt x="7807" y="1935"/>
                    <a:pt x="7706" y="2236"/>
                  </a:cubicBezTo>
                  <a:cubicBezTo>
                    <a:pt x="7664" y="2320"/>
                    <a:pt x="7609" y="2404"/>
                    <a:pt x="7565" y="2404"/>
                  </a:cubicBezTo>
                  <a:cubicBezTo>
                    <a:pt x="7540" y="2404"/>
                    <a:pt x="7519" y="2376"/>
                    <a:pt x="7506" y="2302"/>
                  </a:cubicBezTo>
                  <a:cubicBezTo>
                    <a:pt x="7473" y="2135"/>
                    <a:pt x="7473" y="2002"/>
                    <a:pt x="7506" y="1835"/>
                  </a:cubicBezTo>
                  <a:cubicBezTo>
                    <a:pt x="7573" y="1168"/>
                    <a:pt x="7239" y="1101"/>
                    <a:pt x="7039" y="1068"/>
                  </a:cubicBezTo>
                  <a:cubicBezTo>
                    <a:pt x="6272" y="901"/>
                    <a:pt x="5505" y="801"/>
                    <a:pt x="4704" y="734"/>
                  </a:cubicBezTo>
                  <a:cubicBezTo>
                    <a:pt x="4546" y="720"/>
                    <a:pt x="4207" y="699"/>
                    <a:pt x="3860" y="699"/>
                  </a:cubicBezTo>
                  <a:cubicBezTo>
                    <a:pt x="3403" y="699"/>
                    <a:pt x="2931" y="735"/>
                    <a:pt x="2836" y="868"/>
                  </a:cubicBezTo>
                  <a:cubicBezTo>
                    <a:pt x="2736" y="1068"/>
                    <a:pt x="2670" y="1335"/>
                    <a:pt x="2670" y="1568"/>
                  </a:cubicBezTo>
                  <a:cubicBezTo>
                    <a:pt x="2642" y="1870"/>
                    <a:pt x="2570" y="2104"/>
                    <a:pt x="2545" y="2104"/>
                  </a:cubicBezTo>
                  <a:cubicBezTo>
                    <a:pt x="2539" y="2104"/>
                    <a:pt x="2536" y="2093"/>
                    <a:pt x="2536" y="2069"/>
                  </a:cubicBezTo>
                  <a:cubicBezTo>
                    <a:pt x="2536" y="1835"/>
                    <a:pt x="2569" y="1135"/>
                    <a:pt x="2569" y="968"/>
                  </a:cubicBezTo>
                  <a:cubicBezTo>
                    <a:pt x="2569" y="801"/>
                    <a:pt x="2603" y="601"/>
                    <a:pt x="2603" y="468"/>
                  </a:cubicBezTo>
                  <a:cubicBezTo>
                    <a:pt x="2603" y="301"/>
                    <a:pt x="2603" y="134"/>
                    <a:pt x="2603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8"/>
            <p:cNvSpPr/>
            <p:nvPr/>
          </p:nvSpPr>
          <p:spPr>
            <a:xfrm>
              <a:off x="2422675" y="3385283"/>
              <a:ext cx="116035" cy="94954"/>
            </a:xfrm>
            <a:custGeom>
              <a:avLst/>
              <a:gdLst/>
              <a:ahLst/>
              <a:cxnLst/>
              <a:rect l="l" t="t" r="r" b="b"/>
              <a:pathLst>
                <a:path w="7673" h="6279" extrusionOk="0">
                  <a:moveTo>
                    <a:pt x="2821" y="0"/>
                  </a:moveTo>
                  <a:cubicBezTo>
                    <a:pt x="1670" y="0"/>
                    <a:pt x="628" y="224"/>
                    <a:pt x="101" y="727"/>
                  </a:cubicBezTo>
                  <a:cubicBezTo>
                    <a:pt x="1" y="2028"/>
                    <a:pt x="334" y="3328"/>
                    <a:pt x="1035" y="4396"/>
                  </a:cubicBezTo>
                  <a:cubicBezTo>
                    <a:pt x="1570" y="5337"/>
                    <a:pt x="3106" y="6278"/>
                    <a:pt x="4535" y="6278"/>
                  </a:cubicBezTo>
                  <a:cubicBezTo>
                    <a:pt x="5334" y="6278"/>
                    <a:pt x="6100" y="5984"/>
                    <a:pt x="6639" y="5230"/>
                  </a:cubicBezTo>
                  <a:cubicBezTo>
                    <a:pt x="7373" y="4162"/>
                    <a:pt x="7573" y="2928"/>
                    <a:pt x="7673" y="1694"/>
                  </a:cubicBezTo>
                  <a:cubicBezTo>
                    <a:pt x="7103" y="660"/>
                    <a:pt x="4800" y="0"/>
                    <a:pt x="282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8"/>
            <p:cNvSpPr/>
            <p:nvPr/>
          </p:nvSpPr>
          <p:spPr>
            <a:xfrm>
              <a:off x="2447899" y="3356248"/>
              <a:ext cx="77699" cy="14805"/>
            </a:xfrm>
            <a:custGeom>
              <a:avLst/>
              <a:gdLst/>
              <a:ahLst/>
              <a:cxnLst/>
              <a:rect l="l" t="t" r="r" b="b"/>
              <a:pathLst>
                <a:path w="5138" h="979" extrusionOk="0">
                  <a:moveTo>
                    <a:pt x="1749" y="0"/>
                  </a:moveTo>
                  <a:cubicBezTo>
                    <a:pt x="1222" y="0"/>
                    <a:pt x="693" y="48"/>
                    <a:pt x="167" y="145"/>
                  </a:cubicBezTo>
                  <a:cubicBezTo>
                    <a:pt x="67" y="178"/>
                    <a:pt x="1" y="278"/>
                    <a:pt x="34" y="378"/>
                  </a:cubicBezTo>
                  <a:cubicBezTo>
                    <a:pt x="61" y="461"/>
                    <a:pt x="134" y="520"/>
                    <a:pt x="215" y="520"/>
                  </a:cubicBezTo>
                  <a:cubicBezTo>
                    <a:pt x="232" y="520"/>
                    <a:pt x="250" y="518"/>
                    <a:pt x="267" y="512"/>
                  </a:cubicBezTo>
                  <a:cubicBezTo>
                    <a:pt x="727" y="409"/>
                    <a:pt x="1190" y="368"/>
                    <a:pt x="1637" y="368"/>
                  </a:cubicBezTo>
                  <a:cubicBezTo>
                    <a:pt x="3363" y="368"/>
                    <a:pt x="4837" y="979"/>
                    <a:pt x="4837" y="979"/>
                  </a:cubicBezTo>
                  <a:lnTo>
                    <a:pt x="4904" y="979"/>
                  </a:lnTo>
                  <a:cubicBezTo>
                    <a:pt x="4971" y="979"/>
                    <a:pt x="5071" y="945"/>
                    <a:pt x="5104" y="879"/>
                  </a:cubicBezTo>
                  <a:cubicBezTo>
                    <a:pt x="5138" y="779"/>
                    <a:pt x="5104" y="679"/>
                    <a:pt x="5037" y="645"/>
                  </a:cubicBezTo>
                  <a:cubicBezTo>
                    <a:pt x="3974" y="215"/>
                    <a:pt x="2864" y="0"/>
                    <a:pt x="17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8"/>
            <p:cNvSpPr/>
            <p:nvPr/>
          </p:nvSpPr>
          <p:spPr>
            <a:xfrm>
              <a:off x="2449910" y="3327167"/>
              <a:ext cx="78289" cy="15546"/>
            </a:xfrm>
            <a:custGeom>
              <a:avLst/>
              <a:gdLst/>
              <a:ahLst/>
              <a:cxnLst/>
              <a:rect l="l" t="t" r="r" b="b"/>
              <a:pathLst>
                <a:path w="5177" h="1028" extrusionOk="0">
                  <a:moveTo>
                    <a:pt x="1883" y="1"/>
                  </a:moveTo>
                  <a:cubicBezTo>
                    <a:pt x="1325" y="1"/>
                    <a:pt x="739" y="73"/>
                    <a:pt x="168" y="267"/>
                  </a:cubicBezTo>
                  <a:cubicBezTo>
                    <a:pt x="1" y="333"/>
                    <a:pt x="34" y="600"/>
                    <a:pt x="234" y="633"/>
                  </a:cubicBezTo>
                  <a:cubicBezTo>
                    <a:pt x="234" y="600"/>
                    <a:pt x="268" y="600"/>
                    <a:pt x="301" y="600"/>
                  </a:cubicBezTo>
                  <a:cubicBezTo>
                    <a:pt x="808" y="431"/>
                    <a:pt x="1335" y="367"/>
                    <a:pt x="1842" y="367"/>
                  </a:cubicBezTo>
                  <a:cubicBezTo>
                    <a:pt x="3436" y="367"/>
                    <a:pt x="4838" y="1000"/>
                    <a:pt x="4838" y="1000"/>
                  </a:cubicBezTo>
                  <a:cubicBezTo>
                    <a:pt x="4861" y="1019"/>
                    <a:pt x="4886" y="1027"/>
                    <a:pt x="4909" y="1027"/>
                  </a:cubicBezTo>
                  <a:cubicBezTo>
                    <a:pt x="5053" y="1027"/>
                    <a:pt x="5176" y="724"/>
                    <a:pt x="5005" y="667"/>
                  </a:cubicBezTo>
                  <a:cubicBezTo>
                    <a:pt x="4955" y="642"/>
                    <a:pt x="3542" y="1"/>
                    <a:pt x="1883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8"/>
            <p:cNvSpPr/>
            <p:nvPr/>
          </p:nvSpPr>
          <p:spPr>
            <a:xfrm>
              <a:off x="2451438" y="3300582"/>
              <a:ext cx="79650" cy="16468"/>
            </a:xfrm>
            <a:custGeom>
              <a:avLst/>
              <a:gdLst/>
              <a:ahLst/>
              <a:cxnLst/>
              <a:rect l="l" t="t" r="r" b="b"/>
              <a:pathLst>
                <a:path w="5267" h="1089" extrusionOk="0">
                  <a:moveTo>
                    <a:pt x="2042" y="1"/>
                  </a:moveTo>
                  <a:cubicBezTo>
                    <a:pt x="1450" y="1"/>
                    <a:pt x="812" y="88"/>
                    <a:pt x="167" y="323"/>
                  </a:cubicBezTo>
                  <a:cubicBezTo>
                    <a:pt x="67" y="323"/>
                    <a:pt x="0" y="457"/>
                    <a:pt x="33" y="557"/>
                  </a:cubicBezTo>
                  <a:cubicBezTo>
                    <a:pt x="67" y="624"/>
                    <a:pt x="133" y="657"/>
                    <a:pt x="200" y="657"/>
                  </a:cubicBezTo>
                  <a:lnTo>
                    <a:pt x="267" y="657"/>
                  </a:lnTo>
                  <a:cubicBezTo>
                    <a:pt x="848" y="446"/>
                    <a:pt x="1431" y="368"/>
                    <a:pt x="1979" y="368"/>
                  </a:cubicBezTo>
                  <a:cubicBezTo>
                    <a:pt x="3599" y="368"/>
                    <a:pt x="4904" y="1057"/>
                    <a:pt x="4904" y="1057"/>
                  </a:cubicBezTo>
                  <a:cubicBezTo>
                    <a:pt x="4936" y="1079"/>
                    <a:pt x="4968" y="1088"/>
                    <a:pt x="4999" y="1088"/>
                  </a:cubicBezTo>
                  <a:cubicBezTo>
                    <a:pt x="5157" y="1088"/>
                    <a:pt x="5266" y="835"/>
                    <a:pt x="5070" y="724"/>
                  </a:cubicBezTo>
                  <a:cubicBezTo>
                    <a:pt x="5021" y="699"/>
                    <a:pt x="3716" y="1"/>
                    <a:pt x="204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8"/>
            <p:cNvSpPr/>
            <p:nvPr/>
          </p:nvSpPr>
          <p:spPr>
            <a:xfrm>
              <a:off x="2452436" y="3275237"/>
              <a:ext cx="80225" cy="17149"/>
            </a:xfrm>
            <a:custGeom>
              <a:avLst/>
              <a:gdLst/>
              <a:ahLst/>
              <a:cxnLst/>
              <a:rect l="l" t="t" r="r" b="b"/>
              <a:pathLst>
                <a:path w="5305" h="1134" extrusionOk="0">
                  <a:moveTo>
                    <a:pt x="1943" y="0"/>
                  </a:moveTo>
                  <a:cubicBezTo>
                    <a:pt x="1377" y="0"/>
                    <a:pt x="783" y="82"/>
                    <a:pt x="201" y="298"/>
                  </a:cubicBezTo>
                  <a:cubicBezTo>
                    <a:pt x="1" y="365"/>
                    <a:pt x="34" y="665"/>
                    <a:pt x="268" y="665"/>
                  </a:cubicBezTo>
                  <a:lnTo>
                    <a:pt x="334" y="665"/>
                  </a:lnTo>
                  <a:cubicBezTo>
                    <a:pt x="865" y="469"/>
                    <a:pt x="1414" y="395"/>
                    <a:pt x="1941" y="395"/>
                  </a:cubicBezTo>
                  <a:cubicBezTo>
                    <a:pt x="3566" y="395"/>
                    <a:pt x="4979" y="1099"/>
                    <a:pt x="5004" y="1099"/>
                  </a:cubicBezTo>
                  <a:cubicBezTo>
                    <a:pt x="5028" y="1122"/>
                    <a:pt x="5060" y="1133"/>
                    <a:pt x="5093" y="1133"/>
                  </a:cubicBezTo>
                  <a:cubicBezTo>
                    <a:pt x="5153" y="1133"/>
                    <a:pt x="5216" y="1097"/>
                    <a:pt x="5238" y="1032"/>
                  </a:cubicBezTo>
                  <a:cubicBezTo>
                    <a:pt x="5305" y="932"/>
                    <a:pt x="5271" y="832"/>
                    <a:pt x="5171" y="765"/>
                  </a:cubicBezTo>
                  <a:cubicBezTo>
                    <a:pt x="5096" y="740"/>
                    <a:pt x="3648" y="0"/>
                    <a:pt x="194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8"/>
            <p:cNvSpPr/>
            <p:nvPr/>
          </p:nvSpPr>
          <p:spPr>
            <a:xfrm>
              <a:off x="2447899" y="2135650"/>
              <a:ext cx="449471" cy="992308"/>
            </a:xfrm>
            <a:custGeom>
              <a:avLst/>
              <a:gdLst/>
              <a:ahLst/>
              <a:cxnLst/>
              <a:rect l="l" t="t" r="r" b="b"/>
              <a:pathLst>
                <a:path w="29722" h="65618" extrusionOk="0">
                  <a:moveTo>
                    <a:pt x="6839" y="1"/>
                  </a:moveTo>
                  <a:cubicBezTo>
                    <a:pt x="4604" y="4137"/>
                    <a:pt x="2903" y="7506"/>
                    <a:pt x="2669" y="19715"/>
                  </a:cubicBezTo>
                  <a:cubicBezTo>
                    <a:pt x="2436" y="31957"/>
                    <a:pt x="2502" y="35393"/>
                    <a:pt x="2436" y="36861"/>
                  </a:cubicBezTo>
                  <a:cubicBezTo>
                    <a:pt x="2402" y="38328"/>
                    <a:pt x="1535" y="40997"/>
                    <a:pt x="768" y="48235"/>
                  </a:cubicBezTo>
                  <a:cubicBezTo>
                    <a:pt x="1" y="55507"/>
                    <a:pt x="901" y="64180"/>
                    <a:pt x="901" y="64180"/>
                  </a:cubicBezTo>
                  <a:cubicBezTo>
                    <a:pt x="901" y="64180"/>
                    <a:pt x="1435" y="65348"/>
                    <a:pt x="4204" y="65581"/>
                  </a:cubicBezTo>
                  <a:cubicBezTo>
                    <a:pt x="4480" y="65606"/>
                    <a:pt x="4742" y="65618"/>
                    <a:pt x="4988" y="65618"/>
                  </a:cubicBezTo>
                  <a:cubicBezTo>
                    <a:pt x="7030" y="65618"/>
                    <a:pt x="8040" y="64847"/>
                    <a:pt x="8040" y="64847"/>
                  </a:cubicBezTo>
                  <a:cubicBezTo>
                    <a:pt x="8040" y="64847"/>
                    <a:pt x="11542" y="50704"/>
                    <a:pt x="12543" y="46334"/>
                  </a:cubicBezTo>
                  <a:cubicBezTo>
                    <a:pt x="13510" y="41964"/>
                    <a:pt x="16312" y="27554"/>
                    <a:pt x="16312" y="27554"/>
                  </a:cubicBezTo>
                  <a:lnTo>
                    <a:pt x="17980" y="39229"/>
                  </a:lnTo>
                  <a:cubicBezTo>
                    <a:pt x="17980" y="39229"/>
                    <a:pt x="17213" y="43265"/>
                    <a:pt x="17980" y="49636"/>
                  </a:cubicBezTo>
                  <a:cubicBezTo>
                    <a:pt x="18781" y="56008"/>
                    <a:pt x="20148" y="62512"/>
                    <a:pt x="20148" y="62512"/>
                  </a:cubicBezTo>
                  <a:cubicBezTo>
                    <a:pt x="21416" y="62979"/>
                    <a:pt x="22750" y="63179"/>
                    <a:pt x="24084" y="63179"/>
                  </a:cubicBezTo>
                  <a:cubicBezTo>
                    <a:pt x="25285" y="63179"/>
                    <a:pt x="26486" y="62879"/>
                    <a:pt x="27554" y="62279"/>
                  </a:cubicBezTo>
                  <a:cubicBezTo>
                    <a:pt x="27554" y="62279"/>
                    <a:pt x="29722" y="43299"/>
                    <a:pt x="29722" y="36093"/>
                  </a:cubicBezTo>
                  <a:cubicBezTo>
                    <a:pt x="29722" y="28855"/>
                    <a:pt x="29121" y="10809"/>
                    <a:pt x="26853" y="101"/>
                  </a:cubicBezTo>
                  <a:lnTo>
                    <a:pt x="68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8"/>
            <p:cNvSpPr/>
            <p:nvPr/>
          </p:nvSpPr>
          <p:spPr>
            <a:xfrm>
              <a:off x="2695076" y="2294558"/>
              <a:ext cx="148321" cy="434333"/>
            </a:xfrm>
            <a:custGeom>
              <a:avLst/>
              <a:gdLst/>
              <a:ahLst/>
              <a:cxnLst/>
              <a:rect l="l" t="t" r="r" b="b"/>
              <a:pathLst>
                <a:path w="9808" h="28721" extrusionOk="0">
                  <a:moveTo>
                    <a:pt x="9808" y="0"/>
                  </a:moveTo>
                  <a:lnTo>
                    <a:pt x="9808" y="0"/>
                  </a:lnTo>
                  <a:cubicBezTo>
                    <a:pt x="7139" y="2802"/>
                    <a:pt x="2302" y="3169"/>
                    <a:pt x="2302" y="3169"/>
                  </a:cubicBezTo>
                  <a:lnTo>
                    <a:pt x="1" y="17046"/>
                  </a:lnTo>
                  <a:lnTo>
                    <a:pt x="1668" y="28721"/>
                  </a:lnTo>
                  <a:lnTo>
                    <a:pt x="968" y="16879"/>
                  </a:lnTo>
                  <a:lnTo>
                    <a:pt x="3003" y="5504"/>
                  </a:lnTo>
                  <a:cubicBezTo>
                    <a:pt x="4737" y="5071"/>
                    <a:pt x="8707" y="3003"/>
                    <a:pt x="9808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8"/>
            <p:cNvSpPr/>
            <p:nvPr/>
          </p:nvSpPr>
          <p:spPr>
            <a:xfrm>
              <a:off x="2568456" y="2166425"/>
              <a:ext cx="53488" cy="213394"/>
            </a:xfrm>
            <a:custGeom>
              <a:avLst/>
              <a:gdLst/>
              <a:ahLst/>
              <a:cxnLst/>
              <a:rect l="l" t="t" r="r" b="b"/>
              <a:pathLst>
                <a:path w="3537" h="14111" extrusionOk="0">
                  <a:moveTo>
                    <a:pt x="3537" y="1"/>
                  </a:moveTo>
                  <a:cubicBezTo>
                    <a:pt x="2870" y="1068"/>
                    <a:pt x="2336" y="2169"/>
                    <a:pt x="1936" y="3336"/>
                  </a:cubicBezTo>
                  <a:cubicBezTo>
                    <a:pt x="1535" y="4504"/>
                    <a:pt x="1202" y="5671"/>
                    <a:pt x="902" y="6872"/>
                  </a:cubicBezTo>
                  <a:cubicBezTo>
                    <a:pt x="635" y="8040"/>
                    <a:pt x="401" y="9241"/>
                    <a:pt x="234" y="10475"/>
                  </a:cubicBezTo>
                  <a:cubicBezTo>
                    <a:pt x="68" y="11676"/>
                    <a:pt x="1" y="12910"/>
                    <a:pt x="1" y="14111"/>
                  </a:cubicBezTo>
                  <a:cubicBezTo>
                    <a:pt x="301" y="12943"/>
                    <a:pt x="568" y="11742"/>
                    <a:pt x="835" y="10575"/>
                  </a:cubicBezTo>
                  <a:cubicBezTo>
                    <a:pt x="1102" y="9407"/>
                    <a:pt x="1369" y="8207"/>
                    <a:pt x="1669" y="7039"/>
                  </a:cubicBezTo>
                  <a:cubicBezTo>
                    <a:pt x="1969" y="5872"/>
                    <a:pt x="2236" y="4704"/>
                    <a:pt x="2536" y="3537"/>
                  </a:cubicBezTo>
                  <a:cubicBezTo>
                    <a:pt x="2836" y="2369"/>
                    <a:pt x="3136" y="1168"/>
                    <a:pt x="3537" y="1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8"/>
            <p:cNvSpPr/>
            <p:nvPr/>
          </p:nvSpPr>
          <p:spPr>
            <a:xfrm>
              <a:off x="2528109" y="2173487"/>
              <a:ext cx="69624" cy="130674"/>
            </a:xfrm>
            <a:custGeom>
              <a:avLst/>
              <a:gdLst/>
              <a:ahLst/>
              <a:cxnLst/>
              <a:rect l="l" t="t" r="r" b="b"/>
              <a:pathLst>
                <a:path w="4604" h="8641" extrusionOk="0">
                  <a:moveTo>
                    <a:pt x="4604" y="1"/>
                  </a:moveTo>
                  <a:cubicBezTo>
                    <a:pt x="3970" y="568"/>
                    <a:pt x="3403" y="1168"/>
                    <a:pt x="2936" y="1835"/>
                  </a:cubicBezTo>
                  <a:cubicBezTo>
                    <a:pt x="2435" y="2502"/>
                    <a:pt x="1968" y="3203"/>
                    <a:pt x="1568" y="3937"/>
                  </a:cubicBezTo>
                  <a:cubicBezTo>
                    <a:pt x="1168" y="4671"/>
                    <a:pt x="834" y="5405"/>
                    <a:pt x="567" y="6205"/>
                  </a:cubicBezTo>
                  <a:cubicBezTo>
                    <a:pt x="267" y="6972"/>
                    <a:pt x="67" y="7806"/>
                    <a:pt x="0" y="8640"/>
                  </a:cubicBezTo>
                  <a:lnTo>
                    <a:pt x="1101" y="6439"/>
                  </a:lnTo>
                  <a:cubicBezTo>
                    <a:pt x="1501" y="5738"/>
                    <a:pt x="1868" y="5004"/>
                    <a:pt x="2269" y="4304"/>
                  </a:cubicBezTo>
                  <a:cubicBezTo>
                    <a:pt x="2636" y="3603"/>
                    <a:pt x="3036" y="2869"/>
                    <a:pt x="3436" y="2169"/>
                  </a:cubicBezTo>
                  <a:cubicBezTo>
                    <a:pt x="3803" y="1468"/>
                    <a:pt x="4237" y="735"/>
                    <a:pt x="4604" y="1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8"/>
            <p:cNvSpPr/>
            <p:nvPr/>
          </p:nvSpPr>
          <p:spPr>
            <a:xfrm>
              <a:off x="2530120" y="2394442"/>
              <a:ext cx="107460" cy="684036"/>
            </a:xfrm>
            <a:custGeom>
              <a:avLst/>
              <a:gdLst/>
              <a:ahLst/>
              <a:cxnLst/>
              <a:rect l="l" t="t" r="r" b="b"/>
              <a:pathLst>
                <a:path w="7106" h="45233" extrusionOk="0">
                  <a:moveTo>
                    <a:pt x="7106" y="0"/>
                  </a:moveTo>
                  <a:lnTo>
                    <a:pt x="7106" y="0"/>
                  </a:lnTo>
                  <a:cubicBezTo>
                    <a:pt x="6572" y="3770"/>
                    <a:pt x="6105" y="7572"/>
                    <a:pt x="5638" y="11375"/>
                  </a:cubicBezTo>
                  <a:cubicBezTo>
                    <a:pt x="5171" y="15144"/>
                    <a:pt x="4637" y="18947"/>
                    <a:pt x="3970" y="22683"/>
                  </a:cubicBezTo>
                  <a:cubicBezTo>
                    <a:pt x="3270" y="26419"/>
                    <a:pt x="2536" y="30188"/>
                    <a:pt x="1869" y="33924"/>
                  </a:cubicBezTo>
                  <a:cubicBezTo>
                    <a:pt x="1235" y="37694"/>
                    <a:pt x="568" y="41463"/>
                    <a:pt x="1" y="45233"/>
                  </a:cubicBezTo>
                  <a:cubicBezTo>
                    <a:pt x="868" y="41530"/>
                    <a:pt x="1702" y="37794"/>
                    <a:pt x="2469" y="34058"/>
                  </a:cubicBezTo>
                  <a:cubicBezTo>
                    <a:pt x="3270" y="30289"/>
                    <a:pt x="4004" y="26586"/>
                    <a:pt x="4737" y="22783"/>
                  </a:cubicBezTo>
                  <a:cubicBezTo>
                    <a:pt x="5471" y="19014"/>
                    <a:pt x="5872" y="15211"/>
                    <a:pt x="6272" y="11408"/>
                  </a:cubicBezTo>
                  <a:cubicBezTo>
                    <a:pt x="6639" y="7606"/>
                    <a:pt x="6872" y="3803"/>
                    <a:pt x="7106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8"/>
            <p:cNvSpPr/>
            <p:nvPr/>
          </p:nvSpPr>
          <p:spPr>
            <a:xfrm>
              <a:off x="2843383" y="2394442"/>
              <a:ext cx="27251" cy="602314"/>
            </a:xfrm>
            <a:custGeom>
              <a:avLst/>
              <a:gdLst/>
              <a:ahLst/>
              <a:cxnLst/>
              <a:rect l="l" t="t" r="r" b="b"/>
              <a:pathLst>
                <a:path w="1802" h="39829" extrusionOk="0">
                  <a:moveTo>
                    <a:pt x="1" y="0"/>
                  </a:moveTo>
                  <a:lnTo>
                    <a:pt x="634" y="9974"/>
                  </a:lnTo>
                  <a:cubicBezTo>
                    <a:pt x="701" y="11642"/>
                    <a:pt x="834" y="13310"/>
                    <a:pt x="901" y="14944"/>
                  </a:cubicBezTo>
                  <a:cubicBezTo>
                    <a:pt x="968" y="16579"/>
                    <a:pt x="1068" y="18280"/>
                    <a:pt x="1035" y="19914"/>
                  </a:cubicBezTo>
                  <a:cubicBezTo>
                    <a:pt x="1001" y="21516"/>
                    <a:pt x="901" y="23217"/>
                    <a:pt x="834" y="24885"/>
                  </a:cubicBezTo>
                  <a:lnTo>
                    <a:pt x="568" y="29855"/>
                  </a:lnTo>
                  <a:cubicBezTo>
                    <a:pt x="401" y="33191"/>
                    <a:pt x="267" y="36526"/>
                    <a:pt x="167" y="39829"/>
                  </a:cubicBezTo>
                  <a:cubicBezTo>
                    <a:pt x="568" y="36526"/>
                    <a:pt x="901" y="33224"/>
                    <a:pt x="1168" y="29888"/>
                  </a:cubicBezTo>
                  <a:cubicBezTo>
                    <a:pt x="1435" y="26553"/>
                    <a:pt x="1702" y="23283"/>
                    <a:pt x="1802" y="19914"/>
                  </a:cubicBezTo>
                  <a:cubicBezTo>
                    <a:pt x="1802" y="16545"/>
                    <a:pt x="1535" y="13243"/>
                    <a:pt x="1235" y="9907"/>
                  </a:cubicBezTo>
                  <a:cubicBezTo>
                    <a:pt x="935" y="6572"/>
                    <a:pt x="501" y="33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8"/>
            <p:cNvSpPr/>
            <p:nvPr/>
          </p:nvSpPr>
          <p:spPr>
            <a:xfrm>
              <a:off x="2489259" y="1479137"/>
              <a:ext cx="374826" cy="434303"/>
            </a:xfrm>
            <a:custGeom>
              <a:avLst/>
              <a:gdLst/>
              <a:ahLst/>
              <a:cxnLst/>
              <a:rect l="l" t="t" r="r" b="b"/>
              <a:pathLst>
                <a:path w="24786" h="28719" extrusionOk="0">
                  <a:moveTo>
                    <a:pt x="13906" y="0"/>
                  </a:moveTo>
                  <a:cubicBezTo>
                    <a:pt x="10048" y="0"/>
                    <a:pt x="6479" y="2108"/>
                    <a:pt x="6205" y="4419"/>
                  </a:cubicBezTo>
                  <a:cubicBezTo>
                    <a:pt x="3904" y="4886"/>
                    <a:pt x="2803" y="6554"/>
                    <a:pt x="2503" y="8789"/>
                  </a:cubicBezTo>
                  <a:cubicBezTo>
                    <a:pt x="2336" y="9857"/>
                    <a:pt x="2569" y="10924"/>
                    <a:pt x="2636" y="11991"/>
                  </a:cubicBezTo>
                  <a:cubicBezTo>
                    <a:pt x="2669" y="12258"/>
                    <a:pt x="2669" y="12525"/>
                    <a:pt x="2669" y="12759"/>
                  </a:cubicBezTo>
                  <a:cubicBezTo>
                    <a:pt x="2636" y="13192"/>
                    <a:pt x="2503" y="13593"/>
                    <a:pt x="2336" y="13959"/>
                  </a:cubicBezTo>
                  <a:cubicBezTo>
                    <a:pt x="2236" y="14160"/>
                    <a:pt x="2102" y="14360"/>
                    <a:pt x="1969" y="14527"/>
                  </a:cubicBezTo>
                  <a:cubicBezTo>
                    <a:pt x="1702" y="14893"/>
                    <a:pt x="1368" y="15194"/>
                    <a:pt x="1068" y="15527"/>
                  </a:cubicBezTo>
                  <a:cubicBezTo>
                    <a:pt x="401" y="16295"/>
                    <a:pt x="1" y="17429"/>
                    <a:pt x="368" y="18396"/>
                  </a:cubicBezTo>
                  <a:cubicBezTo>
                    <a:pt x="601" y="18863"/>
                    <a:pt x="868" y="19330"/>
                    <a:pt x="1168" y="19764"/>
                  </a:cubicBezTo>
                  <a:cubicBezTo>
                    <a:pt x="1469" y="20197"/>
                    <a:pt x="1635" y="20731"/>
                    <a:pt x="1635" y="21265"/>
                  </a:cubicBezTo>
                  <a:cubicBezTo>
                    <a:pt x="1635" y="21632"/>
                    <a:pt x="1569" y="21999"/>
                    <a:pt x="1469" y="22366"/>
                  </a:cubicBezTo>
                  <a:cubicBezTo>
                    <a:pt x="1302" y="23033"/>
                    <a:pt x="1302" y="23733"/>
                    <a:pt x="1402" y="24434"/>
                  </a:cubicBezTo>
                  <a:cubicBezTo>
                    <a:pt x="1435" y="24767"/>
                    <a:pt x="1535" y="25101"/>
                    <a:pt x="1702" y="25401"/>
                  </a:cubicBezTo>
                  <a:cubicBezTo>
                    <a:pt x="1735" y="25501"/>
                    <a:pt x="1769" y="25568"/>
                    <a:pt x="1802" y="25635"/>
                  </a:cubicBezTo>
                  <a:cubicBezTo>
                    <a:pt x="1835" y="25801"/>
                    <a:pt x="1902" y="25968"/>
                    <a:pt x="1969" y="26102"/>
                  </a:cubicBezTo>
                  <a:cubicBezTo>
                    <a:pt x="2336" y="26535"/>
                    <a:pt x="2803" y="26835"/>
                    <a:pt x="3370" y="27036"/>
                  </a:cubicBezTo>
                  <a:cubicBezTo>
                    <a:pt x="3970" y="27236"/>
                    <a:pt x="4637" y="27336"/>
                    <a:pt x="5305" y="27336"/>
                  </a:cubicBezTo>
                  <a:cubicBezTo>
                    <a:pt x="5821" y="27336"/>
                    <a:pt x="6346" y="27298"/>
                    <a:pt x="6871" y="27298"/>
                  </a:cubicBezTo>
                  <a:cubicBezTo>
                    <a:pt x="7330" y="27298"/>
                    <a:pt x="7789" y="27327"/>
                    <a:pt x="8240" y="27436"/>
                  </a:cubicBezTo>
                  <a:cubicBezTo>
                    <a:pt x="9207" y="27703"/>
                    <a:pt x="10041" y="28303"/>
                    <a:pt x="11009" y="28570"/>
                  </a:cubicBezTo>
                  <a:cubicBezTo>
                    <a:pt x="11373" y="28670"/>
                    <a:pt x="11747" y="28719"/>
                    <a:pt x="12119" y="28719"/>
                  </a:cubicBezTo>
                  <a:cubicBezTo>
                    <a:pt x="12736" y="28719"/>
                    <a:pt x="13349" y="28586"/>
                    <a:pt x="13911" y="28336"/>
                  </a:cubicBezTo>
                  <a:cubicBezTo>
                    <a:pt x="14611" y="28003"/>
                    <a:pt x="15245" y="27469"/>
                    <a:pt x="16012" y="27236"/>
                  </a:cubicBezTo>
                  <a:cubicBezTo>
                    <a:pt x="16353" y="27122"/>
                    <a:pt x="16698" y="27077"/>
                    <a:pt x="17047" y="27077"/>
                  </a:cubicBezTo>
                  <a:cubicBezTo>
                    <a:pt x="18239" y="27077"/>
                    <a:pt x="19477" y="27599"/>
                    <a:pt x="20716" y="27703"/>
                  </a:cubicBezTo>
                  <a:cubicBezTo>
                    <a:pt x="20851" y="27714"/>
                    <a:pt x="20987" y="27720"/>
                    <a:pt x="21124" y="27720"/>
                  </a:cubicBezTo>
                  <a:cubicBezTo>
                    <a:pt x="21795" y="27720"/>
                    <a:pt x="22474" y="27585"/>
                    <a:pt x="23084" y="27336"/>
                  </a:cubicBezTo>
                  <a:cubicBezTo>
                    <a:pt x="23651" y="27136"/>
                    <a:pt x="24118" y="26769"/>
                    <a:pt x="24418" y="26235"/>
                  </a:cubicBezTo>
                  <a:cubicBezTo>
                    <a:pt x="24785" y="25401"/>
                    <a:pt x="24318" y="24467"/>
                    <a:pt x="23818" y="23700"/>
                  </a:cubicBezTo>
                  <a:cubicBezTo>
                    <a:pt x="23317" y="22933"/>
                    <a:pt x="22750" y="22099"/>
                    <a:pt x="22884" y="21198"/>
                  </a:cubicBezTo>
                  <a:cubicBezTo>
                    <a:pt x="22984" y="20764"/>
                    <a:pt x="23117" y="20364"/>
                    <a:pt x="23284" y="19997"/>
                  </a:cubicBezTo>
                  <a:cubicBezTo>
                    <a:pt x="23584" y="19097"/>
                    <a:pt x="23551" y="18163"/>
                    <a:pt x="23151" y="17329"/>
                  </a:cubicBezTo>
                  <a:cubicBezTo>
                    <a:pt x="22951" y="16995"/>
                    <a:pt x="22750" y="16661"/>
                    <a:pt x="22484" y="16395"/>
                  </a:cubicBezTo>
                  <a:cubicBezTo>
                    <a:pt x="22150" y="15961"/>
                    <a:pt x="21783" y="15594"/>
                    <a:pt x="21416" y="15160"/>
                  </a:cubicBezTo>
                  <a:cubicBezTo>
                    <a:pt x="21283" y="14994"/>
                    <a:pt x="20582" y="14226"/>
                    <a:pt x="21016" y="13392"/>
                  </a:cubicBezTo>
                  <a:lnTo>
                    <a:pt x="21016" y="13392"/>
                  </a:lnTo>
                  <a:cubicBezTo>
                    <a:pt x="21205" y="13550"/>
                    <a:pt x="21604" y="13686"/>
                    <a:pt x="22003" y="13686"/>
                  </a:cubicBezTo>
                  <a:cubicBezTo>
                    <a:pt x="22447" y="13686"/>
                    <a:pt x="22892" y="13518"/>
                    <a:pt x="23051" y="13025"/>
                  </a:cubicBezTo>
                  <a:cubicBezTo>
                    <a:pt x="22050" y="13025"/>
                    <a:pt x="21983" y="11424"/>
                    <a:pt x="22584" y="9723"/>
                  </a:cubicBezTo>
                  <a:cubicBezTo>
                    <a:pt x="23451" y="7355"/>
                    <a:pt x="22817" y="3085"/>
                    <a:pt x="17847" y="817"/>
                  </a:cubicBezTo>
                  <a:cubicBezTo>
                    <a:pt x="16580" y="247"/>
                    <a:pt x="15226" y="0"/>
                    <a:pt x="13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8"/>
            <p:cNvSpPr/>
            <p:nvPr/>
          </p:nvSpPr>
          <p:spPr>
            <a:xfrm>
              <a:off x="2772761" y="1815341"/>
              <a:ext cx="397510" cy="293271"/>
            </a:xfrm>
            <a:custGeom>
              <a:avLst/>
              <a:gdLst/>
              <a:ahLst/>
              <a:cxnLst/>
              <a:rect l="l" t="t" r="r" b="b"/>
              <a:pathLst>
                <a:path w="26286" h="19393" extrusionOk="0">
                  <a:moveTo>
                    <a:pt x="1" y="0"/>
                  </a:moveTo>
                  <a:lnTo>
                    <a:pt x="1869" y="9974"/>
                  </a:lnTo>
                  <a:cubicBezTo>
                    <a:pt x="1869" y="9974"/>
                    <a:pt x="7106" y="14944"/>
                    <a:pt x="9707" y="17312"/>
                  </a:cubicBezTo>
                  <a:cubicBezTo>
                    <a:pt x="11019" y="18521"/>
                    <a:pt x="12053" y="19392"/>
                    <a:pt x="13435" y="19392"/>
                  </a:cubicBezTo>
                  <a:cubicBezTo>
                    <a:pt x="13846" y="19392"/>
                    <a:pt x="14288" y="19315"/>
                    <a:pt x="14778" y="19147"/>
                  </a:cubicBezTo>
                  <a:cubicBezTo>
                    <a:pt x="17680" y="18180"/>
                    <a:pt x="26286" y="14110"/>
                    <a:pt x="26286" y="14110"/>
                  </a:cubicBezTo>
                  <a:lnTo>
                    <a:pt x="26286" y="7539"/>
                  </a:lnTo>
                  <a:lnTo>
                    <a:pt x="14044" y="11442"/>
                  </a:lnTo>
                  <a:cubicBezTo>
                    <a:pt x="10108" y="7439"/>
                    <a:pt x="9474" y="6738"/>
                    <a:pt x="6772" y="3703"/>
                  </a:cubicBezTo>
                  <a:cubicBezTo>
                    <a:pt x="4637" y="1301"/>
                    <a:pt x="4037" y="701"/>
                    <a:pt x="1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8"/>
            <p:cNvSpPr/>
            <p:nvPr/>
          </p:nvSpPr>
          <p:spPr>
            <a:xfrm>
              <a:off x="2933679" y="1793640"/>
              <a:ext cx="290065" cy="387801"/>
            </a:xfrm>
            <a:custGeom>
              <a:avLst/>
              <a:gdLst/>
              <a:ahLst/>
              <a:cxnLst/>
              <a:rect l="l" t="t" r="r" b="b"/>
              <a:pathLst>
                <a:path w="19181" h="25644" extrusionOk="0">
                  <a:moveTo>
                    <a:pt x="17973" y="1"/>
                  </a:moveTo>
                  <a:cubicBezTo>
                    <a:pt x="17832" y="1"/>
                    <a:pt x="17691" y="45"/>
                    <a:pt x="17580" y="134"/>
                  </a:cubicBezTo>
                  <a:lnTo>
                    <a:pt x="2169" y="9074"/>
                  </a:lnTo>
                  <a:cubicBezTo>
                    <a:pt x="1568" y="9441"/>
                    <a:pt x="1201" y="10075"/>
                    <a:pt x="1135" y="10742"/>
                  </a:cubicBezTo>
                  <a:lnTo>
                    <a:pt x="67" y="24618"/>
                  </a:lnTo>
                  <a:cubicBezTo>
                    <a:pt x="0" y="24852"/>
                    <a:pt x="101" y="25119"/>
                    <a:pt x="334" y="25252"/>
                  </a:cubicBezTo>
                  <a:lnTo>
                    <a:pt x="1035" y="25586"/>
                  </a:lnTo>
                  <a:cubicBezTo>
                    <a:pt x="1114" y="25625"/>
                    <a:pt x="1198" y="25644"/>
                    <a:pt x="1281" y="25644"/>
                  </a:cubicBezTo>
                  <a:cubicBezTo>
                    <a:pt x="1409" y="25644"/>
                    <a:pt x="1534" y="25600"/>
                    <a:pt x="1635" y="25519"/>
                  </a:cubicBezTo>
                  <a:lnTo>
                    <a:pt x="17079" y="16546"/>
                  </a:lnTo>
                  <a:cubicBezTo>
                    <a:pt x="17646" y="16179"/>
                    <a:pt x="18013" y="15579"/>
                    <a:pt x="18113" y="14911"/>
                  </a:cubicBezTo>
                  <a:cubicBezTo>
                    <a:pt x="18314" y="12176"/>
                    <a:pt x="18947" y="3770"/>
                    <a:pt x="19148" y="1035"/>
                  </a:cubicBezTo>
                  <a:cubicBezTo>
                    <a:pt x="19181" y="668"/>
                    <a:pt x="19081" y="468"/>
                    <a:pt x="18881" y="368"/>
                  </a:cubicBezTo>
                  <a:lnTo>
                    <a:pt x="18180" y="34"/>
                  </a:lnTo>
                  <a:cubicBezTo>
                    <a:pt x="18113" y="12"/>
                    <a:pt x="18043" y="1"/>
                    <a:pt x="17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8"/>
            <p:cNvSpPr/>
            <p:nvPr/>
          </p:nvSpPr>
          <p:spPr>
            <a:xfrm>
              <a:off x="2934178" y="1939935"/>
              <a:ext cx="33814" cy="240629"/>
            </a:xfrm>
            <a:custGeom>
              <a:avLst/>
              <a:gdLst/>
              <a:ahLst/>
              <a:cxnLst/>
              <a:rect l="l" t="t" r="r" b="b"/>
              <a:pathLst>
                <a:path w="2236" h="15912" extrusionOk="0">
                  <a:moveTo>
                    <a:pt x="1502" y="0"/>
                  </a:moveTo>
                  <a:cubicBezTo>
                    <a:pt x="1268" y="334"/>
                    <a:pt x="1135" y="701"/>
                    <a:pt x="1068" y="1068"/>
                  </a:cubicBezTo>
                  <a:lnTo>
                    <a:pt x="34" y="14944"/>
                  </a:lnTo>
                  <a:cubicBezTo>
                    <a:pt x="1" y="15278"/>
                    <a:pt x="101" y="15478"/>
                    <a:pt x="301" y="15578"/>
                  </a:cubicBezTo>
                  <a:lnTo>
                    <a:pt x="968" y="15912"/>
                  </a:lnTo>
                  <a:cubicBezTo>
                    <a:pt x="768" y="15745"/>
                    <a:pt x="668" y="15511"/>
                    <a:pt x="735" y="15278"/>
                  </a:cubicBezTo>
                  <a:lnTo>
                    <a:pt x="1769" y="1401"/>
                  </a:lnTo>
                  <a:cubicBezTo>
                    <a:pt x="1835" y="1001"/>
                    <a:pt x="2002" y="601"/>
                    <a:pt x="2236" y="301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8"/>
            <p:cNvSpPr/>
            <p:nvPr/>
          </p:nvSpPr>
          <p:spPr>
            <a:xfrm>
              <a:off x="2944930" y="1798328"/>
              <a:ext cx="278677" cy="382917"/>
            </a:xfrm>
            <a:custGeom>
              <a:avLst/>
              <a:gdLst/>
              <a:ahLst/>
              <a:cxnLst/>
              <a:rect l="l" t="t" r="r" b="b"/>
              <a:pathLst>
                <a:path w="18428" h="25321" extrusionOk="0">
                  <a:moveTo>
                    <a:pt x="17941" y="0"/>
                  </a:moveTo>
                  <a:cubicBezTo>
                    <a:pt x="17823" y="0"/>
                    <a:pt x="17686" y="40"/>
                    <a:pt x="17536" y="124"/>
                  </a:cubicBezTo>
                  <a:lnTo>
                    <a:pt x="2092" y="9097"/>
                  </a:lnTo>
                  <a:cubicBezTo>
                    <a:pt x="1525" y="9464"/>
                    <a:pt x="1158" y="10065"/>
                    <a:pt x="1058" y="10765"/>
                  </a:cubicBezTo>
                  <a:lnTo>
                    <a:pt x="24" y="24642"/>
                  </a:lnTo>
                  <a:cubicBezTo>
                    <a:pt x="0" y="25064"/>
                    <a:pt x="174" y="25321"/>
                    <a:pt x="465" y="25321"/>
                  </a:cubicBezTo>
                  <a:cubicBezTo>
                    <a:pt x="588" y="25321"/>
                    <a:pt x="732" y="25275"/>
                    <a:pt x="891" y="25176"/>
                  </a:cubicBezTo>
                  <a:lnTo>
                    <a:pt x="16335" y="16203"/>
                  </a:lnTo>
                  <a:cubicBezTo>
                    <a:pt x="16902" y="15836"/>
                    <a:pt x="17269" y="15235"/>
                    <a:pt x="17369" y="14568"/>
                  </a:cubicBezTo>
                  <a:cubicBezTo>
                    <a:pt x="17570" y="11833"/>
                    <a:pt x="18203" y="3427"/>
                    <a:pt x="18404" y="691"/>
                  </a:cubicBezTo>
                  <a:cubicBezTo>
                    <a:pt x="18427" y="260"/>
                    <a:pt x="18245" y="0"/>
                    <a:pt x="179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8"/>
            <p:cNvSpPr/>
            <p:nvPr/>
          </p:nvSpPr>
          <p:spPr>
            <a:xfrm>
              <a:off x="2971652" y="1947814"/>
              <a:ext cx="24589" cy="55590"/>
            </a:xfrm>
            <a:custGeom>
              <a:avLst/>
              <a:gdLst/>
              <a:ahLst/>
              <a:cxnLst/>
              <a:rect l="l" t="t" r="r" b="b"/>
              <a:pathLst>
                <a:path w="1626" h="3676" extrusionOk="0">
                  <a:moveTo>
                    <a:pt x="1527" y="1"/>
                  </a:moveTo>
                  <a:cubicBezTo>
                    <a:pt x="1507" y="1"/>
                    <a:pt x="1484" y="5"/>
                    <a:pt x="1459" y="13"/>
                  </a:cubicBezTo>
                  <a:lnTo>
                    <a:pt x="392" y="647"/>
                  </a:lnTo>
                  <a:cubicBezTo>
                    <a:pt x="291" y="714"/>
                    <a:pt x="225" y="814"/>
                    <a:pt x="225" y="947"/>
                  </a:cubicBezTo>
                  <a:lnTo>
                    <a:pt x="25" y="3549"/>
                  </a:lnTo>
                  <a:cubicBezTo>
                    <a:pt x="1" y="3621"/>
                    <a:pt x="46" y="3676"/>
                    <a:pt x="110" y="3676"/>
                  </a:cubicBezTo>
                  <a:cubicBezTo>
                    <a:pt x="136" y="3676"/>
                    <a:pt x="163" y="3668"/>
                    <a:pt x="191" y="3649"/>
                  </a:cubicBezTo>
                  <a:lnTo>
                    <a:pt x="1225" y="3015"/>
                  </a:lnTo>
                  <a:cubicBezTo>
                    <a:pt x="1359" y="2948"/>
                    <a:pt x="1426" y="2848"/>
                    <a:pt x="1426" y="2715"/>
                  </a:cubicBezTo>
                  <a:cubicBezTo>
                    <a:pt x="1459" y="2215"/>
                    <a:pt x="1592" y="647"/>
                    <a:pt x="1626" y="113"/>
                  </a:cubicBezTo>
                  <a:cubicBezTo>
                    <a:pt x="1626" y="38"/>
                    <a:pt x="1588" y="1"/>
                    <a:pt x="1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8"/>
            <p:cNvSpPr/>
            <p:nvPr/>
          </p:nvSpPr>
          <p:spPr>
            <a:xfrm>
              <a:off x="2977716" y="1957885"/>
              <a:ext cx="14336" cy="17255"/>
            </a:xfrm>
            <a:custGeom>
              <a:avLst/>
              <a:gdLst/>
              <a:ahLst/>
              <a:cxnLst/>
              <a:rect l="l" t="t" r="r" b="b"/>
              <a:pathLst>
                <a:path w="948" h="1141" extrusionOk="0">
                  <a:moveTo>
                    <a:pt x="735" y="1"/>
                  </a:moveTo>
                  <a:cubicBezTo>
                    <a:pt x="673" y="1"/>
                    <a:pt x="600" y="27"/>
                    <a:pt x="524" y="81"/>
                  </a:cubicBezTo>
                  <a:cubicBezTo>
                    <a:pt x="257" y="248"/>
                    <a:pt x="57" y="515"/>
                    <a:pt x="24" y="848"/>
                  </a:cubicBezTo>
                  <a:cubicBezTo>
                    <a:pt x="1" y="1035"/>
                    <a:pt x="92" y="1140"/>
                    <a:pt x="229" y="1140"/>
                  </a:cubicBezTo>
                  <a:cubicBezTo>
                    <a:pt x="288" y="1140"/>
                    <a:pt x="355" y="1121"/>
                    <a:pt x="424" y="1082"/>
                  </a:cubicBezTo>
                  <a:cubicBezTo>
                    <a:pt x="691" y="881"/>
                    <a:pt x="891" y="615"/>
                    <a:pt x="925" y="314"/>
                  </a:cubicBezTo>
                  <a:cubicBezTo>
                    <a:pt x="947" y="112"/>
                    <a:pt x="863" y="1"/>
                    <a:pt x="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8"/>
            <p:cNvSpPr/>
            <p:nvPr/>
          </p:nvSpPr>
          <p:spPr>
            <a:xfrm>
              <a:off x="2976551" y="1977666"/>
              <a:ext cx="14502" cy="17255"/>
            </a:xfrm>
            <a:custGeom>
              <a:avLst/>
              <a:gdLst/>
              <a:ahLst/>
              <a:cxnLst/>
              <a:rect l="l" t="t" r="r" b="b"/>
              <a:pathLst>
                <a:path w="959" h="1141" extrusionOk="0">
                  <a:moveTo>
                    <a:pt x="721" y="0"/>
                  </a:moveTo>
                  <a:cubicBezTo>
                    <a:pt x="657" y="0"/>
                    <a:pt x="582" y="23"/>
                    <a:pt x="501" y="74"/>
                  </a:cubicBezTo>
                  <a:cubicBezTo>
                    <a:pt x="234" y="241"/>
                    <a:pt x="68" y="507"/>
                    <a:pt x="1" y="841"/>
                  </a:cubicBezTo>
                  <a:cubicBezTo>
                    <a:pt x="1" y="1044"/>
                    <a:pt x="77" y="1140"/>
                    <a:pt x="209" y="1140"/>
                  </a:cubicBezTo>
                  <a:cubicBezTo>
                    <a:pt x="272" y="1140"/>
                    <a:pt x="348" y="1118"/>
                    <a:pt x="434" y="1075"/>
                  </a:cubicBezTo>
                  <a:cubicBezTo>
                    <a:pt x="701" y="908"/>
                    <a:pt x="868" y="608"/>
                    <a:pt x="935" y="307"/>
                  </a:cubicBezTo>
                  <a:cubicBezTo>
                    <a:pt x="958" y="121"/>
                    <a:pt x="868" y="0"/>
                    <a:pt x="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8"/>
            <p:cNvSpPr/>
            <p:nvPr/>
          </p:nvSpPr>
          <p:spPr>
            <a:xfrm>
              <a:off x="3128896" y="1899528"/>
              <a:ext cx="110999" cy="128692"/>
            </a:xfrm>
            <a:custGeom>
              <a:avLst/>
              <a:gdLst/>
              <a:ahLst/>
              <a:cxnLst/>
              <a:rect l="l" t="t" r="r" b="b"/>
              <a:pathLst>
                <a:path w="7340" h="8510" extrusionOk="0">
                  <a:moveTo>
                    <a:pt x="4946" y="1"/>
                  </a:moveTo>
                  <a:cubicBezTo>
                    <a:pt x="4799" y="1"/>
                    <a:pt x="4651" y="13"/>
                    <a:pt x="4504" y="37"/>
                  </a:cubicBezTo>
                  <a:cubicBezTo>
                    <a:pt x="3803" y="204"/>
                    <a:pt x="3103" y="337"/>
                    <a:pt x="2803" y="571"/>
                  </a:cubicBezTo>
                  <a:cubicBezTo>
                    <a:pt x="2469" y="838"/>
                    <a:pt x="2903" y="1538"/>
                    <a:pt x="3870" y="1572"/>
                  </a:cubicBezTo>
                  <a:cubicBezTo>
                    <a:pt x="5338" y="1605"/>
                    <a:pt x="5405" y="1972"/>
                    <a:pt x="5405" y="1972"/>
                  </a:cubicBezTo>
                  <a:cubicBezTo>
                    <a:pt x="5219" y="1962"/>
                    <a:pt x="5033" y="1958"/>
                    <a:pt x="4848" y="1958"/>
                  </a:cubicBezTo>
                  <a:cubicBezTo>
                    <a:pt x="4400" y="1958"/>
                    <a:pt x="3951" y="1982"/>
                    <a:pt x="3503" y="2005"/>
                  </a:cubicBezTo>
                  <a:cubicBezTo>
                    <a:pt x="2803" y="2205"/>
                    <a:pt x="2136" y="2439"/>
                    <a:pt x="1468" y="2739"/>
                  </a:cubicBezTo>
                  <a:cubicBezTo>
                    <a:pt x="901" y="2939"/>
                    <a:pt x="901" y="3740"/>
                    <a:pt x="2002" y="3806"/>
                  </a:cubicBezTo>
                  <a:lnTo>
                    <a:pt x="935" y="4207"/>
                  </a:lnTo>
                  <a:cubicBezTo>
                    <a:pt x="167" y="4474"/>
                    <a:pt x="1" y="4941"/>
                    <a:pt x="668" y="5308"/>
                  </a:cubicBezTo>
                  <a:cubicBezTo>
                    <a:pt x="836" y="5380"/>
                    <a:pt x="1022" y="5434"/>
                    <a:pt x="1212" y="5434"/>
                  </a:cubicBezTo>
                  <a:cubicBezTo>
                    <a:pt x="1269" y="5434"/>
                    <a:pt x="1326" y="5430"/>
                    <a:pt x="1384" y="5419"/>
                  </a:cubicBezTo>
                  <a:lnTo>
                    <a:pt x="1384" y="5419"/>
                  </a:lnTo>
                  <a:cubicBezTo>
                    <a:pt x="1203" y="5460"/>
                    <a:pt x="606" y="5615"/>
                    <a:pt x="634" y="5841"/>
                  </a:cubicBezTo>
                  <a:cubicBezTo>
                    <a:pt x="735" y="6642"/>
                    <a:pt x="1302" y="6742"/>
                    <a:pt x="3070" y="6909"/>
                  </a:cubicBezTo>
                  <a:cubicBezTo>
                    <a:pt x="4737" y="7075"/>
                    <a:pt x="5238" y="7843"/>
                    <a:pt x="5004" y="8510"/>
                  </a:cubicBezTo>
                  <a:cubicBezTo>
                    <a:pt x="5004" y="8510"/>
                    <a:pt x="5571" y="8009"/>
                    <a:pt x="6072" y="7509"/>
                  </a:cubicBezTo>
                  <a:cubicBezTo>
                    <a:pt x="6439" y="7142"/>
                    <a:pt x="6739" y="6742"/>
                    <a:pt x="6439" y="6141"/>
                  </a:cubicBezTo>
                  <a:cubicBezTo>
                    <a:pt x="6439" y="6141"/>
                    <a:pt x="7339" y="5975"/>
                    <a:pt x="7273" y="5408"/>
                  </a:cubicBezTo>
                  <a:cubicBezTo>
                    <a:pt x="7206" y="5007"/>
                    <a:pt x="7072" y="4607"/>
                    <a:pt x="6839" y="4240"/>
                  </a:cubicBezTo>
                  <a:cubicBezTo>
                    <a:pt x="7139" y="4007"/>
                    <a:pt x="7239" y="3606"/>
                    <a:pt x="7139" y="3206"/>
                  </a:cubicBezTo>
                  <a:cubicBezTo>
                    <a:pt x="7072" y="2872"/>
                    <a:pt x="6906" y="2539"/>
                    <a:pt x="6639" y="2305"/>
                  </a:cubicBezTo>
                  <a:lnTo>
                    <a:pt x="6772" y="2039"/>
                  </a:lnTo>
                  <a:cubicBezTo>
                    <a:pt x="7206" y="1138"/>
                    <a:pt x="7139" y="1038"/>
                    <a:pt x="6739" y="704"/>
                  </a:cubicBezTo>
                  <a:cubicBezTo>
                    <a:pt x="6249" y="241"/>
                    <a:pt x="5602" y="1"/>
                    <a:pt x="4946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8"/>
            <p:cNvSpPr/>
            <p:nvPr/>
          </p:nvSpPr>
          <p:spPr>
            <a:xfrm>
              <a:off x="3159171" y="1952865"/>
              <a:ext cx="59537" cy="10797"/>
            </a:xfrm>
            <a:custGeom>
              <a:avLst/>
              <a:gdLst/>
              <a:ahLst/>
              <a:cxnLst/>
              <a:rect l="l" t="t" r="r" b="b"/>
              <a:pathLst>
                <a:path w="3937" h="714" extrusionOk="0">
                  <a:moveTo>
                    <a:pt x="1223" y="0"/>
                  </a:moveTo>
                  <a:cubicBezTo>
                    <a:pt x="1136" y="0"/>
                    <a:pt x="1051" y="4"/>
                    <a:pt x="967" y="13"/>
                  </a:cubicBezTo>
                  <a:cubicBezTo>
                    <a:pt x="634" y="79"/>
                    <a:pt x="300" y="179"/>
                    <a:pt x="0" y="313"/>
                  </a:cubicBezTo>
                  <a:cubicBezTo>
                    <a:pt x="334" y="313"/>
                    <a:pt x="667" y="246"/>
                    <a:pt x="1001" y="246"/>
                  </a:cubicBezTo>
                  <a:cubicBezTo>
                    <a:pt x="1301" y="279"/>
                    <a:pt x="1635" y="313"/>
                    <a:pt x="1935" y="413"/>
                  </a:cubicBezTo>
                  <a:cubicBezTo>
                    <a:pt x="2602" y="580"/>
                    <a:pt x="3269" y="680"/>
                    <a:pt x="3936" y="713"/>
                  </a:cubicBezTo>
                  <a:cubicBezTo>
                    <a:pt x="3302" y="480"/>
                    <a:pt x="2669" y="279"/>
                    <a:pt x="2002" y="113"/>
                  </a:cubicBezTo>
                  <a:cubicBezTo>
                    <a:pt x="1751" y="38"/>
                    <a:pt x="1482" y="0"/>
                    <a:pt x="1223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8"/>
            <p:cNvSpPr/>
            <p:nvPr/>
          </p:nvSpPr>
          <p:spPr>
            <a:xfrm>
              <a:off x="3150596" y="1978271"/>
              <a:ext cx="64573" cy="12128"/>
            </a:xfrm>
            <a:custGeom>
              <a:avLst/>
              <a:gdLst/>
              <a:ahLst/>
              <a:cxnLst/>
              <a:rect l="l" t="t" r="r" b="b"/>
              <a:pathLst>
                <a:path w="4270" h="802" extrusionOk="0">
                  <a:moveTo>
                    <a:pt x="1067" y="0"/>
                  </a:moveTo>
                  <a:cubicBezTo>
                    <a:pt x="701" y="0"/>
                    <a:pt x="334" y="67"/>
                    <a:pt x="0" y="267"/>
                  </a:cubicBezTo>
                  <a:cubicBezTo>
                    <a:pt x="217" y="236"/>
                    <a:pt x="437" y="221"/>
                    <a:pt x="657" y="221"/>
                  </a:cubicBezTo>
                  <a:cubicBezTo>
                    <a:pt x="1149" y="221"/>
                    <a:pt x="1641" y="296"/>
                    <a:pt x="2102" y="434"/>
                  </a:cubicBezTo>
                  <a:cubicBezTo>
                    <a:pt x="2835" y="601"/>
                    <a:pt x="3536" y="701"/>
                    <a:pt x="4270" y="801"/>
                  </a:cubicBezTo>
                  <a:cubicBezTo>
                    <a:pt x="3603" y="501"/>
                    <a:pt x="2902" y="267"/>
                    <a:pt x="2168" y="134"/>
                  </a:cubicBezTo>
                  <a:cubicBezTo>
                    <a:pt x="1801" y="67"/>
                    <a:pt x="1434" y="34"/>
                    <a:pt x="1067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8"/>
            <p:cNvSpPr/>
            <p:nvPr/>
          </p:nvSpPr>
          <p:spPr>
            <a:xfrm>
              <a:off x="2518022" y="1804059"/>
              <a:ext cx="357662" cy="406432"/>
            </a:xfrm>
            <a:custGeom>
              <a:avLst/>
              <a:gdLst/>
              <a:ahLst/>
              <a:cxnLst/>
              <a:rect l="l" t="t" r="r" b="b"/>
              <a:pathLst>
                <a:path w="23651" h="26876" extrusionOk="0">
                  <a:moveTo>
                    <a:pt x="9619" y="1"/>
                  </a:moveTo>
                  <a:cubicBezTo>
                    <a:pt x="8780" y="1"/>
                    <a:pt x="7895" y="73"/>
                    <a:pt x="7039" y="279"/>
                  </a:cubicBezTo>
                  <a:cubicBezTo>
                    <a:pt x="5971" y="546"/>
                    <a:pt x="5371" y="613"/>
                    <a:pt x="4570" y="779"/>
                  </a:cubicBezTo>
                  <a:cubicBezTo>
                    <a:pt x="3536" y="946"/>
                    <a:pt x="2335" y="1246"/>
                    <a:pt x="2335" y="1246"/>
                  </a:cubicBezTo>
                  <a:cubicBezTo>
                    <a:pt x="1301" y="2147"/>
                    <a:pt x="0" y="5950"/>
                    <a:pt x="667" y="10553"/>
                  </a:cubicBezTo>
                  <a:cubicBezTo>
                    <a:pt x="1001" y="12655"/>
                    <a:pt x="1835" y="15056"/>
                    <a:pt x="1201" y="19860"/>
                  </a:cubicBezTo>
                  <a:cubicBezTo>
                    <a:pt x="1101" y="20694"/>
                    <a:pt x="501" y="23095"/>
                    <a:pt x="167" y="24530"/>
                  </a:cubicBezTo>
                  <a:cubicBezTo>
                    <a:pt x="2984" y="26164"/>
                    <a:pt x="7267" y="26876"/>
                    <a:pt x="11509" y="26876"/>
                  </a:cubicBezTo>
                  <a:cubicBezTo>
                    <a:pt x="16361" y="26876"/>
                    <a:pt x="21159" y="25945"/>
                    <a:pt x="23650" y="24396"/>
                  </a:cubicBezTo>
                  <a:cubicBezTo>
                    <a:pt x="23450" y="21161"/>
                    <a:pt x="23317" y="18559"/>
                    <a:pt x="23017" y="12921"/>
                  </a:cubicBezTo>
                  <a:cubicBezTo>
                    <a:pt x="22816" y="8852"/>
                    <a:pt x="22316" y="7084"/>
                    <a:pt x="21149" y="5016"/>
                  </a:cubicBezTo>
                  <a:cubicBezTo>
                    <a:pt x="20348" y="3481"/>
                    <a:pt x="19281" y="2114"/>
                    <a:pt x="18013" y="980"/>
                  </a:cubicBezTo>
                  <a:cubicBezTo>
                    <a:pt x="18013" y="980"/>
                    <a:pt x="16345" y="679"/>
                    <a:pt x="15645" y="513"/>
                  </a:cubicBezTo>
                  <a:cubicBezTo>
                    <a:pt x="15068" y="430"/>
                    <a:pt x="14514" y="370"/>
                    <a:pt x="13946" y="370"/>
                  </a:cubicBezTo>
                  <a:cubicBezTo>
                    <a:pt x="13824" y="370"/>
                    <a:pt x="13701" y="373"/>
                    <a:pt x="13577" y="379"/>
                  </a:cubicBezTo>
                  <a:cubicBezTo>
                    <a:pt x="12901" y="312"/>
                    <a:pt x="11360" y="1"/>
                    <a:pt x="9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8"/>
            <p:cNvSpPr/>
            <p:nvPr/>
          </p:nvSpPr>
          <p:spPr>
            <a:xfrm>
              <a:off x="2563420" y="1549775"/>
              <a:ext cx="244667" cy="297702"/>
            </a:xfrm>
            <a:custGeom>
              <a:avLst/>
              <a:gdLst/>
              <a:ahLst/>
              <a:cxnLst/>
              <a:rect l="l" t="t" r="r" b="b"/>
              <a:pathLst>
                <a:path w="16179" h="19686" extrusionOk="0">
                  <a:moveTo>
                    <a:pt x="12943" y="0"/>
                  </a:moveTo>
                  <a:cubicBezTo>
                    <a:pt x="12284" y="0"/>
                    <a:pt x="11646" y="337"/>
                    <a:pt x="11208" y="1116"/>
                  </a:cubicBezTo>
                  <a:cubicBezTo>
                    <a:pt x="10494" y="513"/>
                    <a:pt x="9745" y="251"/>
                    <a:pt x="9029" y="251"/>
                  </a:cubicBezTo>
                  <a:cubicBezTo>
                    <a:pt x="6970" y="251"/>
                    <a:pt x="5171" y="2419"/>
                    <a:pt x="5171" y="4919"/>
                  </a:cubicBezTo>
                  <a:cubicBezTo>
                    <a:pt x="5471" y="7721"/>
                    <a:pt x="4604" y="7821"/>
                    <a:pt x="4070" y="7821"/>
                  </a:cubicBezTo>
                  <a:cubicBezTo>
                    <a:pt x="3637" y="6822"/>
                    <a:pt x="2873" y="6377"/>
                    <a:pt x="2153" y="6377"/>
                  </a:cubicBezTo>
                  <a:cubicBezTo>
                    <a:pt x="1598" y="6377"/>
                    <a:pt x="1068" y="6641"/>
                    <a:pt x="734" y="7120"/>
                  </a:cubicBezTo>
                  <a:cubicBezTo>
                    <a:pt x="0" y="8088"/>
                    <a:pt x="100" y="9622"/>
                    <a:pt x="1335" y="11056"/>
                  </a:cubicBezTo>
                  <a:cubicBezTo>
                    <a:pt x="1890" y="11702"/>
                    <a:pt x="2466" y="11902"/>
                    <a:pt x="2934" y="11902"/>
                  </a:cubicBezTo>
                  <a:cubicBezTo>
                    <a:pt x="3506" y="11902"/>
                    <a:pt x="3918" y="11603"/>
                    <a:pt x="3936" y="11457"/>
                  </a:cubicBezTo>
                  <a:cubicBezTo>
                    <a:pt x="3936" y="11457"/>
                    <a:pt x="4070" y="15193"/>
                    <a:pt x="4070" y="15960"/>
                  </a:cubicBezTo>
                  <a:cubicBezTo>
                    <a:pt x="4070" y="16694"/>
                    <a:pt x="3970" y="17161"/>
                    <a:pt x="2969" y="17328"/>
                  </a:cubicBezTo>
                  <a:cubicBezTo>
                    <a:pt x="2002" y="17528"/>
                    <a:pt x="1601" y="17594"/>
                    <a:pt x="1601" y="17594"/>
                  </a:cubicBezTo>
                  <a:cubicBezTo>
                    <a:pt x="1601" y="17594"/>
                    <a:pt x="3995" y="19686"/>
                    <a:pt x="8432" y="19686"/>
                  </a:cubicBezTo>
                  <a:cubicBezTo>
                    <a:pt x="9100" y="19686"/>
                    <a:pt x="9815" y="19638"/>
                    <a:pt x="10575" y="19529"/>
                  </a:cubicBezTo>
                  <a:cubicBezTo>
                    <a:pt x="14411" y="18995"/>
                    <a:pt x="12643" y="17328"/>
                    <a:pt x="12643" y="17328"/>
                  </a:cubicBezTo>
                  <a:cubicBezTo>
                    <a:pt x="12643" y="17328"/>
                    <a:pt x="11842" y="17161"/>
                    <a:pt x="11408" y="17027"/>
                  </a:cubicBezTo>
                  <a:cubicBezTo>
                    <a:pt x="10808" y="16827"/>
                    <a:pt x="10875" y="16560"/>
                    <a:pt x="10841" y="15927"/>
                  </a:cubicBezTo>
                  <a:lnTo>
                    <a:pt x="10741" y="14692"/>
                  </a:lnTo>
                  <a:lnTo>
                    <a:pt x="10741" y="14692"/>
                  </a:lnTo>
                  <a:cubicBezTo>
                    <a:pt x="11102" y="14716"/>
                    <a:pt x="11421" y="14729"/>
                    <a:pt x="11707" y="14729"/>
                  </a:cubicBezTo>
                  <a:cubicBezTo>
                    <a:pt x="12613" y="14729"/>
                    <a:pt x="13202" y="14604"/>
                    <a:pt x="13810" y="14325"/>
                  </a:cubicBezTo>
                  <a:cubicBezTo>
                    <a:pt x="15111" y="13725"/>
                    <a:pt x="16045" y="12324"/>
                    <a:pt x="16145" y="8288"/>
                  </a:cubicBezTo>
                  <a:cubicBezTo>
                    <a:pt x="16179" y="6653"/>
                    <a:pt x="15745" y="5886"/>
                    <a:pt x="15778" y="5519"/>
                  </a:cubicBezTo>
                  <a:cubicBezTo>
                    <a:pt x="15978" y="3318"/>
                    <a:pt x="15845" y="2951"/>
                    <a:pt x="15378" y="1783"/>
                  </a:cubicBezTo>
                  <a:cubicBezTo>
                    <a:pt x="14886" y="700"/>
                    <a:pt x="13893" y="0"/>
                    <a:pt x="12943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8"/>
            <p:cNvSpPr/>
            <p:nvPr/>
          </p:nvSpPr>
          <p:spPr>
            <a:xfrm>
              <a:off x="2700626" y="1703858"/>
              <a:ext cx="33814" cy="21837"/>
            </a:xfrm>
            <a:custGeom>
              <a:avLst/>
              <a:gdLst/>
              <a:ahLst/>
              <a:cxnLst/>
              <a:rect l="l" t="t" r="r" b="b"/>
              <a:pathLst>
                <a:path w="2236" h="1444" extrusionOk="0">
                  <a:moveTo>
                    <a:pt x="167" y="0"/>
                  </a:moveTo>
                  <a:lnTo>
                    <a:pt x="167" y="0"/>
                  </a:lnTo>
                  <a:cubicBezTo>
                    <a:pt x="0" y="567"/>
                    <a:pt x="301" y="1201"/>
                    <a:pt x="901" y="1401"/>
                  </a:cubicBezTo>
                  <a:cubicBezTo>
                    <a:pt x="1000" y="1430"/>
                    <a:pt x="1100" y="1444"/>
                    <a:pt x="1200" y="1444"/>
                  </a:cubicBezTo>
                  <a:cubicBezTo>
                    <a:pt x="1673" y="1444"/>
                    <a:pt x="2125" y="1130"/>
                    <a:pt x="2235" y="634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8"/>
            <p:cNvSpPr/>
            <p:nvPr/>
          </p:nvSpPr>
          <p:spPr>
            <a:xfrm>
              <a:off x="2702638" y="1710890"/>
              <a:ext cx="20703" cy="14926"/>
            </a:xfrm>
            <a:custGeom>
              <a:avLst/>
              <a:gdLst/>
              <a:ahLst/>
              <a:cxnLst/>
              <a:rect l="l" t="t" r="r" b="b"/>
              <a:pathLst>
                <a:path w="1369" h="987" extrusionOk="0">
                  <a:moveTo>
                    <a:pt x="234" y="0"/>
                  </a:moveTo>
                  <a:cubicBezTo>
                    <a:pt x="212" y="0"/>
                    <a:pt x="190" y="1"/>
                    <a:pt x="168" y="2"/>
                  </a:cubicBezTo>
                  <a:lnTo>
                    <a:pt x="1" y="36"/>
                  </a:lnTo>
                  <a:cubicBezTo>
                    <a:pt x="68" y="436"/>
                    <a:pt x="368" y="803"/>
                    <a:pt x="768" y="936"/>
                  </a:cubicBezTo>
                  <a:cubicBezTo>
                    <a:pt x="868" y="970"/>
                    <a:pt x="968" y="986"/>
                    <a:pt x="1068" y="986"/>
                  </a:cubicBezTo>
                  <a:cubicBezTo>
                    <a:pt x="1168" y="986"/>
                    <a:pt x="1268" y="970"/>
                    <a:pt x="1369" y="936"/>
                  </a:cubicBezTo>
                  <a:cubicBezTo>
                    <a:pt x="1240" y="391"/>
                    <a:pt x="773" y="0"/>
                    <a:pt x="234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8"/>
            <p:cNvSpPr/>
            <p:nvPr/>
          </p:nvSpPr>
          <p:spPr>
            <a:xfrm>
              <a:off x="2768723" y="1594628"/>
              <a:ext cx="25738" cy="18948"/>
            </a:xfrm>
            <a:custGeom>
              <a:avLst/>
              <a:gdLst/>
              <a:ahLst/>
              <a:cxnLst/>
              <a:rect l="l" t="t" r="r" b="b"/>
              <a:pathLst>
                <a:path w="1702" h="1253" extrusionOk="0">
                  <a:moveTo>
                    <a:pt x="758" y="1"/>
                  </a:moveTo>
                  <a:cubicBezTo>
                    <a:pt x="441" y="1"/>
                    <a:pt x="144" y="174"/>
                    <a:pt x="1" y="485"/>
                  </a:cubicBezTo>
                  <a:lnTo>
                    <a:pt x="1502" y="1252"/>
                  </a:lnTo>
                  <a:cubicBezTo>
                    <a:pt x="1702" y="819"/>
                    <a:pt x="1535" y="318"/>
                    <a:pt x="1135" y="85"/>
                  </a:cubicBezTo>
                  <a:cubicBezTo>
                    <a:pt x="1012" y="28"/>
                    <a:pt x="883" y="1"/>
                    <a:pt x="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8"/>
            <p:cNvSpPr/>
            <p:nvPr/>
          </p:nvSpPr>
          <p:spPr>
            <a:xfrm>
              <a:off x="2673890" y="1597834"/>
              <a:ext cx="25239" cy="19780"/>
            </a:xfrm>
            <a:custGeom>
              <a:avLst/>
              <a:gdLst/>
              <a:ahLst/>
              <a:cxnLst/>
              <a:rect l="l" t="t" r="r" b="b"/>
              <a:pathLst>
                <a:path w="1669" h="1308" extrusionOk="0">
                  <a:moveTo>
                    <a:pt x="981" y="1"/>
                  </a:moveTo>
                  <a:cubicBezTo>
                    <a:pt x="830" y="1"/>
                    <a:pt x="676" y="45"/>
                    <a:pt x="534" y="140"/>
                  </a:cubicBezTo>
                  <a:cubicBezTo>
                    <a:pt x="134" y="373"/>
                    <a:pt x="1" y="907"/>
                    <a:pt x="234" y="1307"/>
                  </a:cubicBezTo>
                  <a:lnTo>
                    <a:pt x="1668" y="406"/>
                  </a:lnTo>
                  <a:cubicBezTo>
                    <a:pt x="1518" y="148"/>
                    <a:pt x="12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8"/>
            <p:cNvSpPr/>
            <p:nvPr/>
          </p:nvSpPr>
          <p:spPr>
            <a:xfrm>
              <a:off x="2765698" y="1630574"/>
              <a:ext cx="22215" cy="20869"/>
            </a:xfrm>
            <a:custGeom>
              <a:avLst/>
              <a:gdLst/>
              <a:ahLst/>
              <a:cxnLst/>
              <a:rect l="l" t="t" r="r" b="b"/>
              <a:pathLst>
                <a:path w="1469" h="1380" extrusionOk="0">
                  <a:moveTo>
                    <a:pt x="665" y="0"/>
                  </a:moveTo>
                  <a:cubicBezTo>
                    <a:pt x="340" y="0"/>
                    <a:pt x="64" y="278"/>
                    <a:pt x="34" y="610"/>
                  </a:cubicBezTo>
                  <a:cubicBezTo>
                    <a:pt x="1" y="1010"/>
                    <a:pt x="301" y="1344"/>
                    <a:pt x="701" y="1377"/>
                  </a:cubicBezTo>
                  <a:cubicBezTo>
                    <a:pt x="722" y="1379"/>
                    <a:pt x="742" y="1380"/>
                    <a:pt x="763" y="1380"/>
                  </a:cubicBezTo>
                  <a:cubicBezTo>
                    <a:pt x="1105" y="1380"/>
                    <a:pt x="1403" y="1121"/>
                    <a:pt x="1435" y="743"/>
                  </a:cubicBezTo>
                  <a:cubicBezTo>
                    <a:pt x="1468" y="376"/>
                    <a:pt x="1168" y="43"/>
                    <a:pt x="768" y="9"/>
                  </a:cubicBezTo>
                  <a:cubicBezTo>
                    <a:pt x="733" y="3"/>
                    <a:pt x="699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8"/>
            <p:cNvSpPr/>
            <p:nvPr/>
          </p:nvSpPr>
          <p:spPr>
            <a:xfrm>
              <a:off x="2688513" y="1633190"/>
              <a:ext cx="22215" cy="21277"/>
            </a:xfrm>
            <a:custGeom>
              <a:avLst/>
              <a:gdLst/>
              <a:ahLst/>
              <a:cxnLst/>
              <a:rect l="l" t="t" r="r" b="b"/>
              <a:pathLst>
                <a:path w="1469" h="1407" extrusionOk="0">
                  <a:moveTo>
                    <a:pt x="734" y="0"/>
                  </a:moveTo>
                  <a:cubicBezTo>
                    <a:pt x="365" y="0"/>
                    <a:pt x="66" y="259"/>
                    <a:pt x="34" y="637"/>
                  </a:cubicBezTo>
                  <a:cubicBezTo>
                    <a:pt x="1" y="1004"/>
                    <a:pt x="301" y="1371"/>
                    <a:pt x="701" y="1404"/>
                  </a:cubicBezTo>
                  <a:cubicBezTo>
                    <a:pt x="720" y="1406"/>
                    <a:pt x="739" y="1407"/>
                    <a:pt x="757" y="1407"/>
                  </a:cubicBezTo>
                  <a:cubicBezTo>
                    <a:pt x="1102" y="1407"/>
                    <a:pt x="1404" y="1119"/>
                    <a:pt x="1435" y="770"/>
                  </a:cubicBezTo>
                  <a:cubicBezTo>
                    <a:pt x="1469" y="370"/>
                    <a:pt x="1168" y="36"/>
                    <a:pt x="801" y="3"/>
                  </a:cubicBezTo>
                  <a:cubicBezTo>
                    <a:pt x="779" y="1"/>
                    <a:pt x="757" y="0"/>
                    <a:pt x="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8"/>
            <p:cNvSpPr/>
            <p:nvPr/>
          </p:nvSpPr>
          <p:spPr>
            <a:xfrm>
              <a:off x="2732399" y="1626173"/>
              <a:ext cx="41390" cy="65087"/>
            </a:xfrm>
            <a:custGeom>
              <a:avLst/>
              <a:gdLst/>
              <a:ahLst/>
              <a:cxnLst/>
              <a:rect l="l" t="t" r="r" b="b"/>
              <a:pathLst>
                <a:path w="2737" h="4304" extrusionOk="0">
                  <a:moveTo>
                    <a:pt x="1" y="0"/>
                  </a:moveTo>
                  <a:lnTo>
                    <a:pt x="501" y="4303"/>
                  </a:lnTo>
                  <a:lnTo>
                    <a:pt x="2736" y="32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8"/>
            <p:cNvSpPr/>
            <p:nvPr/>
          </p:nvSpPr>
          <p:spPr>
            <a:xfrm>
              <a:off x="2637566" y="1736643"/>
              <a:ext cx="89313" cy="49451"/>
            </a:xfrm>
            <a:custGeom>
              <a:avLst/>
              <a:gdLst/>
              <a:ahLst/>
              <a:cxnLst/>
              <a:rect l="l" t="t" r="r" b="b"/>
              <a:pathLst>
                <a:path w="5906" h="3270" extrusionOk="0">
                  <a:moveTo>
                    <a:pt x="1" y="0"/>
                  </a:moveTo>
                  <a:cubicBezTo>
                    <a:pt x="1" y="801"/>
                    <a:pt x="401" y="1535"/>
                    <a:pt x="1068" y="1968"/>
                  </a:cubicBezTo>
                  <a:cubicBezTo>
                    <a:pt x="2603" y="2836"/>
                    <a:pt x="5905" y="3269"/>
                    <a:pt x="5905" y="3269"/>
                  </a:cubicBezTo>
                  <a:lnTo>
                    <a:pt x="5838" y="2335"/>
                  </a:lnTo>
                  <a:cubicBezTo>
                    <a:pt x="3170" y="2069"/>
                    <a:pt x="601" y="1235"/>
                    <a:pt x="1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8"/>
            <p:cNvSpPr/>
            <p:nvPr/>
          </p:nvSpPr>
          <p:spPr>
            <a:xfrm>
              <a:off x="2750561" y="1928109"/>
              <a:ext cx="103710" cy="65314"/>
            </a:xfrm>
            <a:custGeom>
              <a:avLst/>
              <a:gdLst/>
              <a:ahLst/>
              <a:cxnLst/>
              <a:rect l="l" t="t" r="r" b="b"/>
              <a:pathLst>
                <a:path w="6858" h="4319" extrusionOk="0">
                  <a:moveTo>
                    <a:pt x="6282" y="1"/>
                  </a:moveTo>
                  <a:cubicBezTo>
                    <a:pt x="6247" y="1"/>
                    <a:pt x="6211" y="5"/>
                    <a:pt x="6172" y="15"/>
                  </a:cubicBezTo>
                  <a:cubicBezTo>
                    <a:pt x="5338" y="182"/>
                    <a:pt x="3203" y="1083"/>
                    <a:pt x="2603" y="1249"/>
                  </a:cubicBezTo>
                  <a:cubicBezTo>
                    <a:pt x="1969" y="1449"/>
                    <a:pt x="1302" y="1816"/>
                    <a:pt x="1" y="2817"/>
                  </a:cubicBezTo>
                  <a:lnTo>
                    <a:pt x="2069" y="4318"/>
                  </a:lnTo>
                  <a:cubicBezTo>
                    <a:pt x="2069" y="4318"/>
                    <a:pt x="3236" y="2917"/>
                    <a:pt x="3804" y="2617"/>
                  </a:cubicBezTo>
                  <a:cubicBezTo>
                    <a:pt x="4404" y="2283"/>
                    <a:pt x="5738" y="1716"/>
                    <a:pt x="6239" y="1249"/>
                  </a:cubicBezTo>
                  <a:cubicBezTo>
                    <a:pt x="6857" y="754"/>
                    <a:pt x="6730" y="1"/>
                    <a:pt x="6282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8"/>
            <p:cNvSpPr/>
            <p:nvPr/>
          </p:nvSpPr>
          <p:spPr>
            <a:xfrm>
              <a:off x="2422675" y="1821889"/>
              <a:ext cx="419710" cy="378819"/>
            </a:xfrm>
            <a:custGeom>
              <a:avLst/>
              <a:gdLst/>
              <a:ahLst/>
              <a:cxnLst/>
              <a:rect l="l" t="t" r="r" b="b"/>
              <a:pathLst>
                <a:path w="27754" h="25050" extrusionOk="0">
                  <a:moveTo>
                    <a:pt x="8774" y="1"/>
                  </a:moveTo>
                  <a:cubicBezTo>
                    <a:pt x="5605" y="401"/>
                    <a:pt x="4504" y="668"/>
                    <a:pt x="3203" y="3437"/>
                  </a:cubicBezTo>
                  <a:cubicBezTo>
                    <a:pt x="1902" y="6205"/>
                    <a:pt x="1" y="19148"/>
                    <a:pt x="67" y="21149"/>
                  </a:cubicBezTo>
                  <a:cubicBezTo>
                    <a:pt x="98" y="23229"/>
                    <a:pt x="14" y="25049"/>
                    <a:pt x="2934" y="25049"/>
                  </a:cubicBezTo>
                  <a:cubicBezTo>
                    <a:pt x="3151" y="25049"/>
                    <a:pt x="3385" y="25039"/>
                    <a:pt x="3637" y="25019"/>
                  </a:cubicBezTo>
                  <a:cubicBezTo>
                    <a:pt x="7406" y="24685"/>
                    <a:pt x="14278" y="20415"/>
                    <a:pt x="18481" y="19014"/>
                  </a:cubicBezTo>
                  <a:cubicBezTo>
                    <a:pt x="19248" y="18781"/>
                    <a:pt x="20048" y="18614"/>
                    <a:pt x="20849" y="18547"/>
                  </a:cubicBezTo>
                  <a:cubicBezTo>
                    <a:pt x="22784" y="18080"/>
                    <a:pt x="22884" y="16012"/>
                    <a:pt x="24351" y="14945"/>
                  </a:cubicBezTo>
                  <a:lnTo>
                    <a:pt x="25019" y="14911"/>
                  </a:lnTo>
                  <a:lnTo>
                    <a:pt x="25019" y="14911"/>
                  </a:lnTo>
                  <a:cubicBezTo>
                    <a:pt x="25019" y="14911"/>
                    <a:pt x="24785" y="15412"/>
                    <a:pt x="25285" y="15478"/>
                  </a:cubicBezTo>
                  <a:cubicBezTo>
                    <a:pt x="25445" y="15497"/>
                    <a:pt x="25593" y="15508"/>
                    <a:pt x="25732" y="15508"/>
                  </a:cubicBezTo>
                  <a:cubicBezTo>
                    <a:pt x="26088" y="15508"/>
                    <a:pt x="26380" y="15437"/>
                    <a:pt x="26620" y="15245"/>
                  </a:cubicBezTo>
                  <a:cubicBezTo>
                    <a:pt x="27053" y="14878"/>
                    <a:pt x="27754" y="13244"/>
                    <a:pt x="27320" y="12777"/>
                  </a:cubicBezTo>
                  <a:cubicBezTo>
                    <a:pt x="27253" y="12676"/>
                    <a:pt x="27120" y="12610"/>
                    <a:pt x="27020" y="12610"/>
                  </a:cubicBezTo>
                  <a:cubicBezTo>
                    <a:pt x="27020" y="12410"/>
                    <a:pt x="27020" y="12176"/>
                    <a:pt x="26987" y="11976"/>
                  </a:cubicBezTo>
                  <a:cubicBezTo>
                    <a:pt x="26887" y="11175"/>
                    <a:pt x="26186" y="11209"/>
                    <a:pt x="25686" y="11142"/>
                  </a:cubicBezTo>
                  <a:cubicBezTo>
                    <a:pt x="25686" y="10875"/>
                    <a:pt x="25552" y="10608"/>
                    <a:pt x="25352" y="10442"/>
                  </a:cubicBezTo>
                  <a:cubicBezTo>
                    <a:pt x="24952" y="10175"/>
                    <a:pt x="24552" y="10041"/>
                    <a:pt x="22750" y="9774"/>
                  </a:cubicBezTo>
                  <a:cubicBezTo>
                    <a:pt x="22574" y="9754"/>
                    <a:pt x="22401" y="9723"/>
                    <a:pt x="22213" y="9723"/>
                  </a:cubicBezTo>
                  <a:cubicBezTo>
                    <a:pt x="21797" y="9723"/>
                    <a:pt x="21307" y="9873"/>
                    <a:pt x="20549" y="10608"/>
                  </a:cubicBezTo>
                  <a:cubicBezTo>
                    <a:pt x="19748" y="11376"/>
                    <a:pt x="17380" y="13944"/>
                    <a:pt x="16479" y="14511"/>
                  </a:cubicBezTo>
                  <a:cubicBezTo>
                    <a:pt x="15578" y="15078"/>
                    <a:pt x="7740" y="17180"/>
                    <a:pt x="7740" y="17180"/>
                  </a:cubicBezTo>
                  <a:lnTo>
                    <a:pt x="9307" y="9374"/>
                  </a:lnTo>
                  <a:cubicBezTo>
                    <a:pt x="9307" y="9374"/>
                    <a:pt x="11742" y="2903"/>
                    <a:pt x="8774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8"/>
            <p:cNvSpPr/>
            <p:nvPr/>
          </p:nvSpPr>
          <p:spPr>
            <a:xfrm>
              <a:off x="2481698" y="2070578"/>
              <a:ext cx="60550" cy="49451"/>
            </a:xfrm>
            <a:custGeom>
              <a:avLst/>
              <a:gdLst/>
              <a:ahLst/>
              <a:cxnLst/>
              <a:rect l="l" t="t" r="r" b="b"/>
              <a:pathLst>
                <a:path w="4004" h="3270" extrusionOk="0">
                  <a:moveTo>
                    <a:pt x="4003" y="1"/>
                  </a:moveTo>
                  <a:lnTo>
                    <a:pt x="4003" y="1"/>
                  </a:lnTo>
                  <a:cubicBezTo>
                    <a:pt x="1068" y="768"/>
                    <a:pt x="301" y="1835"/>
                    <a:pt x="0" y="3270"/>
                  </a:cubicBezTo>
                  <a:cubicBezTo>
                    <a:pt x="401" y="2369"/>
                    <a:pt x="2169" y="1168"/>
                    <a:pt x="3837" y="768"/>
                  </a:cubicBezTo>
                  <a:lnTo>
                    <a:pt x="4003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8"/>
            <p:cNvSpPr/>
            <p:nvPr/>
          </p:nvSpPr>
          <p:spPr>
            <a:xfrm>
              <a:off x="2778810" y="1984320"/>
              <a:ext cx="32816" cy="6079"/>
            </a:xfrm>
            <a:custGeom>
              <a:avLst/>
              <a:gdLst/>
              <a:ahLst/>
              <a:cxnLst/>
              <a:rect l="l" t="t" r="r" b="b"/>
              <a:pathLst>
                <a:path w="2170" h="402" extrusionOk="0">
                  <a:moveTo>
                    <a:pt x="1" y="1"/>
                  </a:moveTo>
                  <a:lnTo>
                    <a:pt x="2169" y="401"/>
                  </a:lnTo>
                  <a:cubicBezTo>
                    <a:pt x="2169" y="301"/>
                    <a:pt x="2136" y="201"/>
                    <a:pt x="2102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8"/>
            <p:cNvSpPr/>
            <p:nvPr/>
          </p:nvSpPr>
          <p:spPr>
            <a:xfrm>
              <a:off x="2793947" y="2008032"/>
              <a:ext cx="37337" cy="4552"/>
            </a:xfrm>
            <a:custGeom>
              <a:avLst/>
              <a:gdLst/>
              <a:ahLst/>
              <a:cxnLst/>
              <a:rect l="l" t="t" r="r" b="b"/>
              <a:pathLst>
                <a:path w="2469" h="301" extrusionOk="0">
                  <a:moveTo>
                    <a:pt x="1" y="1"/>
                  </a:moveTo>
                  <a:lnTo>
                    <a:pt x="2469" y="301"/>
                  </a:lnTo>
                  <a:cubicBezTo>
                    <a:pt x="2469" y="201"/>
                    <a:pt x="2469" y="101"/>
                    <a:pt x="2469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8"/>
            <p:cNvSpPr/>
            <p:nvPr/>
          </p:nvSpPr>
          <p:spPr>
            <a:xfrm>
              <a:off x="2810597" y="2029218"/>
              <a:ext cx="15652" cy="17164"/>
            </a:xfrm>
            <a:custGeom>
              <a:avLst/>
              <a:gdLst/>
              <a:ahLst/>
              <a:cxnLst/>
              <a:rect l="l" t="t" r="r" b="b"/>
              <a:pathLst>
                <a:path w="1035" h="1135" extrusionOk="0">
                  <a:moveTo>
                    <a:pt x="1034" y="1"/>
                  </a:moveTo>
                  <a:lnTo>
                    <a:pt x="1034" y="1"/>
                  </a:lnTo>
                  <a:cubicBezTo>
                    <a:pt x="934" y="101"/>
                    <a:pt x="801" y="167"/>
                    <a:pt x="667" y="201"/>
                  </a:cubicBezTo>
                  <a:cubicBezTo>
                    <a:pt x="534" y="267"/>
                    <a:pt x="401" y="301"/>
                    <a:pt x="267" y="334"/>
                  </a:cubicBezTo>
                  <a:lnTo>
                    <a:pt x="267" y="367"/>
                  </a:lnTo>
                  <a:cubicBezTo>
                    <a:pt x="200" y="468"/>
                    <a:pt x="134" y="601"/>
                    <a:pt x="67" y="734"/>
                  </a:cubicBezTo>
                  <a:lnTo>
                    <a:pt x="0" y="801"/>
                  </a:lnTo>
                  <a:lnTo>
                    <a:pt x="100" y="801"/>
                  </a:lnTo>
                  <a:cubicBezTo>
                    <a:pt x="234" y="801"/>
                    <a:pt x="334" y="801"/>
                    <a:pt x="434" y="868"/>
                  </a:cubicBezTo>
                  <a:cubicBezTo>
                    <a:pt x="534" y="935"/>
                    <a:pt x="634" y="1035"/>
                    <a:pt x="701" y="1135"/>
                  </a:cubicBezTo>
                  <a:cubicBezTo>
                    <a:pt x="667" y="1035"/>
                    <a:pt x="567" y="901"/>
                    <a:pt x="467" y="834"/>
                  </a:cubicBezTo>
                  <a:cubicBezTo>
                    <a:pt x="392" y="759"/>
                    <a:pt x="280" y="722"/>
                    <a:pt x="172" y="722"/>
                  </a:cubicBezTo>
                  <a:cubicBezTo>
                    <a:pt x="167" y="722"/>
                    <a:pt x="161" y="722"/>
                    <a:pt x="156" y="722"/>
                  </a:cubicBezTo>
                  <a:lnTo>
                    <a:pt x="156" y="722"/>
                  </a:lnTo>
                  <a:cubicBezTo>
                    <a:pt x="221" y="625"/>
                    <a:pt x="271" y="527"/>
                    <a:pt x="320" y="429"/>
                  </a:cubicBezTo>
                  <a:lnTo>
                    <a:pt x="320" y="429"/>
                  </a:lnTo>
                  <a:cubicBezTo>
                    <a:pt x="447" y="398"/>
                    <a:pt x="574" y="364"/>
                    <a:pt x="701" y="301"/>
                  </a:cubicBezTo>
                  <a:cubicBezTo>
                    <a:pt x="834" y="234"/>
                    <a:pt x="968" y="134"/>
                    <a:pt x="1034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8"/>
            <p:cNvSpPr/>
            <p:nvPr/>
          </p:nvSpPr>
          <p:spPr>
            <a:xfrm>
              <a:off x="2790923" y="2034269"/>
              <a:ext cx="25738" cy="14140"/>
            </a:xfrm>
            <a:custGeom>
              <a:avLst/>
              <a:gdLst/>
              <a:ahLst/>
              <a:cxnLst/>
              <a:rect l="l" t="t" r="r" b="b"/>
              <a:pathLst>
                <a:path w="1702" h="935" extrusionOk="0">
                  <a:moveTo>
                    <a:pt x="1702" y="0"/>
                  </a:moveTo>
                  <a:lnTo>
                    <a:pt x="1702" y="0"/>
                  </a:lnTo>
                  <a:cubicBezTo>
                    <a:pt x="1401" y="33"/>
                    <a:pt x="1101" y="33"/>
                    <a:pt x="801" y="67"/>
                  </a:cubicBezTo>
                  <a:cubicBezTo>
                    <a:pt x="734" y="234"/>
                    <a:pt x="634" y="400"/>
                    <a:pt x="467" y="534"/>
                  </a:cubicBezTo>
                  <a:cubicBezTo>
                    <a:pt x="334" y="667"/>
                    <a:pt x="167" y="801"/>
                    <a:pt x="0" y="934"/>
                  </a:cubicBezTo>
                  <a:lnTo>
                    <a:pt x="701" y="901"/>
                  </a:lnTo>
                  <a:cubicBezTo>
                    <a:pt x="868" y="667"/>
                    <a:pt x="1168" y="500"/>
                    <a:pt x="1468" y="500"/>
                  </a:cubicBezTo>
                  <a:lnTo>
                    <a:pt x="1702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8"/>
            <p:cNvSpPr/>
            <p:nvPr/>
          </p:nvSpPr>
          <p:spPr>
            <a:xfrm>
              <a:off x="2682963" y="2928145"/>
              <a:ext cx="548357" cy="752133"/>
            </a:xfrm>
            <a:custGeom>
              <a:avLst/>
              <a:gdLst/>
              <a:ahLst/>
              <a:cxnLst/>
              <a:rect l="l" t="t" r="r" b="b"/>
              <a:pathLst>
                <a:path w="36261" h="49736" extrusionOk="0">
                  <a:moveTo>
                    <a:pt x="18081" y="0"/>
                  </a:moveTo>
                  <a:lnTo>
                    <a:pt x="18081" y="25919"/>
                  </a:lnTo>
                  <a:cubicBezTo>
                    <a:pt x="18081" y="27687"/>
                    <a:pt x="17113" y="29354"/>
                    <a:pt x="15579" y="30222"/>
                  </a:cubicBezTo>
                  <a:lnTo>
                    <a:pt x="1" y="39228"/>
                  </a:lnTo>
                  <a:lnTo>
                    <a:pt x="18147" y="49736"/>
                  </a:lnTo>
                  <a:lnTo>
                    <a:pt x="26120" y="45132"/>
                  </a:lnTo>
                  <a:cubicBezTo>
                    <a:pt x="32391" y="41530"/>
                    <a:pt x="36260" y="34858"/>
                    <a:pt x="36260" y="27620"/>
                  </a:cubicBezTo>
                  <a:lnTo>
                    <a:pt x="362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8"/>
            <p:cNvSpPr/>
            <p:nvPr/>
          </p:nvSpPr>
          <p:spPr>
            <a:xfrm>
              <a:off x="2956378" y="2928145"/>
              <a:ext cx="274428" cy="386576"/>
            </a:xfrm>
            <a:custGeom>
              <a:avLst/>
              <a:gdLst/>
              <a:ahLst/>
              <a:cxnLst/>
              <a:rect l="l" t="t" r="r" b="b"/>
              <a:pathLst>
                <a:path w="18147" h="25563" extrusionOk="0">
                  <a:moveTo>
                    <a:pt x="1" y="0"/>
                  </a:moveTo>
                  <a:lnTo>
                    <a:pt x="1" y="20415"/>
                  </a:lnTo>
                  <a:cubicBezTo>
                    <a:pt x="67" y="21716"/>
                    <a:pt x="935" y="23017"/>
                    <a:pt x="2669" y="24017"/>
                  </a:cubicBezTo>
                  <a:cubicBezTo>
                    <a:pt x="2903" y="24151"/>
                    <a:pt x="3169" y="24284"/>
                    <a:pt x="3403" y="24418"/>
                  </a:cubicBezTo>
                  <a:cubicBezTo>
                    <a:pt x="5062" y="25177"/>
                    <a:pt x="7082" y="25562"/>
                    <a:pt x="9101" y="25562"/>
                  </a:cubicBezTo>
                  <a:cubicBezTo>
                    <a:pt x="11424" y="25562"/>
                    <a:pt x="13745" y="25053"/>
                    <a:pt x="15512" y="24017"/>
                  </a:cubicBezTo>
                  <a:cubicBezTo>
                    <a:pt x="17179" y="23083"/>
                    <a:pt x="18047" y="21816"/>
                    <a:pt x="18147" y="20581"/>
                  </a:cubicBezTo>
                  <a:lnTo>
                    <a:pt x="181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8"/>
            <p:cNvSpPr/>
            <p:nvPr/>
          </p:nvSpPr>
          <p:spPr>
            <a:xfrm>
              <a:off x="2903419" y="2928145"/>
              <a:ext cx="327387" cy="752133"/>
            </a:xfrm>
            <a:custGeom>
              <a:avLst/>
              <a:gdLst/>
              <a:ahLst/>
              <a:cxnLst/>
              <a:rect l="l" t="t" r="r" b="b"/>
              <a:pathLst>
                <a:path w="21649" h="49736" extrusionOk="0">
                  <a:moveTo>
                    <a:pt x="18013" y="0"/>
                  </a:moveTo>
                  <a:lnTo>
                    <a:pt x="18013" y="27720"/>
                  </a:lnTo>
                  <a:cubicBezTo>
                    <a:pt x="18013" y="33557"/>
                    <a:pt x="14911" y="38928"/>
                    <a:pt x="9874" y="41897"/>
                  </a:cubicBezTo>
                  <a:lnTo>
                    <a:pt x="0" y="47668"/>
                  </a:lnTo>
                  <a:lnTo>
                    <a:pt x="3569" y="49736"/>
                  </a:lnTo>
                  <a:lnTo>
                    <a:pt x="11542" y="45132"/>
                  </a:lnTo>
                  <a:cubicBezTo>
                    <a:pt x="17813" y="41530"/>
                    <a:pt x="21649" y="34825"/>
                    <a:pt x="21649" y="27620"/>
                  </a:cubicBezTo>
                  <a:lnTo>
                    <a:pt x="216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8"/>
            <p:cNvSpPr/>
            <p:nvPr/>
          </p:nvSpPr>
          <p:spPr>
            <a:xfrm>
              <a:off x="2798484" y="2928145"/>
              <a:ext cx="252742" cy="606851"/>
            </a:xfrm>
            <a:custGeom>
              <a:avLst/>
              <a:gdLst/>
              <a:ahLst/>
              <a:cxnLst/>
              <a:rect l="l" t="t" r="r" b="b"/>
              <a:pathLst>
                <a:path w="16713" h="40129" extrusionOk="0">
                  <a:moveTo>
                    <a:pt x="10442" y="0"/>
                  </a:moveTo>
                  <a:lnTo>
                    <a:pt x="10442" y="25919"/>
                  </a:lnTo>
                  <a:cubicBezTo>
                    <a:pt x="10442" y="27687"/>
                    <a:pt x="9474" y="29354"/>
                    <a:pt x="7940" y="30222"/>
                  </a:cubicBezTo>
                  <a:lnTo>
                    <a:pt x="1" y="34825"/>
                  </a:lnTo>
                  <a:lnTo>
                    <a:pt x="1735" y="40129"/>
                  </a:lnTo>
                  <a:lnTo>
                    <a:pt x="12977" y="33624"/>
                  </a:lnTo>
                  <a:cubicBezTo>
                    <a:pt x="15278" y="32290"/>
                    <a:pt x="16679" y="29855"/>
                    <a:pt x="16713" y="27186"/>
                  </a:cubicBezTo>
                  <a:lnTo>
                    <a:pt x="167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8"/>
            <p:cNvSpPr/>
            <p:nvPr/>
          </p:nvSpPr>
          <p:spPr>
            <a:xfrm>
              <a:off x="2956378" y="3226270"/>
              <a:ext cx="274942" cy="88648"/>
            </a:xfrm>
            <a:custGeom>
              <a:avLst/>
              <a:gdLst/>
              <a:ahLst/>
              <a:cxnLst/>
              <a:rect l="l" t="t" r="r" b="b"/>
              <a:pathLst>
                <a:path w="18181" h="5862" extrusionOk="0">
                  <a:moveTo>
                    <a:pt x="34" y="0"/>
                  </a:moveTo>
                  <a:cubicBezTo>
                    <a:pt x="1" y="34"/>
                    <a:pt x="1" y="67"/>
                    <a:pt x="34" y="100"/>
                  </a:cubicBezTo>
                  <a:lnTo>
                    <a:pt x="34" y="0"/>
                  </a:lnTo>
                  <a:close/>
                  <a:moveTo>
                    <a:pt x="18180" y="0"/>
                  </a:moveTo>
                  <a:cubicBezTo>
                    <a:pt x="18180" y="67"/>
                    <a:pt x="18147" y="134"/>
                    <a:pt x="18180" y="234"/>
                  </a:cubicBezTo>
                  <a:lnTo>
                    <a:pt x="18180" y="0"/>
                  </a:lnTo>
                  <a:close/>
                  <a:moveTo>
                    <a:pt x="34" y="100"/>
                  </a:moveTo>
                  <a:lnTo>
                    <a:pt x="34" y="634"/>
                  </a:lnTo>
                  <a:cubicBezTo>
                    <a:pt x="1" y="634"/>
                    <a:pt x="1" y="667"/>
                    <a:pt x="34" y="701"/>
                  </a:cubicBezTo>
                  <a:cubicBezTo>
                    <a:pt x="67" y="2002"/>
                    <a:pt x="935" y="3303"/>
                    <a:pt x="2669" y="4303"/>
                  </a:cubicBezTo>
                  <a:cubicBezTo>
                    <a:pt x="2903" y="4437"/>
                    <a:pt x="3169" y="4570"/>
                    <a:pt x="3403" y="4704"/>
                  </a:cubicBezTo>
                  <a:cubicBezTo>
                    <a:pt x="5055" y="5476"/>
                    <a:pt x="7065" y="5862"/>
                    <a:pt x="9075" y="5862"/>
                  </a:cubicBezTo>
                  <a:cubicBezTo>
                    <a:pt x="11407" y="5862"/>
                    <a:pt x="13738" y="5342"/>
                    <a:pt x="15512" y="4303"/>
                  </a:cubicBezTo>
                  <a:cubicBezTo>
                    <a:pt x="17179" y="3369"/>
                    <a:pt x="18047" y="2102"/>
                    <a:pt x="18180" y="867"/>
                  </a:cubicBezTo>
                  <a:lnTo>
                    <a:pt x="18180" y="601"/>
                  </a:lnTo>
                  <a:lnTo>
                    <a:pt x="18180" y="234"/>
                  </a:lnTo>
                  <a:cubicBezTo>
                    <a:pt x="18047" y="1501"/>
                    <a:pt x="17179" y="2736"/>
                    <a:pt x="15512" y="3703"/>
                  </a:cubicBezTo>
                  <a:cubicBezTo>
                    <a:pt x="13729" y="4729"/>
                    <a:pt x="11384" y="5250"/>
                    <a:pt x="9041" y="5250"/>
                  </a:cubicBezTo>
                  <a:cubicBezTo>
                    <a:pt x="7042" y="5250"/>
                    <a:pt x="5046" y="4871"/>
                    <a:pt x="3403" y="4103"/>
                  </a:cubicBezTo>
                  <a:cubicBezTo>
                    <a:pt x="3169" y="3970"/>
                    <a:pt x="2903" y="3836"/>
                    <a:pt x="2669" y="3703"/>
                  </a:cubicBezTo>
                  <a:cubicBezTo>
                    <a:pt x="935" y="2702"/>
                    <a:pt x="67" y="1401"/>
                    <a:pt x="34" y="1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8"/>
            <p:cNvSpPr/>
            <p:nvPr/>
          </p:nvSpPr>
          <p:spPr>
            <a:xfrm>
              <a:off x="2981103" y="3062826"/>
              <a:ext cx="222467" cy="38426"/>
            </a:xfrm>
            <a:custGeom>
              <a:avLst/>
              <a:gdLst/>
              <a:ahLst/>
              <a:cxnLst/>
              <a:rect l="l" t="t" r="r" b="b"/>
              <a:pathLst>
                <a:path w="14711" h="2541" extrusionOk="0">
                  <a:moveTo>
                    <a:pt x="734" y="0"/>
                  </a:moveTo>
                  <a:cubicBezTo>
                    <a:pt x="234" y="0"/>
                    <a:pt x="0" y="601"/>
                    <a:pt x="367" y="934"/>
                  </a:cubicBezTo>
                  <a:cubicBezTo>
                    <a:pt x="474" y="1042"/>
                    <a:pt x="606" y="1090"/>
                    <a:pt x="736" y="1090"/>
                  </a:cubicBezTo>
                  <a:cubicBezTo>
                    <a:pt x="1010" y="1090"/>
                    <a:pt x="1278" y="874"/>
                    <a:pt x="1301" y="534"/>
                  </a:cubicBezTo>
                  <a:cubicBezTo>
                    <a:pt x="1301" y="234"/>
                    <a:pt x="1034" y="0"/>
                    <a:pt x="734" y="0"/>
                  </a:cubicBezTo>
                  <a:close/>
                  <a:moveTo>
                    <a:pt x="14143" y="0"/>
                  </a:moveTo>
                  <a:cubicBezTo>
                    <a:pt x="13676" y="0"/>
                    <a:pt x="13410" y="601"/>
                    <a:pt x="13777" y="934"/>
                  </a:cubicBezTo>
                  <a:cubicBezTo>
                    <a:pt x="13884" y="1042"/>
                    <a:pt x="14019" y="1090"/>
                    <a:pt x="14152" y="1090"/>
                  </a:cubicBezTo>
                  <a:cubicBezTo>
                    <a:pt x="14434" y="1090"/>
                    <a:pt x="14711" y="874"/>
                    <a:pt x="14711" y="534"/>
                  </a:cubicBezTo>
                  <a:cubicBezTo>
                    <a:pt x="14711" y="234"/>
                    <a:pt x="14444" y="0"/>
                    <a:pt x="14143" y="0"/>
                  </a:cubicBezTo>
                  <a:close/>
                  <a:moveTo>
                    <a:pt x="4603" y="1468"/>
                  </a:moveTo>
                  <a:cubicBezTo>
                    <a:pt x="4136" y="1468"/>
                    <a:pt x="3869" y="2035"/>
                    <a:pt x="4236" y="2369"/>
                  </a:cubicBezTo>
                  <a:cubicBezTo>
                    <a:pt x="4345" y="2488"/>
                    <a:pt x="4482" y="2541"/>
                    <a:pt x="4617" y="2541"/>
                  </a:cubicBezTo>
                  <a:cubicBezTo>
                    <a:pt x="4897" y="2541"/>
                    <a:pt x="5170" y="2317"/>
                    <a:pt x="5170" y="2002"/>
                  </a:cubicBezTo>
                  <a:cubicBezTo>
                    <a:pt x="5170" y="1702"/>
                    <a:pt x="4904" y="1468"/>
                    <a:pt x="4637" y="1468"/>
                  </a:cubicBezTo>
                  <a:close/>
                  <a:moveTo>
                    <a:pt x="10325" y="1465"/>
                  </a:moveTo>
                  <a:cubicBezTo>
                    <a:pt x="10308" y="1465"/>
                    <a:pt x="10291" y="1466"/>
                    <a:pt x="10274" y="1468"/>
                  </a:cubicBezTo>
                  <a:cubicBezTo>
                    <a:pt x="9774" y="1468"/>
                    <a:pt x="9540" y="2035"/>
                    <a:pt x="9874" y="2369"/>
                  </a:cubicBezTo>
                  <a:cubicBezTo>
                    <a:pt x="9993" y="2488"/>
                    <a:pt x="10134" y="2541"/>
                    <a:pt x="10270" y="2541"/>
                  </a:cubicBezTo>
                  <a:cubicBezTo>
                    <a:pt x="10550" y="2541"/>
                    <a:pt x="10808" y="2317"/>
                    <a:pt x="10808" y="2002"/>
                  </a:cubicBezTo>
                  <a:cubicBezTo>
                    <a:pt x="10808" y="1719"/>
                    <a:pt x="10600" y="1465"/>
                    <a:pt x="10325" y="14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8"/>
            <p:cNvSpPr/>
            <p:nvPr/>
          </p:nvSpPr>
          <p:spPr>
            <a:xfrm>
              <a:off x="2809584" y="2837849"/>
              <a:ext cx="568016" cy="224357"/>
            </a:xfrm>
            <a:custGeom>
              <a:avLst/>
              <a:gdLst/>
              <a:ahLst/>
              <a:cxnLst/>
              <a:rect l="l" t="t" r="r" b="b"/>
              <a:pathLst>
                <a:path w="37561" h="14836" extrusionOk="0">
                  <a:moveTo>
                    <a:pt x="1" y="0"/>
                  </a:moveTo>
                  <a:lnTo>
                    <a:pt x="7773" y="10641"/>
                  </a:lnTo>
                  <a:cubicBezTo>
                    <a:pt x="8440" y="11542"/>
                    <a:pt x="9307" y="12276"/>
                    <a:pt x="10308" y="12809"/>
                  </a:cubicBezTo>
                  <a:cubicBezTo>
                    <a:pt x="12643" y="14160"/>
                    <a:pt x="15712" y="14836"/>
                    <a:pt x="18781" y="14836"/>
                  </a:cubicBezTo>
                  <a:cubicBezTo>
                    <a:pt x="21850" y="14836"/>
                    <a:pt x="24918" y="14160"/>
                    <a:pt x="27253" y="12809"/>
                  </a:cubicBezTo>
                  <a:cubicBezTo>
                    <a:pt x="28254" y="12276"/>
                    <a:pt x="29088" y="11542"/>
                    <a:pt x="29789" y="10641"/>
                  </a:cubicBezTo>
                  <a:lnTo>
                    <a:pt x="375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8"/>
            <p:cNvSpPr/>
            <p:nvPr/>
          </p:nvSpPr>
          <p:spPr>
            <a:xfrm>
              <a:off x="2785872" y="2591669"/>
              <a:ext cx="615440" cy="355152"/>
            </a:xfrm>
            <a:custGeom>
              <a:avLst/>
              <a:gdLst/>
              <a:ahLst/>
              <a:cxnLst/>
              <a:rect l="l" t="t" r="r" b="b"/>
              <a:pathLst>
                <a:path w="40697" h="23485" extrusionOk="0">
                  <a:moveTo>
                    <a:pt x="20349" y="1"/>
                  </a:moveTo>
                  <a:cubicBezTo>
                    <a:pt x="9107" y="1"/>
                    <a:pt x="1" y="5238"/>
                    <a:pt x="1" y="11743"/>
                  </a:cubicBezTo>
                  <a:cubicBezTo>
                    <a:pt x="1" y="18214"/>
                    <a:pt x="9107" y="23484"/>
                    <a:pt x="20349" y="23484"/>
                  </a:cubicBezTo>
                  <a:cubicBezTo>
                    <a:pt x="31590" y="23484"/>
                    <a:pt x="40697" y="18214"/>
                    <a:pt x="40697" y="11743"/>
                  </a:cubicBezTo>
                  <a:cubicBezTo>
                    <a:pt x="40697" y="5238"/>
                    <a:pt x="31590" y="1"/>
                    <a:pt x="20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8"/>
            <p:cNvSpPr/>
            <p:nvPr/>
          </p:nvSpPr>
          <p:spPr>
            <a:xfrm>
              <a:off x="2925604" y="2853107"/>
              <a:ext cx="335977" cy="93714"/>
            </a:xfrm>
            <a:custGeom>
              <a:avLst/>
              <a:gdLst/>
              <a:ahLst/>
              <a:cxnLst/>
              <a:rect l="l" t="t" r="r" b="b"/>
              <a:pathLst>
                <a:path w="22217" h="6197" extrusionOk="0">
                  <a:moveTo>
                    <a:pt x="11109" y="0"/>
                  </a:moveTo>
                  <a:cubicBezTo>
                    <a:pt x="8040" y="0"/>
                    <a:pt x="4971" y="676"/>
                    <a:pt x="2636" y="2027"/>
                  </a:cubicBezTo>
                  <a:cubicBezTo>
                    <a:pt x="1602" y="2560"/>
                    <a:pt x="701" y="3361"/>
                    <a:pt x="1" y="4295"/>
                  </a:cubicBezTo>
                  <a:cubicBezTo>
                    <a:pt x="3370" y="5563"/>
                    <a:pt x="7239" y="6196"/>
                    <a:pt x="11109" y="6196"/>
                  </a:cubicBezTo>
                  <a:cubicBezTo>
                    <a:pt x="14978" y="6196"/>
                    <a:pt x="18848" y="5563"/>
                    <a:pt x="22217" y="4295"/>
                  </a:cubicBezTo>
                  <a:cubicBezTo>
                    <a:pt x="21516" y="3361"/>
                    <a:pt x="20616" y="2560"/>
                    <a:pt x="19581" y="2027"/>
                  </a:cubicBezTo>
                  <a:cubicBezTo>
                    <a:pt x="17246" y="676"/>
                    <a:pt x="14178" y="0"/>
                    <a:pt x="11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8"/>
            <p:cNvSpPr/>
            <p:nvPr/>
          </p:nvSpPr>
          <p:spPr>
            <a:xfrm>
              <a:off x="2772262" y="2578301"/>
              <a:ext cx="642676" cy="381631"/>
            </a:xfrm>
            <a:custGeom>
              <a:avLst/>
              <a:gdLst/>
              <a:ahLst/>
              <a:cxnLst/>
              <a:rect l="l" t="t" r="r" b="b"/>
              <a:pathLst>
                <a:path w="42498" h="25236" extrusionOk="0">
                  <a:moveTo>
                    <a:pt x="21261" y="1735"/>
                  </a:moveTo>
                  <a:cubicBezTo>
                    <a:pt x="26311" y="1735"/>
                    <a:pt x="31356" y="2853"/>
                    <a:pt x="35192" y="5088"/>
                  </a:cubicBezTo>
                  <a:cubicBezTo>
                    <a:pt x="38761" y="7123"/>
                    <a:pt x="40729" y="9825"/>
                    <a:pt x="40729" y="12627"/>
                  </a:cubicBezTo>
                  <a:cubicBezTo>
                    <a:pt x="40729" y="15429"/>
                    <a:pt x="38761" y="18097"/>
                    <a:pt x="35192" y="20165"/>
                  </a:cubicBezTo>
                  <a:cubicBezTo>
                    <a:pt x="31356" y="22384"/>
                    <a:pt x="26311" y="23493"/>
                    <a:pt x="21261" y="23493"/>
                  </a:cubicBezTo>
                  <a:cubicBezTo>
                    <a:pt x="16212" y="23493"/>
                    <a:pt x="11158" y="22384"/>
                    <a:pt x="7305" y="20165"/>
                  </a:cubicBezTo>
                  <a:cubicBezTo>
                    <a:pt x="3736" y="18097"/>
                    <a:pt x="1801" y="15429"/>
                    <a:pt x="1801" y="12627"/>
                  </a:cubicBezTo>
                  <a:cubicBezTo>
                    <a:pt x="1801" y="9791"/>
                    <a:pt x="3736" y="7123"/>
                    <a:pt x="7305" y="5088"/>
                  </a:cubicBezTo>
                  <a:cubicBezTo>
                    <a:pt x="11158" y="2853"/>
                    <a:pt x="16212" y="1735"/>
                    <a:pt x="21261" y="1735"/>
                  </a:cubicBezTo>
                  <a:close/>
                  <a:moveTo>
                    <a:pt x="21261" y="1"/>
                  </a:moveTo>
                  <a:cubicBezTo>
                    <a:pt x="15887" y="1"/>
                    <a:pt x="10508" y="1185"/>
                    <a:pt x="6405" y="3553"/>
                  </a:cubicBezTo>
                  <a:cubicBezTo>
                    <a:pt x="2302" y="5955"/>
                    <a:pt x="0" y="9157"/>
                    <a:pt x="0" y="12627"/>
                  </a:cubicBezTo>
                  <a:cubicBezTo>
                    <a:pt x="0" y="16096"/>
                    <a:pt x="2302" y="19298"/>
                    <a:pt x="6405" y="21700"/>
                  </a:cubicBezTo>
                  <a:cubicBezTo>
                    <a:pt x="10508" y="24068"/>
                    <a:pt x="15878" y="25236"/>
                    <a:pt x="21249" y="25236"/>
                  </a:cubicBezTo>
                  <a:cubicBezTo>
                    <a:pt x="26619" y="25236"/>
                    <a:pt x="31956" y="24068"/>
                    <a:pt x="36093" y="21700"/>
                  </a:cubicBezTo>
                  <a:cubicBezTo>
                    <a:pt x="40229" y="19298"/>
                    <a:pt x="42497" y="16096"/>
                    <a:pt x="42497" y="12627"/>
                  </a:cubicBezTo>
                  <a:cubicBezTo>
                    <a:pt x="42497" y="9157"/>
                    <a:pt x="40229" y="5922"/>
                    <a:pt x="36093" y="3553"/>
                  </a:cubicBezTo>
                  <a:cubicBezTo>
                    <a:pt x="32006" y="1185"/>
                    <a:pt x="26636" y="1"/>
                    <a:pt x="21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8"/>
            <p:cNvSpPr/>
            <p:nvPr/>
          </p:nvSpPr>
          <p:spPr>
            <a:xfrm>
              <a:off x="2932878" y="2647169"/>
              <a:ext cx="75507" cy="207541"/>
            </a:xfrm>
            <a:custGeom>
              <a:avLst/>
              <a:gdLst/>
              <a:ahLst/>
              <a:cxnLst/>
              <a:rect l="l" t="t" r="r" b="b"/>
              <a:pathLst>
                <a:path w="4993" h="13724" extrusionOk="0">
                  <a:moveTo>
                    <a:pt x="163" y="1"/>
                  </a:moveTo>
                  <a:cubicBezTo>
                    <a:pt x="77" y="1"/>
                    <a:pt x="0" y="93"/>
                    <a:pt x="20" y="234"/>
                  </a:cubicBezTo>
                  <a:cubicBezTo>
                    <a:pt x="320" y="2435"/>
                    <a:pt x="1088" y="4703"/>
                    <a:pt x="1788" y="6805"/>
                  </a:cubicBezTo>
                  <a:cubicBezTo>
                    <a:pt x="2522" y="9140"/>
                    <a:pt x="3456" y="11375"/>
                    <a:pt x="4557" y="13577"/>
                  </a:cubicBezTo>
                  <a:cubicBezTo>
                    <a:pt x="4620" y="13682"/>
                    <a:pt x="4690" y="13724"/>
                    <a:pt x="4752" y="13724"/>
                  </a:cubicBezTo>
                  <a:cubicBezTo>
                    <a:pt x="4889" y="13724"/>
                    <a:pt x="4992" y="13526"/>
                    <a:pt x="4924" y="13343"/>
                  </a:cubicBezTo>
                  <a:cubicBezTo>
                    <a:pt x="4290" y="11108"/>
                    <a:pt x="3322" y="8940"/>
                    <a:pt x="2555" y="6738"/>
                  </a:cubicBezTo>
                  <a:cubicBezTo>
                    <a:pt x="1788" y="4537"/>
                    <a:pt x="1154" y="2268"/>
                    <a:pt x="320" y="134"/>
                  </a:cubicBezTo>
                  <a:cubicBezTo>
                    <a:pt x="281" y="41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8"/>
            <p:cNvSpPr/>
            <p:nvPr/>
          </p:nvSpPr>
          <p:spPr>
            <a:xfrm>
              <a:off x="2897506" y="2715250"/>
              <a:ext cx="57375" cy="109426"/>
            </a:xfrm>
            <a:custGeom>
              <a:avLst/>
              <a:gdLst/>
              <a:ahLst/>
              <a:cxnLst/>
              <a:rect l="l" t="t" r="r" b="b"/>
              <a:pathLst>
                <a:path w="3794" h="7236" extrusionOk="0">
                  <a:moveTo>
                    <a:pt x="951" y="0"/>
                  </a:moveTo>
                  <a:cubicBezTo>
                    <a:pt x="311" y="0"/>
                    <a:pt x="0" y="777"/>
                    <a:pt x="458" y="1202"/>
                  </a:cubicBezTo>
                  <a:cubicBezTo>
                    <a:pt x="609" y="1354"/>
                    <a:pt x="793" y="1421"/>
                    <a:pt x="971" y="1421"/>
                  </a:cubicBezTo>
                  <a:cubicBezTo>
                    <a:pt x="1342" y="1421"/>
                    <a:pt x="1692" y="1130"/>
                    <a:pt x="1692" y="702"/>
                  </a:cubicBezTo>
                  <a:cubicBezTo>
                    <a:pt x="1692" y="302"/>
                    <a:pt x="1358" y="1"/>
                    <a:pt x="991" y="1"/>
                  </a:cubicBezTo>
                  <a:cubicBezTo>
                    <a:pt x="978" y="1"/>
                    <a:pt x="965" y="0"/>
                    <a:pt x="951" y="0"/>
                  </a:cubicBezTo>
                  <a:close/>
                  <a:moveTo>
                    <a:pt x="3060" y="5806"/>
                  </a:moveTo>
                  <a:cubicBezTo>
                    <a:pt x="2426" y="5806"/>
                    <a:pt x="2092" y="6573"/>
                    <a:pt x="2559" y="7040"/>
                  </a:cubicBezTo>
                  <a:cubicBezTo>
                    <a:pt x="2695" y="7175"/>
                    <a:pt x="2866" y="7236"/>
                    <a:pt x="3037" y="7236"/>
                  </a:cubicBezTo>
                  <a:cubicBezTo>
                    <a:pt x="3415" y="7236"/>
                    <a:pt x="3793" y="6942"/>
                    <a:pt x="3793" y="6506"/>
                  </a:cubicBezTo>
                  <a:cubicBezTo>
                    <a:pt x="3793" y="6106"/>
                    <a:pt x="3460" y="5806"/>
                    <a:pt x="3060" y="58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8"/>
            <p:cNvSpPr/>
            <p:nvPr/>
          </p:nvSpPr>
          <p:spPr>
            <a:xfrm>
              <a:off x="2764186" y="3514308"/>
              <a:ext cx="172034" cy="179081"/>
            </a:xfrm>
            <a:custGeom>
              <a:avLst/>
              <a:gdLst/>
              <a:ahLst/>
              <a:cxnLst/>
              <a:rect l="l" t="t" r="r" b="b"/>
              <a:pathLst>
                <a:path w="11376" h="11842" extrusionOk="0">
                  <a:moveTo>
                    <a:pt x="3689" y="2139"/>
                  </a:moveTo>
                  <a:cubicBezTo>
                    <a:pt x="3869" y="2139"/>
                    <a:pt x="4052" y="2225"/>
                    <a:pt x="4170" y="2402"/>
                  </a:cubicBezTo>
                  <a:cubicBezTo>
                    <a:pt x="4304" y="2669"/>
                    <a:pt x="4203" y="3002"/>
                    <a:pt x="3970" y="3169"/>
                  </a:cubicBezTo>
                  <a:cubicBezTo>
                    <a:pt x="3882" y="3216"/>
                    <a:pt x="3792" y="3238"/>
                    <a:pt x="3704" y="3238"/>
                  </a:cubicBezTo>
                  <a:cubicBezTo>
                    <a:pt x="3360" y="3238"/>
                    <a:pt x="3063" y="2908"/>
                    <a:pt x="3169" y="2535"/>
                  </a:cubicBezTo>
                  <a:cubicBezTo>
                    <a:pt x="3244" y="2275"/>
                    <a:pt x="3463" y="2139"/>
                    <a:pt x="3689" y="2139"/>
                  </a:cubicBezTo>
                  <a:close/>
                  <a:moveTo>
                    <a:pt x="6513" y="7029"/>
                  </a:moveTo>
                  <a:cubicBezTo>
                    <a:pt x="6692" y="7029"/>
                    <a:pt x="6870" y="7116"/>
                    <a:pt x="6972" y="7305"/>
                  </a:cubicBezTo>
                  <a:cubicBezTo>
                    <a:pt x="7139" y="7572"/>
                    <a:pt x="7039" y="7872"/>
                    <a:pt x="6805" y="8039"/>
                  </a:cubicBezTo>
                  <a:lnTo>
                    <a:pt x="6772" y="8039"/>
                  </a:lnTo>
                  <a:cubicBezTo>
                    <a:pt x="6683" y="8099"/>
                    <a:pt x="6587" y="8125"/>
                    <a:pt x="6494" y="8125"/>
                  </a:cubicBezTo>
                  <a:cubicBezTo>
                    <a:pt x="6167" y="8125"/>
                    <a:pt x="5868" y="7802"/>
                    <a:pt x="5971" y="7439"/>
                  </a:cubicBezTo>
                  <a:cubicBezTo>
                    <a:pt x="6047" y="7175"/>
                    <a:pt x="6281" y="7029"/>
                    <a:pt x="6513" y="7029"/>
                  </a:cubicBezTo>
                  <a:close/>
                  <a:moveTo>
                    <a:pt x="6338" y="0"/>
                  </a:moveTo>
                  <a:lnTo>
                    <a:pt x="0" y="3669"/>
                  </a:lnTo>
                  <a:cubicBezTo>
                    <a:pt x="2135" y="5904"/>
                    <a:pt x="3536" y="8773"/>
                    <a:pt x="4003" y="11842"/>
                  </a:cubicBezTo>
                  <a:lnTo>
                    <a:pt x="11375" y="7606"/>
                  </a:lnTo>
                  <a:cubicBezTo>
                    <a:pt x="9007" y="5604"/>
                    <a:pt x="7239" y="2969"/>
                    <a:pt x="6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8"/>
            <p:cNvSpPr/>
            <p:nvPr/>
          </p:nvSpPr>
          <p:spPr>
            <a:xfrm>
              <a:off x="2852275" y="3620544"/>
              <a:ext cx="20884" cy="16574"/>
            </a:xfrm>
            <a:custGeom>
              <a:avLst/>
              <a:gdLst/>
              <a:ahLst/>
              <a:cxnLst/>
              <a:rect l="l" t="t" r="r" b="b"/>
              <a:pathLst>
                <a:path w="1381" h="1096" extrusionOk="0">
                  <a:moveTo>
                    <a:pt x="693" y="1"/>
                  </a:moveTo>
                  <a:cubicBezTo>
                    <a:pt x="287" y="1"/>
                    <a:pt x="0" y="449"/>
                    <a:pt x="213" y="814"/>
                  </a:cubicBezTo>
                  <a:cubicBezTo>
                    <a:pt x="302" y="992"/>
                    <a:pt x="495" y="1096"/>
                    <a:pt x="683" y="1096"/>
                  </a:cubicBezTo>
                  <a:cubicBezTo>
                    <a:pt x="776" y="1096"/>
                    <a:pt x="869" y="1070"/>
                    <a:pt x="947" y="1014"/>
                  </a:cubicBezTo>
                  <a:cubicBezTo>
                    <a:pt x="1381" y="781"/>
                    <a:pt x="1281" y="147"/>
                    <a:pt x="814" y="14"/>
                  </a:cubicBezTo>
                  <a:cubicBezTo>
                    <a:pt x="773" y="5"/>
                    <a:pt x="732" y="1"/>
                    <a:pt x="69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8"/>
            <p:cNvSpPr/>
            <p:nvPr/>
          </p:nvSpPr>
          <p:spPr>
            <a:xfrm>
              <a:off x="2862558" y="3682561"/>
              <a:ext cx="20793" cy="16211"/>
            </a:xfrm>
            <a:custGeom>
              <a:avLst/>
              <a:gdLst/>
              <a:ahLst/>
              <a:cxnLst/>
              <a:rect l="l" t="t" r="r" b="b"/>
              <a:pathLst>
                <a:path w="1375" h="1072" extrusionOk="0">
                  <a:moveTo>
                    <a:pt x="691" y="1"/>
                  </a:moveTo>
                  <a:cubicBezTo>
                    <a:pt x="601" y="1"/>
                    <a:pt x="512" y="27"/>
                    <a:pt x="434" y="82"/>
                  </a:cubicBezTo>
                  <a:cubicBezTo>
                    <a:pt x="0" y="316"/>
                    <a:pt x="67" y="949"/>
                    <a:pt x="567" y="1050"/>
                  </a:cubicBezTo>
                  <a:cubicBezTo>
                    <a:pt x="620" y="1065"/>
                    <a:pt x="671" y="1072"/>
                    <a:pt x="720" y="1072"/>
                  </a:cubicBezTo>
                  <a:cubicBezTo>
                    <a:pt x="1109" y="1072"/>
                    <a:pt x="1375" y="638"/>
                    <a:pt x="1168" y="282"/>
                  </a:cubicBezTo>
                  <a:cubicBezTo>
                    <a:pt x="1056" y="104"/>
                    <a:pt x="871" y="1"/>
                    <a:pt x="69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8"/>
            <p:cNvSpPr/>
            <p:nvPr/>
          </p:nvSpPr>
          <p:spPr>
            <a:xfrm>
              <a:off x="2851957" y="3397895"/>
              <a:ext cx="199269" cy="258670"/>
            </a:xfrm>
            <a:custGeom>
              <a:avLst/>
              <a:gdLst/>
              <a:ahLst/>
              <a:cxnLst/>
              <a:rect l="l" t="t" r="r" b="b"/>
              <a:pathLst>
                <a:path w="13177" h="17105" extrusionOk="0">
                  <a:moveTo>
                    <a:pt x="3879" y="1"/>
                  </a:moveTo>
                  <a:cubicBezTo>
                    <a:pt x="3258" y="1"/>
                    <a:pt x="2693" y="146"/>
                    <a:pt x="2202" y="426"/>
                  </a:cubicBezTo>
                  <a:lnTo>
                    <a:pt x="534" y="1394"/>
                  </a:lnTo>
                  <a:cubicBezTo>
                    <a:pt x="167" y="2328"/>
                    <a:pt x="1" y="3295"/>
                    <a:pt x="1" y="4262"/>
                  </a:cubicBezTo>
                  <a:cubicBezTo>
                    <a:pt x="34" y="5430"/>
                    <a:pt x="201" y="6597"/>
                    <a:pt x="534" y="7698"/>
                  </a:cubicBezTo>
                  <a:cubicBezTo>
                    <a:pt x="1435" y="10667"/>
                    <a:pt x="3203" y="13302"/>
                    <a:pt x="5605" y="15270"/>
                  </a:cubicBezTo>
                  <a:cubicBezTo>
                    <a:pt x="6005" y="15570"/>
                    <a:pt x="6439" y="15871"/>
                    <a:pt x="6906" y="16138"/>
                  </a:cubicBezTo>
                  <a:cubicBezTo>
                    <a:pt x="7739" y="16671"/>
                    <a:pt x="8673" y="16971"/>
                    <a:pt x="9641" y="17105"/>
                  </a:cubicBezTo>
                  <a:lnTo>
                    <a:pt x="11309" y="16138"/>
                  </a:lnTo>
                  <a:cubicBezTo>
                    <a:pt x="11409" y="16104"/>
                    <a:pt x="11475" y="16037"/>
                    <a:pt x="11576" y="15971"/>
                  </a:cubicBezTo>
                  <a:cubicBezTo>
                    <a:pt x="11642" y="15937"/>
                    <a:pt x="11709" y="15871"/>
                    <a:pt x="11776" y="15837"/>
                  </a:cubicBezTo>
                  <a:cubicBezTo>
                    <a:pt x="11809" y="15804"/>
                    <a:pt x="11842" y="15771"/>
                    <a:pt x="11909" y="15704"/>
                  </a:cubicBezTo>
                  <a:cubicBezTo>
                    <a:pt x="11909" y="15704"/>
                    <a:pt x="11942" y="15671"/>
                    <a:pt x="11976" y="15637"/>
                  </a:cubicBezTo>
                  <a:cubicBezTo>
                    <a:pt x="12009" y="15604"/>
                    <a:pt x="12043" y="15570"/>
                    <a:pt x="12109" y="15504"/>
                  </a:cubicBezTo>
                  <a:cubicBezTo>
                    <a:pt x="12209" y="15370"/>
                    <a:pt x="12309" y="15237"/>
                    <a:pt x="12409" y="15103"/>
                  </a:cubicBezTo>
                  <a:cubicBezTo>
                    <a:pt x="12476" y="15037"/>
                    <a:pt x="12510" y="14970"/>
                    <a:pt x="12543" y="14903"/>
                  </a:cubicBezTo>
                  <a:cubicBezTo>
                    <a:pt x="12610" y="14803"/>
                    <a:pt x="12676" y="14670"/>
                    <a:pt x="12743" y="14536"/>
                  </a:cubicBezTo>
                  <a:cubicBezTo>
                    <a:pt x="12743" y="14470"/>
                    <a:pt x="12776" y="14403"/>
                    <a:pt x="12810" y="14336"/>
                  </a:cubicBezTo>
                  <a:cubicBezTo>
                    <a:pt x="12876" y="14136"/>
                    <a:pt x="12943" y="13936"/>
                    <a:pt x="13010" y="13736"/>
                  </a:cubicBezTo>
                  <a:cubicBezTo>
                    <a:pt x="13110" y="13302"/>
                    <a:pt x="13177" y="12869"/>
                    <a:pt x="13177" y="12435"/>
                  </a:cubicBezTo>
                  <a:lnTo>
                    <a:pt x="13177" y="12035"/>
                  </a:lnTo>
                  <a:cubicBezTo>
                    <a:pt x="13177" y="11634"/>
                    <a:pt x="13177" y="11267"/>
                    <a:pt x="13110" y="10900"/>
                  </a:cubicBezTo>
                  <a:cubicBezTo>
                    <a:pt x="13077" y="10400"/>
                    <a:pt x="12977" y="9866"/>
                    <a:pt x="12843" y="9366"/>
                  </a:cubicBezTo>
                  <a:cubicBezTo>
                    <a:pt x="12209" y="6731"/>
                    <a:pt x="10842" y="4362"/>
                    <a:pt x="8874" y="2494"/>
                  </a:cubicBezTo>
                  <a:cubicBezTo>
                    <a:pt x="7076" y="790"/>
                    <a:pt x="5327" y="1"/>
                    <a:pt x="3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8"/>
            <p:cNvSpPr/>
            <p:nvPr/>
          </p:nvSpPr>
          <p:spPr>
            <a:xfrm>
              <a:off x="2797486" y="3629315"/>
              <a:ext cx="200267" cy="143286"/>
            </a:xfrm>
            <a:custGeom>
              <a:avLst/>
              <a:gdLst/>
              <a:ahLst/>
              <a:cxnLst/>
              <a:rect l="l" t="t" r="r" b="b"/>
              <a:pathLst>
                <a:path w="13243" h="9475" extrusionOk="0">
                  <a:moveTo>
                    <a:pt x="5012" y="3507"/>
                  </a:moveTo>
                  <a:cubicBezTo>
                    <a:pt x="5196" y="3507"/>
                    <a:pt x="5386" y="3593"/>
                    <a:pt x="5504" y="3770"/>
                  </a:cubicBezTo>
                  <a:cubicBezTo>
                    <a:pt x="5637" y="4070"/>
                    <a:pt x="5537" y="4404"/>
                    <a:pt x="5270" y="4537"/>
                  </a:cubicBezTo>
                  <a:lnTo>
                    <a:pt x="5304" y="4537"/>
                  </a:lnTo>
                  <a:cubicBezTo>
                    <a:pt x="5212" y="4587"/>
                    <a:pt x="5117" y="4609"/>
                    <a:pt x="5026" y="4609"/>
                  </a:cubicBezTo>
                  <a:cubicBezTo>
                    <a:pt x="4687" y="4609"/>
                    <a:pt x="4398" y="4298"/>
                    <a:pt x="4503" y="3903"/>
                  </a:cubicBezTo>
                  <a:cubicBezTo>
                    <a:pt x="4559" y="3643"/>
                    <a:pt x="4781" y="3507"/>
                    <a:pt x="5012" y="3507"/>
                  </a:cubicBezTo>
                  <a:close/>
                  <a:moveTo>
                    <a:pt x="9207" y="1"/>
                  </a:moveTo>
                  <a:lnTo>
                    <a:pt x="1801" y="4237"/>
                  </a:lnTo>
                  <a:cubicBezTo>
                    <a:pt x="1835" y="4604"/>
                    <a:pt x="1868" y="4971"/>
                    <a:pt x="1868" y="5338"/>
                  </a:cubicBezTo>
                  <a:cubicBezTo>
                    <a:pt x="1868" y="7360"/>
                    <a:pt x="1176" y="8790"/>
                    <a:pt x="21" y="9462"/>
                  </a:cubicBezTo>
                  <a:lnTo>
                    <a:pt x="21" y="9462"/>
                  </a:lnTo>
                  <a:lnTo>
                    <a:pt x="13243" y="1835"/>
                  </a:lnTo>
                  <a:cubicBezTo>
                    <a:pt x="12275" y="1702"/>
                    <a:pt x="11341" y="1368"/>
                    <a:pt x="10508" y="868"/>
                  </a:cubicBezTo>
                  <a:cubicBezTo>
                    <a:pt x="10041" y="601"/>
                    <a:pt x="9607" y="301"/>
                    <a:pt x="9207" y="1"/>
                  </a:cubicBezTo>
                  <a:close/>
                  <a:moveTo>
                    <a:pt x="21" y="9462"/>
                  </a:moveTo>
                  <a:lnTo>
                    <a:pt x="0" y="9474"/>
                  </a:lnTo>
                  <a:cubicBezTo>
                    <a:pt x="7" y="9470"/>
                    <a:pt x="14" y="9466"/>
                    <a:pt x="21" y="9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8"/>
            <p:cNvSpPr/>
            <p:nvPr/>
          </p:nvSpPr>
          <p:spPr>
            <a:xfrm>
              <a:off x="2862558" y="3682561"/>
              <a:ext cx="20793" cy="16211"/>
            </a:xfrm>
            <a:custGeom>
              <a:avLst/>
              <a:gdLst/>
              <a:ahLst/>
              <a:cxnLst/>
              <a:rect l="l" t="t" r="r" b="b"/>
              <a:pathLst>
                <a:path w="1375" h="1072" extrusionOk="0">
                  <a:moveTo>
                    <a:pt x="691" y="1"/>
                  </a:moveTo>
                  <a:cubicBezTo>
                    <a:pt x="601" y="1"/>
                    <a:pt x="512" y="27"/>
                    <a:pt x="434" y="82"/>
                  </a:cubicBezTo>
                  <a:cubicBezTo>
                    <a:pt x="0" y="316"/>
                    <a:pt x="67" y="949"/>
                    <a:pt x="567" y="1050"/>
                  </a:cubicBezTo>
                  <a:cubicBezTo>
                    <a:pt x="620" y="1065"/>
                    <a:pt x="671" y="1072"/>
                    <a:pt x="720" y="1072"/>
                  </a:cubicBezTo>
                  <a:cubicBezTo>
                    <a:pt x="1109" y="1072"/>
                    <a:pt x="1375" y="638"/>
                    <a:pt x="1168" y="282"/>
                  </a:cubicBezTo>
                  <a:cubicBezTo>
                    <a:pt x="1056" y="104"/>
                    <a:pt x="871" y="1"/>
                    <a:pt x="691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8"/>
            <p:cNvSpPr/>
            <p:nvPr/>
          </p:nvSpPr>
          <p:spPr>
            <a:xfrm>
              <a:off x="2936704" y="3562730"/>
              <a:ext cx="114523" cy="93835"/>
            </a:xfrm>
            <a:custGeom>
              <a:avLst/>
              <a:gdLst/>
              <a:ahLst/>
              <a:cxnLst/>
              <a:rect l="l" t="t" r="r" b="b"/>
              <a:pathLst>
                <a:path w="7573" h="6205" extrusionOk="0">
                  <a:moveTo>
                    <a:pt x="7539" y="0"/>
                  </a:moveTo>
                  <a:lnTo>
                    <a:pt x="7239" y="167"/>
                  </a:lnTo>
                  <a:lnTo>
                    <a:pt x="1668" y="3370"/>
                  </a:lnTo>
                  <a:lnTo>
                    <a:pt x="1" y="4370"/>
                  </a:lnTo>
                  <a:cubicBezTo>
                    <a:pt x="401" y="4670"/>
                    <a:pt x="835" y="4971"/>
                    <a:pt x="1302" y="5238"/>
                  </a:cubicBezTo>
                  <a:cubicBezTo>
                    <a:pt x="2135" y="5771"/>
                    <a:pt x="3069" y="6071"/>
                    <a:pt x="4037" y="6205"/>
                  </a:cubicBezTo>
                  <a:lnTo>
                    <a:pt x="5705" y="5238"/>
                  </a:lnTo>
                  <a:cubicBezTo>
                    <a:pt x="5805" y="5204"/>
                    <a:pt x="5871" y="5137"/>
                    <a:pt x="5972" y="5071"/>
                  </a:cubicBezTo>
                  <a:cubicBezTo>
                    <a:pt x="6038" y="5037"/>
                    <a:pt x="6105" y="4971"/>
                    <a:pt x="6172" y="4937"/>
                  </a:cubicBezTo>
                  <a:cubicBezTo>
                    <a:pt x="6205" y="4904"/>
                    <a:pt x="6238" y="4871"/>
                    <a:pt x="6305" y="4804"/>
                  </a:cubicBezTo>
                  <a:cubicBezTo>
                    <a:pt x="6305" y="4804"/>
                    <a:pt x="6338" y="4771"/>
                    <a:pt x="6372" y="4737"/>
                  </a:cubicBezTo>
                  <a:cubicBezTo>
                    <a:pt x="6405" y="4704"/>
                    <a:pt x="6439" y="4670"/>
                    <a:pt x="6505" y="4604"/>
                  </a:cubicBezTo>
                  <a:cubicBezTo>
                    <a:pt x="6605" y="4470"/>
                    <a:pt x="6705" y="4337"/>
                    <a:pt x="6805" y="4203"/>
                  </a:cubicBezTo>
                  <a:cubicBezTo>
                    <a:pt x="6872" y="4137"/>
                    <a:pt x="6872" y="4137"/>
                    <a:pt x="6939" y="4003"/>
                  </a:cubicBezTo>
                  <a:cubicBezTo>
                    <a:pt x="7006" y="3903"/>
                    <a:pt x="7072" y="3770"/>
                    <a:pt x="7139" y="3636"/>
                  </a:cubicBezTo>
                  <a:cubicBezTo>
                    <a:pt x="7139" y="3570"/>
                    <a:pt x="7172" y="3503"/>
                    <a:pt x="7206" y="3436"/>
                  </a:cubicBezTo>
                  <a:cubicBezTo>
                    <a:pt x="7272" y="3236"/>
                    <a:pt x="7339" y="3036"/>
                    <a:pt x="7406" y="2836"/>
                  </a:cubicBezTo>
                  <a:cubicBezTo>
                    <a:pt x="7506" y="2402"/>
                    <a:pt x="7573" y="1969"/>
                    <a:pt x="7573" y="1535"/>
                  </a:cubicBezTo>
                  <a:lnTo>
                    <a:pt x="7573" y="1135"/>
                  </a:lnTo>
                  <a:cubicBezTo>
                    <a:pt x="7573" y="734"/>
                    <a:pt x="7573" y="367"/>
                    <a:pt x="7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8"/>
            <p:cNvSpPr/>
            <p:nvPr/>
          </p:nvSpPr>
          <p:spPr>
            <a:xfrm>
              <a:off x="2660264" y="3397895"/>
              <a:ext cx="329928" cy="171913"/>
            </a:xfrm>
            <a:custGeom>
              <a:avLst/>
              <a:gdLst/>
              <a:ahLst/>
              <a:cxnLst/>
              <a:rect l="l" t="t" r="r" b="b"/>
              <a:pathLst>
                <a:path w="21817" h="11368" extrusionOk="0">
                  <a:moveTo>
                    <a:pt x="7373" y="7202"/>
                  </a:moveTo>
                  <a:cubicBezTo>
                    <a:pt x="7555" y="7202"/>
                    <a:pt x="7737" y="7288"/>
                    <a:pt x="7840" y="7465"/>
                  </a:cubicBezTo>
                  <a:cubicBezTo>
                    <a:pt x="7973" y="7732"/>
                    <a:pt x="7907" y="8065"/>
                    <a:pt x="7640" y="8199"/>
                  </a:cubicBezTo>
                  <a:cubicBezTo>
                    <a:pt x="7543" y="8258"/>
                    <a:pt x="7444" y="8284"/>
                    <a:pt x="7348" y="8284"/>
                  </a:cubicBezTo>
                  <a:cubicBezTo>
                    <a:pt x="7015" y="8284"/>
                    <a:pt x="6735" y="7961"/>
                    <a:pt x="6839" y="7598"/>
                  </a:cubicBezTo>
                  <a:cubicBezTo>
                    <a:pt x="6914" y="7338"/>
                    <a:pt x="7143" y="7202"/>
                    <a:pt x="7373" y="7202"/>
                  </a:cubicBezTo>
                  <a:close/>
                  <a:moveTo>
                    <a:pt x="28" y="9050"/>
                  </a:moveTo>
                  <a:cubicBezTo>
                    <a:pt x="19" y="9055"/>
                    <a:pt x="10" y="9061"/>
                    <a:pt x="1" y="9066"/>
                  </a:cubicBezTo>
                  <a:lnTo>
                    <a:pt x="28" y="9050"/>
                  </a:lnTo>
                  <a:close/>
                  <a:moveTo>
                    <a:pt x="16555" y="1"/>
                  </a:moveTo>
                  <a:cubicBezTo>
                    <a:pt x="15934" y="1"/>
                    <a:pt x="15369" y="146"/>
                    <a:pt x="14878" y="426"/>
                  </a:cubicBezTo>
                  <a:lnTo>
                    <a:pt x="13210" y="1394"/>
                  </a:lnTo>
                  <a:lnTo>
                    <a:pt x="28" y="9050"/>
                  </a:lnTo>
                  <a:lnTo>
                    <a:pt x="28" y="9050"/>
                  </a:lnTo>
                  <a:cubicBezTo>
                    <a:pt x="498" y="8781"/>
                    <a:pt x="1052" y="8641"/>
                    <a:pt x="1665" y="8641"/>
                  </a:cubicBezTo>
                  <a:cubicBezTo>
                    <a:pt x="2530" y="8641"/>
                    <a:pt x="3511" y="8919"/>
                    <a:pt x="4537" y="9499"/>
                  </a:cubicBezTo>
                  <a:cubicBezTo>
                    <a:pt x="5405" y="10000"/>
                    <a:pt x="6172" y="10634"/>
                    <a:pt x="6872" y="11367"/>
                  </a:cubicBezTo>
                  <a:lnTo>
                    <a:pt x="13210" y="7698"/>
                  </a:lnTo>
                  <a:lnTo>
                    <a:pt x="14811" y="6764"/>
                  </a:lnTo>
                  <a:lnTo>
                    <a:pt x="21550" y="2895"/>
                  </a:lnTo>
                  <a:lnTo>
                    <a:pt x="21816" y="2761"/>
                  </a:lnTo>
                  <a:lnTo>
                    <a:pt x="21550" y="2494"/>
                  </a:lnTo>
                  <a:cubicBezTo>
                    <a:pt x="19752" y="790"/>
                    <a:pt x="18003" y="1"/>
                    <a:pt x="1655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8"/>
            <p:cNvSpPr/>
            <p:nvPr/>
          </p:nvSpPr>
          <p:spPr>
            <a:xfrm>
              <a:off x="2660264" y="3397895"/>
              <a:ext cx="329928" cy="171913"/>
            </a:xfrm>
            <a:custGeom>
              <a:avLst/>
              <a:gdLst/>
              <a:ahLst/>
              <a:cxnLst/>
              <a:rect l="l" t="t" r="r" b="b"/>
              <a:pathLst>
                <a:path w="21817" h="11368" extrusionOk="0">
                  <a:moveTo>
                    <a:pt x="7373" y="7202"/>
                  </a:moveTo>
                  <a:cubicBezTo>
                    <a:pt x="7555" y="7202"/>
                    <a:pt x="7737" y="7288"/>
                    <a:pt x="7840" y="7465"/>
                  </a:cubicBezTo>
                  <a:cubicBezTo>
                    <a:pt x="7973" y="7732"/>
                    <a:pt x="7907" y="8065"/>
                    <a:pt x="7640" y="8199"/>
                  </a:cubicBezTo>
                  <a:cubicBezTo>
                    <a:pt x="7543" y="8258"/>
                    <a:pt x="7444" y="8284"/>
                    <a:pt x="7348" y="8284"/>
                  </a:cubicBezTo>
                  <a:cubicBezTo>
                    <a:pt x="7015" y="8284"/>
                    <a:pt x="6735" y="7961"/>
                    <a:pt x="6839" y="7598"/>
                  </a:cubicBezTo>
                  <a:cubicBezTo>
                    <a:pt x="6914" y="7338"/>
                    <a:pt x="7143" y="7202"/>
                    <a:pt x="7373" y="7202"/>
                  </a:cubicBezTo>
                  <a:close/>
                  <a:moveTo>
                    <a:pt x="28" y="9050"/>
                  </a:moveTo>
                  <a:cubicBezTo>
                    <a:pt x="19" y="9055"/>
                    <a:pt x="10" y="9061"/>
                    <a:pt x="1" y="9066"/>
                  </a:cubicBezTo>
                  <a:lnTo>
                    <a:pt x="28" y="9050"/>
                  </a:lnTo>
                  <a:close/>
                  <a:moveTo>
                    <a:pt x="16555" y="1"/>
                  </a:moveTo>
                  <a:cubicBezTo>
                    <a:pt x="15934" y="1"/>
                    <a:pt x="15369" y="146"/>
                    <a:pt x="14878" y="426"/>
                  </a:cubicBezTo>
                  <a:lnTo>
                    <a:pt x="13210" y="1394"/>
                  </a:lnTo>
                  <a:lnTo>
                    <a:pt x="28" y="9050"/>
                  </a:lnTo>
                  <a:lnTo>
                    <a:pt x="28" y="9050"/>
                  </a:lnTo>
                  <a:cubicBezTo>
                    <a:pt x="498" y="8781"/>
                    <a:pt x="1052" y="8641"/>
                    <a:pt x="1665" y="8641"/>
                  </a:cubicBezTo>
                  <a:cubicBezTo>
                    <a:pt x="2530" y="8641"/>
                    <a:pt x="3511" y="8919"/>
                    <a:pt x="4537" y="9499"/>
                  </a:cubicBezTo>
                  <a:cubicBezTo>
                    <a:pt x="5405" y="10000"/>
                    <a:pt x="6172" y="10634"/>
                    <a:pt x="6872" y="11367"/>
                  </a:cubicBezTo>
                  <a:lnTo>
                    <a:pt x="13210" y="7698"/>
                  </a:lnTo>
                  <a:lnTo>
                    <a:pt x="14811" y="6764"/>
                  </a:lnTo>
                  <a:lnTo>
                    <a:pt x="21550" y="2895"/>
                  </a:lnTo>
                  <a:lnTo>
                    <a:pt x="21816" y="2761"/>
                  </a:lnTo>
                  <a:lnTo>
                    <a:pt x="21550" y="2494"/>
                  </a:lnTo>
                  <a:cubicBezTo>
                    <a:pt x="19752" y="790"/>
                    <a:pt x="18003" y="1"/>
                    <a:pt x="16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8"/>
            <p:cNvSpPr/>
            <p:nvPr/>
          </p:nvSpPr>
          <p:spPr>
            <a:xfrm>
              <a:off x="2761162" y="3506868"/>
              <a:ext cx="20869" cy="16226"/>
            </a:xfrm>
            <a:custGeom>
              <a:avLst/>
              <a:gdLst/>
              <a:ahLst/>
              <a:cxnLst/>
              <a:rect l="l" t="t" r="r" b="b"/>
              <a:pathLst>
                <a:path w="1380" h="1073" extrusionOk="0">
                  <a:moveTo>
                    <a:pt x="710" y="1"/>
                  </a:moveTo>
                  <a:cubicBezTo>
                    <a:pt x="605" y="1"/>
                    <a:pt x="499" y="31"/>
                    <a:pt x="401" y="92"/>
                  </a:cubicBezTo>
                  <a:cubicBezTo>
                    <a:pt x="0" y="325"/>
                    <a:pt x="100" y="959"/>
                    <a:pt x="567" y="1059"/>
                  </a:cubicBezTo>
                  <a:cubicBezTo>
                    <a:pt x="611" y="1069"/>
                    <a:pt x="653" y="1073"/>
                    <a:pt x="694" y="1073"/>
                  </a:cubicBezTo>
                  <a:cubicBezTo>
                    <a:pt x="1097" y="1073"/>
                    <a:pt x="1380" y="652"/>
                    <a:pt x="1168" y="259"/>
                  </a:cubicBezTo>
                  <a:cubicBezTo>
                    <a:pt x="1062" y="90"/>
                    <a:pt x="890" y="1"/>
                    <a:pt x="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8"/>
            <p:cNvSpPr/>
            <p:nvPr/>
          </p:nvSpPr>
          <p:spPr>
            <a:xfrm>
              <a:off x="2762114" y="3506792"/>
              <a:ext cx="121237" cy="191980"/>
            </a:xfrm>
            <a:custGeom>
              <a:avLst/>
              <a:gdLst/>
              <a:ahLst/>
              <a:cxnLst/>
              <a:rect l="l" t="t" r="r" b="b"/>
              <a:pathLst>
                <a:path w="8017" h="12695" extrusionOk="0">
                  <a:moveTo>
                    <a:pt x="638" y="1"/>
                  </a:moveTo>
                  <a:cubicBezTo>
                    <a:pt x="408" y="1"/>
                    <a:pt x="179" y="137"/>
                    <a:pt x="104" y="397"/>
                  </a:cubicBezTo>
                  <a:cubicBezTo>
                    <a:pt x="0" y="760"/>
                    <a:pt x="280" y="1083"/>
                    <a:pt x="613" y="1083"/>
                  </a:cubicBezTo>
                  <a:cubicBezTo>
                    <a:pt x="709" y="1083"/>
                    <a:pt x="808" y="1057"/>
                    <a:pt x="905" y="998"/>
                  </a:cubicBezTo>
                  <a:cubicBezTo>
                    <a:pt x="1172" y="864"/>
                    <a:pt x="1238" y="531"/>
                    <a:pt x="1105" y="264"/>
                  </a:cubicBezTo>
                  <a:cubicBezTo>
                    <a:pt x="1002" y="87"/>
                    <a:pt x="820" y="1"/>
                    <a:pt x="638" y="1"/>
                  </a:cubicBezTo>
                  <a:close/>
                  <a:moveTo>
                    <a:pt x="3840" y="2636"/>
                  </a:moveTo>
                  <a:cubicBezTo>
                    <a:pt x="3611" y="2636"/>
                    <a:pt x="3381" y="2772"/>
                    <a:pt x="3306" y="3032"/>
                  </a:cubicBezTo>
                  <a:cubicBezTo>
                    <a:pt x="3203" y="3396"/>
                    <a:pt x="3482" y="3718"/>
                    <a:pt x="3816" y="3718"/>
                  </a:cubicBezTo>
                  <a:cubicBezTo>
                    <a:pt x="3911" y="3718"/>
                    <a:pt x="4011" y="3692"/>
                    <a:pt x="4107" y="3633"/>
                  </a:cubicBezTo>
                  <a:cubicBezTo>
                    <a:pt x="4374" y="3499"/>
                    <a:pt x="4441" y="3166"/>
                    <a:pt x="4307" y="2899"/>
                  </a:cubicBezTo>
                  <a:cubicBezTo>
                    <a:pt x="4204" y="2722"/>
                    <a:pt x="4022" y="2636"/>
                    <a:pt x="3840" y="2636"/>
                  </a:cubicBezTo>
                  <a:close/>
                  <a:moveTo>
                    <a:pt x="6653" y="7526"/>
                  </a:moveTo>
                  <a:cubicBezTo>
                    <a:pt x="6424" y="7526"/>
                    <a:pt x="6198" y="7672"/>
                    <a:pt x="6142" y="7936"/>
                  </a:cubicBezTo>
                  <a:cubicBezTo>
                    <a:pt x="6037" y="8303"/>
                    <a:pt x="6324" y="8609"/>
                    <a:pt x="6646" y="8609"/>
                  </a:cubicBezTo>
                  <a:cubicBezTo>
                    <a:pt x="6734" y="8609"/>
                    <a:pt x="6824" y="8586"/>
                    <a:pt x="6909" y="8536"/>
                  </a:cubicBezTo>
                  <a:cubicBezTo>
                    <a:pt x="7176" y="8403"/>
                    <a:pt x="7276" y="8069"/>
                    <a:pt x="7109" y="7802"/>
                  </a:cubicBezTo>
                  <a:cubicBezTo>
                    <a:pt x="7007" y="7613"/>
                    <a:pt x="6829" y="7526"/>
                    <a:pt x="6653" y="7526"/>
                  </a:cubicBezTo>
                  <a:close/>
                  <a:moveTo>
                    <a:pt x="7333" y="11624"/>
                  </a:moveTo>
                  <a:cubicBezTo>
                    <a:pt x="7243" y="11624"/>
                    <a:pt x="7154" y="11650"/>
                    <a:pt x="7076" y="11705"/>
                  </a:cubicBezTo>
                  <a:cubicBezTo>
                    <a:pt x="6642" y="11939"/>
                    <a:pt x="6709" y="12572"/>
                    <a:pt x="7209" y="12673"/>
                  </a:cubicBezTo>
                  <a:cubicBezTo>
                    <a:pt x="7262" y="12688"/>
                    <a:pt x="7313" y="12695"/>
                    <a:pt x="7362" y="12695"/>
                  </a:cubicBezTo>
                  <a:cubicBezTo>
                    <a:pt x="7751" y="12695"/>
                    <a:pt x="8017" y="12261"/>
                    <a:pt x="7810" y="11905"/>
                  </a:cubicBezTo>
                  <a:cubicBezTo>
                    <a:pt x="7698" y="11727"/>
                    <a:pt x="7513" y="11624"/>
                    <a:pt x="7333" y="1162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8"/>
            <p:cNvSpPr/>
            <p:nvPr/>
          </p:nvSpPr>
          <p:spPr>
            <a:xfrm>
              <a:off x="2628492" y="3510044"/>
              <a:ext cx="221968" cy="278239"/>
            </a:xfrm>
            <a:custGeom>
              <a:avLst/>
              <a:gdLst/>
              <a:ahLst/>
              <a:cxnLst/>
              <a:rect l="l" t="t" r="r" b="b"/>
              <a:pathLst>
                <a:path w="14678" h="18399" extrusionOk="0">
                  <a:moveTo>
                    <a:pt x="4504" y="1783"/>
                  </a:moveTo>
                  <a:cubicBezTo>
                    <a:pt x="5338" y="1850"/>
                    <a:pt x="6171" y="2083"/>
                    <a:pt x="6905" y="2550"/>
                  </a:cubicBezTo>
                  <a:cubicBezTo>
                    <a:pt x="7639" y="2984"/>
                    <a:pt x="8306" y="3518"/>
                    <a:pt x="8907" y="4118"/>
                  </a:cubicBezTo>
                  <a:cubicBezTo>
                    <a:pt x="11075" y="6253"/>
                    <a:pt x="12676" y="9455"/>
                    <a:pt x="12876" y="12324"/>
                  </a:cubicBezTo>
                  <a:cubicBezTo>
                    <a:pt x="12876" y="12524"/>
                    <a:pt x="12876" y="12724"/>
                    <a:pt x="12876" y="12925"/>
                  </a:cubicBezTo>
                  <a:cubicBezTo>
                    <a:pt x="12876" y="14592"/>
                    <a:pt x="12376" y="15760"/>
                    <a:pt x="11442" y="16294"/>
                  </a:cubicBezTo>
                  <a:cubicBezTo>
                    <a:pt x="11096" y="16499"/>
                    <a:pt x="10685" y="16600"/>
                    <a:pt x="10230" y="16600"/>
                  </a:cubicBezTo>
                  <a:cubicBezTo>
                    <a:pt x="9500" y="16600"/>
                    <a:pt x="8656" y="16340"/>
                    <a:pt x="7773" y="15827"/>
                  </a:cubicBezTo>
                  <a:cubicBezTo>
                    <a:pt x="7606" y="15727"/>
                    <a:pt x="7439" y="15626"/>
                    <a:pt x="7272" y="15526"/>
                  </a:cubicBezTo>
                  <a:cubicBezTo>
                    <a:pt x="4904" y="13925"/>
                    <a:pt x="2936" y="10923"/>
                    <a:pt x="2169" y="7988"/>
                  </a:cubicBezTo>
                  <a:cubicBezTo>
                    <a:pt x="1935" y="7187"/>
                    <a:pt x="1802" y="6320"/>
                    <a:pt x="1802" y="5486"/>
                  </a:cubicBezTo>
                  <a:cubicBezTo>
                    <a:pt x="1802" y="3818"/>
                    <a:pt x="2302" y="2651"/>
                    <a:pt x="3236" y="2117"/>
                  </a:cubicBezTo>
                  <a:cubicBezTo>
                    <a:pt x="3636" y="1883"/>
                    <a:pt x="4070" y="1783"/>
                    <a:pt x="4504" y="1783"/>
                  </a:cubicBezTo>
                  <a:close/>
                  <a:moveTo>
                    <a:pt x="4448" y="1"/>
                  </a:moveTo>
                  <a:cubicBezTo>
                    <a:pt x="3691" y="1"/>
                    <a:pt x="2988" y="183"/>
                    <a:pt x="2369" y="549"/>
                  </a:cubicBezTo>
                  <a:cubicBezTo>
                    <a:pt x="1568" y="1016"/>
                    <a:pt x="934" y="1750"/>
                    <a:pt x="567" y="2651"/>
                  </a:cubicBezTo>
                  <a:cubicBezTo>
                    <a:pt x="201" y="3551"/>
                    <a:pt x="0" y="4519"/>
                    <a:pt x="34" y="5519"/>
                  </a:cubicBezTo>
                  <a:cubicBezTo>
                    <a:pt x="34" y="6653"/>
                    <a:pt x="234" y="7821"/>
                    <a:pt x="567" y="8922"/>
                  </a:cubicBezTo>
                  <a:cubicBezTo>
                    <a:pt x="1468" y="11890"/>
                    <a:pt x="3203" y="14526"/>
                    <a:pt x="5604" y="16527"/>
                  </a:cubicBezTo>
                  <a:cubicBezTo>
                    <a:pt x="6005" y="16861"/>
                    <a:pt x="6438" y="17128"/>
                    <a:pt x="6905" y="17394"/>
                  </a:cubicBezTo>
                  <a:cubicBezTo>
                    <a:pt x="7739" y="17928"/>
                    <a:pt x="8673" y="18262"/>
                    <a:pt x="9674" y="18362"/>
                  </a:cubicBezTo>
                  <a:cubicBezTo>
                    <a:pt x="9841" y="18395"/>
                    <a:pt x="10041" y="18395"/>
                    <a:pt x="10241" y="18395"/>
                  </a:cubicBezTo>
                  <a:cubicBezTo>
                    <a:pt x="10294" y="18398"/>
                    <a:pt x="10347" y="18399"/>
                    <a:pt x="10400" y="18399"/>
                  </a:cubicBezTo>
                  <a:cubicBezTo>
                    <a:pt x="11080" y="18399"/>
                    <a:pt x="11755" y="18202"/>
                    <a:pt x="12343" y="17861"/>
                  </a:cubicBezTo>
                  <a:cubicBezTo>
                    <a:pt x="13844" y="16994"/>
                    <a:pt x="14678" y="15226"/>
                    <a:pt x="14678" y="12925"/>
                  </a:cubicBezTo>
                  <a:cubicBezTo>
                    <a:pt x="14644" y="8455"/>
                    <a:pt x="11642" y="3218"/>
                    <a:pt x="7773" y="1016"/>
                  </a:cubicBezTo>
                  <a:cubicBezTo>
                    <a:pt x="6616" y="341"/>
                    <a:pt x="5482" y="1"/>
                    <a:pt x="44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8"/>
            <p:cNvSpPr/>
            <p:nvPr/>
          </p:nvSpPr>
          <p:spPr>
            <a:xfrm>
              <a:off x="2885756" y="3392905"/>
              <a:ext cx="173546" cy="249536"/>
            </a:xfrm>
            <a:custGeom>
              <a:avLst/>
              <a:gdLst/>
              <a:ahLst/>
              <a:cxnLst/>
              <a:rect l="l" t="t" r="r" b="b"/>
              <a:pathLst>
                <a:path w="11476" h="16501" extrusionOk="0">
                  <a:moveTo>
                    <a:pt x="2197" y="0"/>
                  </a:moveTo>
                  <a:cubicBezTo>
                    <a:pt x="1581" y="0"/>
                    <a:pt x="1020" y="145"/>
                    <a:pt x="534" y="423"/>
                  </a:cubicBezTo>
                  <a:lnTo>
                    <a:pt x="1" y="756"/>
                  </a:lnTo>
                  <a:cubicBezTo>
                    <a:pt x="494" y="460"/>
                    <a:pt x="1065" y="307"/>
                    <a:pt x="1693" y="307"/>
                  </a:cubicBezTo>
                  <a:cubicBezTo>
                    <a:pt x="2551" y="307"/>
                    <a:pt x="3516" y="593"/>
                    <a:pt x="4537" y="1190"/>
                  </a:cubicBezTo>
                  <a:cubicBezTo>
                    <a:pt x="5404" y="1690"/>
                    <a:pt x="6205" y="2324"/>
                    <a:pt x="6872" y="3058"/>
                  </a:cubicBezTo>
                  <a:cubicBezTo>
                    <a:pt x="9040" y="5293"/>
                    <a:pt x="10441" y="8162"/>
                    <a:pt x="10908" y="11230"/>
                  </a:cubicBezTo>
                  <a:cubicBezTo>
                    <a:pt x="10942" y="11597"/>
                    <a:pt x="10975" y="11964"/>
                    <a:pt x="10975" y="12331"/>
                  </a:cubicBezTo>
                  <a:cubicBezTo>
                    <a:pt x="10975" y="14340"/>
                    <a:pt x="10260" y="15796"/>
                    <a:pt x="9150" y="16475"/>
                  </a:cubicBezTo>
                  <a:lnTo>
                    <a:pt x="9150" y="16475"/>
                  </a:lnTo>
                  <a:lnTo>
                    <a:pt x="9607" y="16201"/>
                  </a:lnTo>
                  <a:cubicBezTo>
                    <a:pt x="10775" y="15500"/>
                    <a:pt x="11475" y="14066"/>
                    <a:pt x="11475" y="12031"/>
                  </a:cubicBezTo>
                  <a:cubicBezTo>
                    <a:pt x="11475" y="11664"/>
                    <a:pt x="11442" y="11297"/>
                    <a:pt x="11409" y="10964"/>
                  </a:cubicBezTo>
                  <a:cubicBezTo>
                    <a:pt x="10975" y="7861"/>
                    <a:pt x="9574" y="4993"/>
                    <a:pt x="7406" y="2758"/>
                  </a:cubicBezTo>
                  <a:cubicBezTo>
                    <a:pt x="6705" y="2024"/>
                    <a:pt x="5938" y="1390"/>
                    <a:pt x="5071" y="890"/>
                  </a:cubicBezTo>
                  <a:cubicBezTo>
                    <a:pt x="4038" y="286"/>
                    <a:pt x="3063" y="0"/>
                    <a:pt x="2197" y="0"/>
                  </a:cubicBezTo>
                  <a:close/>
                  <a:moveTo>
                    <a:pt x="9150" y="16475"/>
                  </a:moveTo>
                  <a:lnTo>
                    <a:pt x="9107" y="16501"/>
                  </a:lnTo>
                  <a:cubicBezTo>
                    <a:pt x="9122" y="16492"/>
                    <a:pt x="9136" y="16484"/>
                    <a:pt x="9150" y="16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8"/>
            <p:cNvSpPr/>
            <p:nvPr/>
          </p:nvSpPr>
          <p:spPr>
            <a:xfrm>
              <a:off x="2305642" y="3772071"/>
              <a:ext cx="659825" cy="412648"/>
            </a:xfrm>
            <a:custGeom>
              <a:avLst/>
              <a:gdLst/>
              <a:ahLst/>
              <a:cxnLst/>
              <a:rect l="l" t="t" r="r" b="b"/>
              <a:pathLst>
                <a:path w="43632" h="27287" extrusionOk="0">
                  <a:moveTo>
                    <a:pt x="39996" y="1"/>
                  </a:moveTo>
                  <a:lnTo>
                    <a:pt x="1" y="23117"/>
                  </a:lnTo>
                  <a:lnTo>
                    <a:pt x="1" y="27287"/>
                  </a:lnTo>
                  <a:lnTo>
                    <a:pt x="43632" y="2102"/>
                  </a:lnTo>
                  <a:cubicBezTo>
                    <a:pt x="43232" y="935"/>
                    <a:pt x="42031" y="234"/>
                    <a:pt x="399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8"/>
            <p:cNvSpPr/>
            <p:nvPr/>
          </p:nvSpPr>
          <p:spPr>
            <a:xfrm>
              <a:off x="1811287" y="3867419"/>
              <a:ext cx="494370" cy="317300"/>
            </a:xfrm>
            <a:custGeom>
              <a:avLst/>
              <a:gdLst/>
              <a:ahLst/>
              <a:cxnLst/>
              <a:rect l="l" t="t" r="r" b="b"/>
              <a:pathLst>
                <a:path w="32691" h="20982" extrusionOk="0">
                  <a:moveTo>
                    <a:pt x="3637" y="0"/>
                  </a:moveTo>
                  <a:cubicBezTo>
                    <a:pt x="1602" y="234"/>
                    <a:pt x="401" y="934"/>
                    <a:pt x="1" y="2102"/>
                  </a:cubicBezTo>
                  <a:lnTo>
                    <a:pt x="32691" y="20982"/>
                  </a:lnTo>
                  <a:lnTo>
                    <a:pt x="32691" y="16779"/>
                  </a:lnTo>
                  <a:lnTo>
                    <a:pt x="36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8"/>
            <p:cNvSpPr/>
            <p:nvPr/>
          </p:nvSpPr>
          <p:spPr>
            <a:xfrm>
              <a:off x="1866273" y="3275191"/>
              <a:ext cx="439384" cy="845968"/>
            </a:xfrm>
            <a:custGeom>
              <a:avLst/>
              <a:gdLst/>
              <a:ahLst/>
              <a:cxnLst/>
              <a:rect l="l" t="t" r="r" b="b"/>
              <a:pathLst>
                <a:path w="29055" h="55941" extrusionOk="0">
                  <a:moveTo>
                    <a:pt x="1" y="1"/>
                  </a:moveTo>
                  <a:lnTo>
                    <a:pt x="1" y="39162"/>
                  </a:lnTo>
                  <a:lnTo>
                    <a:pt x="29055" y="55941"/>
                  </a:lnTo>
                  <a:lnTo>
                    <a:pt x="29055" y="167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8"/>
            <p:cNvSpPr/>
            <p:nvPr/>
          </p:nvSpPr>
          <p:spPr>
            <a:xfrm>
              <a:off x="2305642" y="3179859"/>
              <a:ext cx="604855" cy="941300"/>
            </a:xfrm>
            <a:custGeom>
              <a:avLst/>
              <a:gdLst/>
              <a:ahLst/>
              <a:cxnLst/>
              <a:rect l="l" t="t" r="r" b="b"/>
              <a:pathLst>
                <a:path w="39997" h="62245" extrusionOk="0">
                  <a:moveTo>
                    <a:pt x="39996" y="0"/>
                  </a:moveTo>
                  <a:lnTo>
                    <a:pt x="1" y="23084"/>
                  </a:lnTo>
                  <a:lnTo>
                    <a:pt x="1" y="62245"/>
                  </a:lnTo>
                  <a:lnTo>
                    <a:pt x="39996" y="39162"/>
                  </a:lnTo>
                  <a:lnTo>
                    <a:pt x="399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8"/>
            <p:cNvSpPr/>
            <p:nvPr/>
          </p:nvSpPr>
          <p:spPr>
            <a:xfrm>
              <a:off x="1866273" y="2926119"/>
              <a:ext cx="1044224" cy="602828"/>
            </a:xfrm>
            <a:custGeom>
              <a:avLst/>
              <a:gdLst/>
              <a:ahLst/>
              <a:cxnLst/>
              <a:rect l="l" t="t" r="r" b="b"/>
              <a:pathLst>
                <a:path w="69051" h="39863" extrusionOk="0">
                  <a:moveTo>
                    <a:pt x="39963" y="1"/>
                  </a:moveTo>
                  <a:lnTo>
                    <a:pt x="1" y="23084"/>
                  </a:lnTo>
                  <a:lnTo>
                    <a:pt x="29055" y="39863"/>
                  </a:lnTo>
                  <a:lnTo>
                    <a:pt x="69050" y="16779"/>
                  </a:lnTo>
                  <a:lnTo>
                    <a:pt x="399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8"/>
            <p:cNvSpPr/>
            <p:nvPr/>
          </p:nvSpPr>
          <p:spPr>
            <a:xfrm>
              <a:off x="2745525" y="3282420"/>
              <a:ext cx="101411" cy="121479"/>
            </a:xfrm>
            <a:custGeom>
              <a:avLst/>
              <a:gdLst/>
              <a:ahLst/>
              <a:cxnLst/>
              <a:rect l="l" t="t" r="r" b="b"/>
              <a:pathLst>
                <a:path w="6706" h="8033" extrusionOk="0">
                  <a:moveTo>
                    <a:pt x="6037" y="1"/>
                  </a:moveTo>
                  <a:cubicBezTo>
                    <a:pt x="5877" y="1"/>
                    <a:pt x="5696" y="51"/>
                    <a:pt x="5504" y="157"/>
                  </a:cubicBezTo>
                  <a:lnTo>
                    <a:pt x="1201" y="2625"/>
                  </a:lnTo>
                  <a:cubicBezTo>
                    <a:pt x="501" y="3092"/>
                    <a:pt x="34" y="3859"/>
                    <a:pt x="0" y="4727"/>
                  </a:cubicBezTo>
                  <a:lnTo>
                    <a:pt x="0" y="7162"/>
                  </a:lnTo>
                  <a:cubicBezTo>
                    <a:pt x="0" y="7706"/>
                    <a:pt x="269" y="8033"/>
                    <a:pt x="664" y="8033"/>
                  </a:cubicBezTo>
                  <a:cubicBezTo>
                    <a:pt x="826" y="8033"/>
                    <a:pt x="1008" y="7978"/>
                    <a:pt x="1201" y="7862"/>
                  </a:cubicBezTo>
                  <a:lnTo>
                    <a:pt x="5504" y="5427"/>
                  </a:lnTo>
                  <a:cubicBezTo>
                    <a:pt x="6205" y="4960"/>
                    <a:pt x="6638" y="4160"/>
                    <a:pt x="6705" y="3326"/>
                  </a:cubicBezTo>
                  <a:lnTo>
                    <a:pt x="6705" y="857"/>
                  </a:lnTo>
                  <a:cubicBezTo>
                    <a:pt x="6705" y="310"/>
                    <a:pt x="6434" y="1"/>
                    <a:pt x="60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8"/>
            <p:cNvSpPr/>
            <p:nvPr/>
          </p:nvSpPr>
          <p:spPr>
            <a:xfrm>
              <a:off x="2775286" y="3320861"/>
              <a:ext cx="36339" cy="44642"/>
            </a:xfrm>
            <a:custGeom>
              <a:avLst/>
              <a:gdLst/>
              <a:ahLst/>
              <a:cxnLst/>
              <a:rect l="l" t="t" r="r" b="b"/>
              <a:pathLst>
                <a:path w="2403" h="2952" extrusionOk="0">
                  <a:moveTo>
                    <a:pt x="1520" y="1"/>
                  </a:moveTo>
                  <a:cubicBezTo>
                    <a:pt x="1368" y="1"/>
                    <a:pt x="1218" y="53"/>
                    <a:pt x="1101" y="150"/>
                  </a:cubicBezTo>
                  <a:cubicBezTo>
                    <a:pt x="467" y="550"/>
                    <a:pt x="67" y="1217"/>
                    <a:pt x="34" y="1984"/>
                  </a:cubicBezTo>
                  <a:cubicBezTo>
                    <a:pt x="0" y="2251"/>
                    <a:pt x="134" y="2518"/>
                    <a:pt x="334" y="2652"/>
                  </a:cubicBezTo>
                  <a:lnTo>
                    <a:pt x="868" y="2952"/>
                  </a:lnTo>
                  <a:lnTo>
                    <a:pt x="968" y="2785"/>
                  </a:lnTo>
                  <a:cubicBezTo>
                    <a:pt x="1068" y="2785"/>
                    <a:pt x="1168" y="2718"/>
                    <a:pt x="1268" y="2685"/>
                  </a:cubicBezTo>
                  <a:cubicBezTo>
                    <a:pt x="1868" y="2285"/>
                    <a:pt x="2269" y="1584"/>
                    <a:pt x="2302" y="850"/>
                  </a:cubicBezTo>
                  <a:cubicBezTo>
                    <a:pt x="2302" y="750"/>
                    <a:pt x="2302" y="684"/>
                    <a:pt x="2269" y="583"/>
                  </a:cubicBezTo>
                  <a:lnTo>
                    <a:pt x="2402" y="383"/>
                  </a:lnTo>
                  <a:lnTo>
                    <a:pt x="1835" y="83"/>
                  </a:lnTo>
                  <a:cubicBezTo>
                    <a:pt x="1738" y="27"/>
                    <a:pt x="1628" y="1"/>
                    <a:pt x="1520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8"/>
            <p:cNvSpPr/>
            <p:nvPr/>
          </p:nvSpPr>
          <p:spPr>
            <a:xfrm>
              <a:off x="2775286" y="3320861"/>
              <a:ext cx="36339" cy="44642"/>
            </a:xfrm>
            <a:custGeom>
              <a:avLst/>
              <a:gdLst/>
              <a:ahLst/>
              <a:cxnLst/>
              <a:rect l="l" t="t" r="r" b="b"/>
              <a:pathLst>
                <a:path w="2403" h="2952" extrusionOk="0">
                  <a:moveTo>
                    <a:pt x="1520" y="1"/>
                  </a:moveTo>
                  <a:cubicBezTo>
                    <a:pt x="1368" y="1"/>
                    <a:pt x="1218" y="53"/>
                    <a:pt x="1101" y="150"/>
                  </a:cubicBezTo>
                  <a:cubicBezTo>
                    <a:pt x="467" y="550"/>
                    <a:pt x="67" y="1217"/>
                    <a:pt x="34" y="1984"/>
                  </a:cubicBezTo>
                  <a:cubicBezTo>
                    <a:pt x="0" y="2251"/>
                    <a:pt x="134" y="2518"/>
                    <a:pt x="334" y="2652"/>
                  </a:cubicBezTo>
                  <a:lnTo>
                    <a:pt x="868" y="2952"/>
                  </a:lnTo>
                  <a:lnTo>
                    <a:pt x="968" y="2785"/>
                  </a:lnTo>
                  <a:cubicBezTo>
                    <a:pt x="1068" y="2785"/>
                    <a:pt x="1168" y="2718"/>
                    <a:pt x="1268" y="2685"/>
                  </a:cubicBezTo>
                  <a:cubicBezTo>
                    <a:pt x="1868" y="2285"/>
                    <a:pt x="2269" y="1584"/>
                    <a:pt x="2302" y="850"/>
                  </a:cubicBezTo>
                  <a:cubicBezTo>
                    <a:pt x="2302" y="750"/>
                    <a:pt x="2302" y="684"/>
                    <a:pt x="2269" y="583"/>
                  </a:cubicBezTo>
                  <a:lnTo>
                    <a:pt x="2402" y="383"/>
                  </a:lnTo>
                  <a:lnTo>
                    <a:pt x="1835" y="83"/>
                  </a:lnTo>
                  <a:cubicBezTo>
                    <a:pt x="1738" y="27"/>
                    <a:pt x="1628" y="1"/>
                    <a:pt x="1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2783362" y="3325489"/>
              <a:ext cx="32287" cy="41179"/>
            </a:xfrm>
            <a:custGeom>
              <a:avLst/>
              <a:gdLst/>
              <a:ahLst/>
              <a:cxnLst/>
              <a:rect l="l" t="t" r="r" b="b"/>
              <a:pathLst>
                <a:path w="2135" h="2723" extrusionOk="0">
                  <a:moveTo>
                    <a:pt x="1536" y="0"/>
                  </a:moveTo>
                  <a:cubicBezTo>
                    <a:pt x="1393" y="0"/>
                    <a:pt x="1233" y="47"/>
                    <a:pt x="1067" y="144"/>
                  </a:cubicBezTo>
                  <a:cubicBezTo>
                    <a:pt x="434" y="544"/>
                    <a:pt x="67" y="1245"/>
                    <a:pt x="0" y="1979"/>
                  </a:cubicBezTo>
                  <a:cubicBezTo>
                    <a:pt x="0" y="2451"/>
                    <a:pt x="251" y="2723"/>
                    <a:pt x="599" y="2723"/>
                  </a:cubicBezTo>
                  <a:cubicBezTo>
                    <a:pt x="742" y="2723"/>
                    <a:pt x="902" y="2676"/>
                    <a:pt x="1067" y="2579"/>
                  </a:cubicBezTo>
                  <a:cubicBezTo>
                    <a:pt x="1701" y="2179"/>
                    <a:pt x="2068" y="1512"/>
                    <a:pt x="2135" y="744"/>
                  </a:cubicBezTo>
                  <a:cubicBezTo>
                    <a:pt x="2135" y="272"/>
                    <a:pt x="1884" y="0"/>
                    <a:pt x="1536" y="0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2783362" y="3325489"/>
              <a:ext cx="32287" cy="41179"/>
            </a:xfrm>
            <a:custGeom>
              <a:avLst/>
              <a:gdLst/>
              <a:ahLst/>
              <a:cxnLst/>
              <a:rect l="l" t="t" r="r" b="b"/>
              <a:pathLst>
                <a:path w="2135" h="2723" extrusionOk="0">
                  <a:moveTo>
                    <a:pt x="1536" y="0"/>
                  </a:moveTo>
                  <a:cubicBezTo>
                    <a:pt x="1393" y="0"/>
                    <a:pt x="1233" y="47"/>
                    <a:pt x="1067" y="144"/>
                  </a:cubicBezTo>
                  <a:cubicBezTo>
                    <a:pt x="434" y="544"/>
                    <a:pt x="67" y="1245"/>
                    <a:pt x="0" y="1979"/>
                  </a:cubicBezTo>
                  <a:cubicBezTo>
                    <a:pt x="0" y="2451"/>
                    <a:pt x="251" y="2723"/>
                    <a:pt x="599" y="2723"/>
                  </a:cubicBezTo>
                  <a:cubicBezTo>
                    <a:pt x="742" y="2723"/>
                    <a:pt x="902" y="2676"/>
                    <a:pt x="1067" y="2579"/>
                  </a:cubicBezTo>
                  <a:cubicBezTo>
                    <a:pt x="1701" y="2179"/>
                    <a:pt x="2068" y="1512"/>
                    <a:pt x="2135" y="744"/>
                  </a:cubicBezTo>
                  <a:cubicBezTo>
                    <a:pt x="2135" y="272"/>
                    <a:pt x="18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2369716" y="3347568"/>
              <a:ext cx="333950" cy="293860"/>
            </a:xfrm>
            <a:custGeom>
              <a:avLst/>
              <a:gdLst/>
              <a:ahLst/>
              <a:cxnLst/>
              <a:rect l="l" t="t" r="r" b="b"/>
              <a:pathLst>
                <a:path w="22083" h="19432" extrusionOk="0">
                  <a:moveTo>
                    <a:pt x="21706" y="1"/>
                  </a:moveTo>
                  <a:cubicBezTo>
                    <a:pt x="21618" y="1"/>
                    <a:pt x="21520" y="28"/>
                    <a:pt x="21415" y="85"/>
                  </a:cubicBezTo>
                  <a:lnTo>
                    <a:pt x="667" y="12060"/>
                  </a:lnTo>
                  <a:cubicBezTo>
                    <a:pt x="267" y="12327"/>
                    <a:pt x="34" y="12761"/>
                    <a:pt x="0" y="13228"/>
                  </a:cubicBezTo>
                  <a:lnTo>
                    <a:pt x="0" y="18965"/>
                  </a:lnTo>
                  <a:cubicBezTo>
                    <a:pt x="0" y="19249"/>
                    <a:pt x="151" y="19432"/>
                    <a:pt x="369" y="19432"/>
                  </a:cubicBezTo>
                  <a:cubicBezTo>
                    <a:pt x="459" y="19432"/>
                    <a:pt x="560" y="19400"/>
                    <a:pt x="667" y="19332"/>
                  </a:cubicBezTo>
                  <a:lnTo>
                    <a:pt x="21415" y="7357"/>
                  </a:lnTo>
                  <a:cubicBezTo>
                    <a:pt x="21816" y="7123"/>
                    <a:pt x="22049" y="6690"/>
                    <a:pt x="22083" y="6223"/>
                  </a:cubicBezTo>
                  <a:lnTo>
                    <a:pt x="22083" y="485"/>
                  </a:lnTo>
                  <a:cubicBezTo>
                    <a:pt x="22083" y="175"/>
                    <a:pt x="21929" y="1"/>
                    <a:pt x="21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2388876" y="3380519"/>
              <a:ext cx="295630" cy="183844"/>
            </a:xfrm>
            <a:custGeom>
              <a:avLst/>
              <a:gdLst/>
              <a:ahLst/>
              <a:cxnLst/>
              <a:rect l="l" t="t" r="r" b="b"/>
              <a:pathLst>
                <a:path w="19549" h="12157" extrusionOk="0">
                  <a:moveTo>
                    <a:pt x="19198" y="1"/>
                  </a:moveTo>
                  <a:cubicBezTo>
                    <a:pt x="19103" y="1"/>
                    <a:pt x="18995" y="35"/>
                    <a:pt x="18881" y="108"/>
                  </a:cubicBezTo>
                  <a:lnTo>
                    <a:pt x="668" y="10615"/>
                  </a:lnTo>
                  <a:cubicBezTo>
                    <a:pt x="268" y="10849"/>
                    <a:pt x="34" y="11282"/>
                    <a:pt x="1" y="11716"/>
                  </a:cubicBezTo>
                  <a:cubicBezTo>
                    <a:pt x="1" y="11991"/>
                    <a:pt x="143" y="12156"/>
                    <a:pt x="351" y="12156"/>
                  </a:cubicBezTo>
                  <a:cubicBezTo>
                    <a:pt x="445" y="12156"/>
                    <a:pt x="553" y="12122"/>
                    <a:pt x="668" y="12049"/>
                  </a:cubicBezTo>
                  <a:lnTo>
                    <a:pt x="18881" y="1542"/>
                  </a:lnTo>
                  <a:cubicBezTo>
                    <a:pt x="19281" y="1308"/>
                    <a:pt x="19515" y="908"/>
                    <a:pt x="19548" y="441"/>
                  </a:cubicBezTo>
                  <a:cubicBezTo>
                    <a:pt x="19548" y="166"/>
                    <a:pt x="19406" y="1"/>
                    <a:pt x="19198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8"/>
            <p:cNvSpPr/>
            <p:nvPr/>
          </p:nvSpPr>
          <p:spPr>
            <a:xfrm>
              <a:off x="2388876" y="3380519"/>
              <a:ext cx="295630" cy="183844"/>
            </a:xfrm>
            <a:custGeom>
              <a:avLst/>
              <a:gdLst/>
              <a:ahLst/>
              <a:cxnLst/>
              <a:rect l="l" t="t" r="r" b="b"/>
              <a:pathLst>
                <a:path w="19549" h="12157" extrusionOk="0">
                  <a:moveTo>
                    <a:pt x="19198" y="1"/>
                  </a:moveTo>
                  <a:cubicBezTo>
                    <a:pt x="19103" y="1"/>
                    <a:pt x="18995" y="35"/>
                    <a:pt x="18881" y="108"/>
                  </a:cubicBezTo>
                  <a:lnTo>
                    <a:pt x="668" y="10615"/>
                  </a:lnTo>
                  <a:cubicBezTo>
                    <a:pt x="268" y="10849"/>
                    <a:pt x="34" y="11282"/>
                    <a:pt x="1" y="11716"/>
                  </a:cubicBezTo>
                  <a:cubicBezTo>
                    <a:pt x="1" y="11991"/>
                    <a:pt x="143" y="12156"/>
                    <a:pt x="351" y="12156"/>
                  </a:cubicBezTo>
                  <a:cubicBezTo>
                    <a:pt x="445" y="12156"/>
                    <a:pt x="553" y="12122"/>
                    <a:pt x="668" y="12049"/>
                  </a:cubicBezTo>
                  <a:lnTo>
                    <a:pt x="18881" y="1542"/>
                  </a:lnTo>
                  <a:cubicBezTo>
                    <a:pt x="19281" y="1308"/>
                    <a:pt x="19515" y="908"/>
                    <a:pt x="19548" y="441"/>
                  </a:cubicBezTo>
                  <a:cubicBezTo>
                    <a:pt x="19548" y="166"/>
                    <a:pt x="19406" y="1"/>
                    <a:pt x="19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8"/>
            <p:cNvSpPr/>
            <p:nvPr/>
          </p:nvSpPr>
          <p:spPr>
            <a:xfrm>
              <a:off x="2388876" y="3535994"/>
              <a:ext cx="95362" cy="72528"/>
            </a:xfrm>
            <a:custGeom>
              <a:avLst/>
              <a:gdLst/>
              <a:ahLst/>
              <a:cxnLst/>
              <a:rect l="l" t="t" r="r" b="b"/>
              <a:pathLst>
                <a:path w="6306" h="4796" extrusionOk="0">
                  <a:moveTo>
                    <a:pt x="6305" y="1"/>
                  </a:moveTo>
                  <a:lnTo>
                    <a:pt x="668" y="3236"/>
                  </a:lnTo>
                  <a:cubicBezTo>
                    <a:pt x="268" y="3470"/>
                    <a:pt x="34" y="3903"/>
                    <a:pt x="1" y="4370"/>
                  </a:cubicBezTo>
                  <a:cubicBezTo>
                    <a:pt x="1" y="4647"/>
                    <a:pt x="144" y="4796"/>
                    <a:pt x="353" y="4796"/>
                  </a:cubicBezTo>
                  <a:cubicBezTo>
                    <a:pt x="447" y="4796"/>
                    <a:pt x="554" y="4766"/>
                    <a:pt x="668" y="4704"/>
                  </a:cubicBezTo>
                  <a:lnTo>
                    <a:pt x="6305" y="1435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2484223" y="3424632"/>
              <a:ext cx="200282" cy="133063"/>
            </a:xfrm>
            <a:custGeom>
              <a:avLst/>
              <a:gdLst/>
              <a:ahLst/>
              <a:cxnLst/>
              <a:rect l="l" t="t" r="r" b="b"/>
              <a:pathLst>
                <a:path w="13244" h="8799" extrusionOk="0">
                  <a:moveTo>
                    <a:pt x="12891" y="1"/>
                  </a:moveTo>
                  <a:cubicBezTo>
                    <a:pt x="12797" y="1"/>
                    <a:pt x="12690" y="31"/>
                    <a:pt x="12576" y="93"/>
                  </a:cubicBezTo>
                  <a:lnTo>
                    <a:pt x="0" y="7365"/>
                  </a:lnTo>
                  <a:lnTo>
                    <a:pt x="0" y="8799"/>
                  </a:lnTo>
                  <a:lnTo>
                    <a:pt x="12576" y="1560"/>
                  </a:lnTo>
                  <a:cubicBezTo>
                    <a:pt x="12976" y="1294"/>
                    <a:pt x="13210" y="893"/>
                    <a:pt x="13243" y="426"/>
                  </a:cubicBezTo>
                  <a:cubicBezTo>
                    <a:pt x="13243" y="150"/>
                    <a:pt x="13100" y="1"/>
                    <a:pt x="12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1893009" y="3514429"/>
              <a:ext cx="385911" cy="539162"/>
            </a:xfrm>
            <a:custGeom>
              <a:avLst/>
              <a:gdLst/>
              <a:ahLst/>
              <a:cxnLst/>
              <a:rect l="l" t="t" r="r" b="b"/>
              <a:pathLst>
                <a:path w="25519" h="35653" extrusionOk="0">
                  <a:moveTo>
                    <a:pt x="1454" y="1"/>
                  </a:moveTo>
                  <a:cubicBezTo>
                    <a:pt x="1358" y="1"/>
                    <a:pt x="1260" y="19"/>
                    <a:pt x="1168" y="59"/>
                  </a:cubicBezTo>
                  <a:lnTo>
                    <a:pt x="334" y="593"/>
                  </a:lnTo>
                  <a:cubicBezTo>
                    <a:pt x="134" y="726"/>
                    <a:pt x="1" y="960"/>
                    <a:pt x="34" y="1193"/>
                  </a:cubicBezTo>
                  <a:lnTo>
                    <a:pt x="34" y="20807"/>
                  </a:lnTo>
                  <a:cubicBezTo>
                    <a:pt x="67" y="21474"/>
                    <a:pt x="434" y="22108"/>
                    <a:pt x="1001" y="22475"/>
                  </a:cubicBezTo>
                  <a:lnTo>
                    <a:pt x="23651" y="35518"/>
                  </a:lnTo>
                  <a:cubicBezTo>
                    <a:pt x="23764" y="35612"/>
                    <a:pt x="23898" y="35653"/>
                    <a:pt x="24035" y="35653"/>
                  </a:cubicBezTo>
                  <a:cubicBezTo>
                    <a:pt x="24141" y="35653"/>
                    <a:pt x="24249" y="35628"/>
                    <a:pt x="24351" y="35584"/>
                  </a:cubicBezTo>
                  <a:lnTo>
                    <a:pt x="25219" y="35084"/>
                  </a:lnTo>
                  <a:cubicBezTo>
                    <a:pt x="25419" y="34951"/>
                    <a:pt x="25519" y="34717"/>
                    <a:pt x="25486" y="34484"/>
                  </a:cubicBezTo>
                  <a:lnTo>
                    <a:pt x="25486" y="14869"/>
                  </a:lnTo>
                  <a:cubicBezTo>
                    <a:pt x="25452" y="14202"/>
                    <a:pt x="25085" y="13569"/>
                    <a:pt x="24518" y="13202"/>
                  </a:cubicBezTo>
                  <a:lnTo>
                    <a:pt x="1869" y="126"/>
                  </a:lnTo>
                  <a:cubicBezTo>
                    <a:pt x="1747" y="45"/>
                    <a:pt x="1602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1893523" y="3521930"/>
              <a:ext cx="371787" cy="531813"/>
            </a:xfrm>
            <a:custGeom>
              <a:avLst/>
              <a:gdLst/>
              <a:ahLst/>
              <a:cxnLst/>
              <a:rect l="l" t="t" r="r" b="b"/>
              <a:pathLst>
                <a:path w="24585" h="35167" extrusionOk="0">
                  <a:moveTo>
                    <a:pt x="534" y="0"/>
                  </a:moveTo>
                  <a:cubicBezTo>
                    <a:pt x="217" y="0"/>
                    <a:pt x="0" y="248"/>
                    <a:pt x="0" y="697"/>
                  </a:cubicBezTo>
                  <a:lnTo>
                    <a:pt x="0" y="20278"/>
                  </a:lnTo>
                  <a:cubicBezTo>
                    <a:pt x="33" y="20945"/>
                    <a:pt x="400" y="21579"/>
                    <a:pt x="967" y="21946"/>
                  </a:cubicBezTo>
                  <a:lnTo>
                    <a:pt x="23617" y="35022"/>
                  </a:lnTo>
                  <a:cubicBezTo>
                    <a:pt x="23776" y="35121"/>
                    <a:pt x="23926" y="35167"/>
                    <a:pt x="24058" y="35167"/>
                  </a:cubicBezTo>
                  <a:cubicBezTo>
                    <a:pt x="24370" y="35167"/>
                    <a:pt x="24584" y="34910"/>
                    <a:pt x="24584" y="34488"/>
                  </a:cubicBezTo>
                  <a:lnTo>
                    <a:pt x="24584" y="14874"/>
                  </a:lnTo>
                  <a:cubicBezTo>
                    <a:pt x="24551" y="14207"/>
                    <a:pt x="24184" y="13573"/>
                    <a:pt x="23617" y="13206"/>
                  </a:cubicBezTo>
                  <a:lnTo>
                    <a:pt x="967" y="130"/>
                  </a:lnTo>
                  <a:cubicBezTo>
                    <a:pt x="812" y="42"/>
                    <a:pt x="664" y="0"/>
                    <a:pt x="5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2261756" y="3725161"/>
              <a:ext cx="17164" cy="327402"/>
            </a:xfrm>
            <a:custGeom>
              <a:avLst/>
              <a:gdLst/>
              <a:ahLst/>
              <a:cxnLst/>
              <a:rect l="l" t="t" r="r" b="b"/>
              <a:pathLst>
                <a:path w="1135" h="21650" extrusionOk="0">
                  <a:moveTo>
                    <a:pt x="835" y="0"/>
                  </a:moveTo>
                  <a:lnTo>
                    <a:pt x="1" y="501"/>
                  </a:lnTo>
                  <a:cubicBezTo>
                    <a:pt x="168" y="801"/>
                    <a:pt x="268" y="1135"/>
                    <a:pt x="268" y="1468"/>
                  </a:cubicBezTo>
                  <a:lnTo>
                    <a:pt x="268" y="21049"/>
                  </a:lnTo>
                  <a:cubicBezTo>
                    <a:pt x="268" y="21282"/>
                    <a:pt x="168" y="21483"/>
                    <a:pt x="34" y="21649"/>
                  </a:cubicBezTo>
                  <a:lnTo>
                    <a:pt x="835" y="21182"/>
                  </a:lnTo>
                  <a:cubicBezTo>
                    <a:pt x="1035" y="21049"/>
                    <a:pt x="1135" y="20815"/>
                    <a:pt x="1102" y="20549"/>
                  </a:cubicBezTo>
                  <a:lnTo>
                    <a:pt x="1102" y="968"/>
                  </a:lnTo>
                  <a:cubicBezTo>
                    <a:pt x="1102" y="634"/>
                    <a:pt x="1001" y="301"/>
                    <a:pt x="8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1961620" y="3632143"/>
              <a:ext cx="238104" cy="299350"/>
            </a:xfrm>
            <a:custGeom>
              <a:avLst/>
              <a:gdLst/>
              <a:ahLst/>
              <a:cxnLst/>
              <a:rect l="l" t="t" r="r" b="b"/>
              <a:pathLst>
                <a:path w="15745" h="19795" extrusionOk="0">
                  <a:moveTo>
                    <a:pt x="4737" y="1782"/>
                  </a:moveTo>
                  <a:cubicBezTo>
                    <a:pt x="5704" y="1848"/>
                    <a:pt x="6605" y="2115"/>
                    <a:pt x="7406" y="2649"/>
                  </a:cubicBezTo>
                  <a:lnTo>
                    <a:pt x="7472" y="2682"/>
                  </a:lnTo>
                  <a:cubicBezTo>
                    <a:pt x="7772" y="4484"/>
                    <a:pt x="7806" y="6352"/>
                    <a:pt x="7572" y="8186"/>
                  </a:cubicBezTo>
                  <a:cubicBezTo>
                    <a:pt x="6338" y="6051"/>
                    <a:pt x="4804" y="4083"/>
                    <a:pt x="3069" y="2349"/>
                  </a:cubicBezTo>
                  <a:cubicBezTo>
                    <a:pt x="3169" y="2282"/>
                    <a:pt x="3269" y="2182"/>
                    <a:pt x="3369" y="2149"/>
                  </a:cubicBezTo>
                  <a:cubicBezTo>
                    <a:pt x="3803" y="1882"/>
                    <a:pt x="4270" y="1782"/>
                    <a:pt x="4737" y="1782"/>
                  </a:cubicBezTo>
                  <a:close/>
                  <a:moveTo>
                    <a:pt x="8706" y="3516"/>
                  </a:moveTo>
                  <a:lnTo>
                    <a:pt x="8706" y="3516"/>
                  </a:lnTo>
                  <a:cubicBezTo>
                    <a:pt x="10074" y="4650"/>
                    <a:pt x="11208" y="6051"/>
                    <a:pt x="12076" y="7619"/>
                  </a:cubicBezTo>
                  <a:cubicBezTo>
                    <a:pt x="11041" y="8420"/>
                    <a:pt x="9807" y="8987"/>
                    <a:pt x="8506" y="9287"/>
                  </a:cubicBezTo>
                  <a:cubicBezTo>
                    <a:pt x="8840" y="7386"/>
                    <a:pt x="8907" y="5451"/>
                    <a:pt x="8706" y="3516"/>
                  </a:cubicBezTo>
                  <a:close/>
                  <a:moveTo>
                    <a:pt x="2369" y="3216"/>
                  </a:moveTo>
                  <a:cubicBezTo>
                    <a:pt x="4303" y="5117"/>
                    <a:pt x="5904" y="7319"/>
                    <a:pt x="7172" y="9721"/>
                  </a:cubicBezTo>
                  <a:cubicBezTo>
                    <a:pt x="6406" y="10129"/>
                    <a:pt x="4974" y="10401"/>
                    <a:pt x="3761" y="10401"/>
                  </a:cubicBezTo>
                  <a:cubicBezTo>
                    <a:pt x="3391" y="10401"/>
                    <a:pt x="3040" y="10376"/>
                    <a:pt x="2736" y="10321"/>
                  </a:cubicBezTo>
                  <a:cubicBezTo>
                    <a:pt x="2135" y="8920"/>
                    <a:pt x="1835" y="7419"/>
                    <a:pt x="1802" y="5885"/>
                  </a:cubicBezTo>
                  <a:cubicBezTo>
                    <a:pt x="1768" y="4951"/>
                    <a:pt x="1968" y="4050"/>
                    <a:pt x="2369" y="3216"/>
                  </a:cubicBezTo>
                  <a:close/>
                  <a:moveTo>
                    <a:pt x="12576" y="8587"/>
                  </a:moveTo>
                  <a:cubicBezTo>
                    <a:pt x="13410" y="10254"/>
                    <a:pt x="13877" y="12056"/>
                    <a:pt x="13944" y="13924"/>
                  </a:cubicBezTo>
                  <a:lnTo>
                    <a:pt x="13910" y="13924"/>
                  </a:lnTo>
                  <a:cubicBezTo>
                    <a:pt x="13944" y="14658"/>
                    <a:pt x="13810" y="15391"/>
                    <a:pt x="13577" y="16092"/>
                  </a:cubicBezTo>
                  <a:cubicBezTo>
                    <a:pt x="12276" y="13990"/>
                    <a:pt x="10741" y="12056"/>
                    <a:pt x="9040" y="10288"/>
                  </a:cubicBezTo>
                  <a:cubicBezTo>
                    <a:pt x="10308" y="9954"/>
                    <a:pt x="11508" y="9387"/>
                    <a:pt x="12576" y="8587"/>
                  </a:cubicBezTo>
                  <a:close/>
                  <a:moveTo>
                    <a:pt x="7439" y="10755"/>
                  </a:moveTo>
                  <a:cubicBezTo>
                    <a:pt x="7806" y="12690"/>
                    <a:pt x="7839" y="14691"/>
                    <a:pt x="7539" y="16659"/>
                  </a:cubicBezTo>
                  <a:cubicBezTo>
                    <a:pt x="5704" y="15291"/>
                    <a:pt x="4237" y="13523"/>
                    <a:pt x="3236" y="11455"/>
                  </a:cubicBezTo>
                  <a:lnTo>
                    <a:pt x="3770" y="11455"/>
                  </a:lnTo>
                  <a:cubicBezTo>
                    <a:pt x="5037" y="11455"/>
                    <a:pt x="6271" y="11222"/>
                    <a:pt x="7439" y="10755"/>
                  </a:cubicBezTo>
                  <a:close/>
                  <a:moveTo>
                    <a:pt x="8640" y="11455"/>
                  </a:moveTo>
                  <a:cubicBezTo>
                    <a:pt x="10274" y="13190"/>
                    <a:pt x="11709" y="15091"/>
                    <a:pt x="12943" y="17159"/>
                  </a:cubicBezTo>
                  <a:cubicBezTo>
                    <a:pt x="12776" y="17360"/>
                    <a:pt x="12543" y="17526"/>
                    <a:pt x="12342" y="17660"/>
                  </a:cubicBezTo>
                  <a:cubicBezTo>
                    <a:pt x="11947" y="17892"/>
                    <a:pt x="11485" y="18006"/>
                    <a:pt x="10976" y="18006"/>
                  </a:cubicBezTo>
                  <a:cubicBezTo>
                    <a:pt x="10240" y="18006"/>
                    <a:pt x="9407" y="17766"/>
                    <a:pt x="8540" y="17293"/>
                  </a:cubicBezTo>
                  <a:cubicBezTo>
                    <a:pt x="8873" y="15358"/>
                    <a:pt x="8907" y="13390"/>
                    <a:pt x="8640" y="11455"/>
                  </a:cubicBezTo>
                  <a:close/>
                  <a:moveTo>
                    <a:pt x="4778" y="1"/>
                  </a:moveTo>
                  <a:cubicBezTo>
                    <a:pt x="3953" y="1"/>
                    <a:pt x="3185" y="197"/>
                    <a:pt x="2502" y="581"/>
                  </a:cubicBezTo>
                  <a:cubicBezTo>
                    <a:pt x="868" y="1515"/>
                    <a:pt x="0" y="3383"/>
                    <a:pt x="0" y="5885"/>
                  </a:cubicBezTo>
                  <a:cubicBezTo>
                    <a:pt x="0" y="10688"/>
                    <a:pt x="3236" y="16292"/>
                    <a:pt x="7406" y="18727"/>
                  </a:cubicBezTo>
                  <a:cubicBezTo>
                    <a:pt x="8473" y="19394"/>
                    <a:pt x="9707" y="19761"/>
                    <a:pt x="10975" y="19795"/>
                  </a:cubicBezTo>
                  <a:cubicBezTo>
                    <a:pt x="11775" y="19795"/>
                    <a:pt x="12543" y="19594"/>
                    <a:pt x="13243" y="19194"/>
                  </a:cubicBezTo>
                  <a:cubicBezTo>
                    <a:pt x="14844" y="18260"/>
                    <a:pt x="15745" y="16392"/>
                    <a:pt x="15745" y="13924"/>
                  </a:cubicBezTo>
                  <a:cubicBezTo>
                    <a:pt x="15745" y="9120"/>
                    <a:pt x="12476" y="3483"/>
                    <a:pt x="8340" y="1081"/>
                  </a:cubicBezTo>
                  <a:cubicBezTo>
                    <a:pt x="7096" y="354"/>
                    <a:pt x="5886" y="1"/>
                    <a:pt x="4778" y="1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2059977" y="3750885"/>
              <a:ext cx="83764" cy="50464"/>
            </a:xfrm>
            <a:custGeom>
              <a:avLst/>
              <a:gdLst/>
              <a:ahLst/>
              <a:cxnLst/>
              <a:rect l="l" t="t" r="r" b="b"/>
              <a:pathLst>
                <a:path w="5539" h="3337" extrusionOk="0">
                  <a:moveTo>
                    <a:pt x="4771" y="1"/>
                  </a:moveTo>
                  <a:cubicBezTo>
                    <a:pt x="3503" y="1335"/>
                    <a:pt x="1235" y="2236"/>
                    <a:pt x="1" y="2236"/>
                  </a:cubicBezTo>
                  <a:lnTo>
                    <a:pt x="1" y="3336"/>
                  </a:lnTo>
                  <a:cubicBezTo>
                    <a:pt x="1669" y="3336"/>
                    <a:pt x="4204" y="2136"/>
                    <a:pt x="5538" y="735"/>
                  </a:cubicBez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2053928" y="3787209"/>
              <a:ext cx="102924" cy="125124"/>
            </a:xfrm>
            <a:custGeom>
              <a:avLst/>
              <a:gdLst/>
              <a:ahLst/>
              <a:cxnLst/>
              <a:rect l="l" t="t" r="r" b="b"/>
              <a:pathLst>
                <a:path w="6806" h="8274" extrusionOk="0">
                  <a:moveTo>
                    <a:pt x="768" y="0"/>
                  </a:moveTo>
                  <a:lnTo>
                    <a:pt x="1" y="768"/>
                  </a:lnTo>
                  <a:cubicBezTo>
                    <a:pt x="2336" y="2969"/>
                    <a:pt x="4304" y="5504"/>
                    <a:pt x="5871" y="8273"/>
                  </a:cubicBezTo>
                  <a:lnTo>
                    <a:pt x="6805" y="7739"/>
                  </a:lnTo>
                  <a:cubicBezTo>
                    <a:pt x="5171" y="4871"/>
                    <a:pt x="3136" y="2269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2051916" y="3791746"/>
              <a:ext cx="24725" cy="125124"/>
            </a:xfrm>
            <a:custGeom>
              <a:avLst/>
              <a:gdLst/>
              <a:ahLst/>
              <a:cxnLst/>
              <a:rect l="l" t="t" r="r" b="b"/>
              <a:pathLst>
                <a:path w="1635" h="8274" extrusionOk="0">
                  <a:moveTo>
                    <a:pt x="1034" y="1"/>
                  </a:moveTo>
                  <a:lnTo>
                    <a:pt x="0" y="201"/>
                  </a:lnTo>
                  <a:cubicBezTo>
                    <a:pt x="534" y="3236"/>
                    <a:pt x="534" y="5771"/>
                    <a:pt x="0" y="8006"/>
                  </a:cubicBezTo>
                  <a:lnTo>
                    <a:pt x="1034" y="8273"/>
                  </a:lnTo>
                  <a:cubicBezTo>
                    <a:pt x="1635" y="5905"/>
                    <a:pt x="1635" y="3203"/>
                    <a:pt x="1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1966656" y="3787209"/>
              <a:ext cx="98387" cy="29852"/>
            </a:xfrm>
            <a:custGeom>
              <a:avLst/>
              <a:gdLst/>
              <a:ahLst/>
              <a:cxnLst/>
              <a:rect l="l" t="t" r="r" b="b"/>
              <a:pathLst>
                <a:path w="6506" h="1974" extrusionOk="0">
                  <a:moveTo>
                    <a:pt x="5805" y="0"/>
                  </a:moveTo>
                  <a:cubicBezTo>
                    <a:pt x="5203" y="533"/>
                    <a:pt x="3425" y="889"/>
                    <a:pt x="1994" y="889"/>
                  </a:cubicBezTo>
                  <a:cubicBezTo>
                    <a:pt x="1364" y="889"/>
                    <a:pt x="801" y="820"/>
                    <a:pt x="434" y="668"/>
                  </a:cubicBezTo>
                  <a:lnTo>
                    <a:pt x="1" y="1635"/>
                  </a:lnTo>
                  <a:cubicBezTo>
                    <a:pt x="600" y="1845"/>
                    <a:pt x="1226" y="1974"/>
                    <a:pt x="1854" y="1974"/>
                  </a:cubicBezTo>
                  <a:cubicBezTo>
                    <a:pt x="1926" y="1974"/>
                    <a:pt x="1997" y="1972"/>
                    <a:pt x="2069" y="1969"/>
                  </a:cubicBezTo>
                  <a:cubicBezTo>
                    <a:pt x="3703" y="1969"/>
                    <a:pt x="5672" y="1568"/>
                    <a:pt x="6505" y="801"/>
                  </a:cubicBezTo>
                  <a:lnTo>
                    <a:pt x="58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1965658" y="3669163"/>
              <a:ext cx="101396" cy="127649"/>
            </a:xfrm>
            <a:custGeom>
              <a:avLst/>
              <a:gdLst/>
              <a:ahLst/>
              <a:cxnLst/>
              <a:rect l="l" t="t" r="r" b="b"/>
              <a:pathLst>
                <a:path w="6705" h="8441" extrusionOk="0">
                  <a:moveTo>
                    <a:pt x="701" y="1"/>
                  </a:moveTo>
                  <a:lnTo>
                    <a:pt x="0" y="835"/>
                  </a:lnTo>
                  <a:cubicBezTo>
                    <a:pt x="2368" y="2970"/>
                    <a:pt x="4303" y="5571"/>
                    <a:pt x="5738" y="8440"/>
                  </a:cubicBezTo>
                  <a:lnTo>
                    <a:pt x="6705" y="7973"/>
                  </a:lnTo>
                  <a:cubicBezTo>
                    <a:pt x="5237" y="4971"/>
                    <a:pt x="3169" y="2269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2051916" y="3669677"/>
              <a:ext cx="24725" cy="125108"/>
            </a:xfrm>
            <a:custGeom>
              <a:avLst/>
              <a:gdLst/>
              <a:ahLst/>
              <a:cxnLst/>
              <a:rect l="l" t="t" r="r" b="b"/>
              <a:pathLst>
                <a:path w="1635" h="8273" extrusionOk="0">
                  <a:moveTo>
                    <a:pt x="1068" y="0"/>
                  </a:moveTo>
                  <a:lnTo>
                    <a:pt x="0" y="234"/>
                  </a:lnTo>
                  <a:cubicBezTo>
                    <a:pt x="567" y="2535"/>
                    <a:pt x="534" y="5104"/>
                    <a:pt x="0" y="8073"/>
                  </a:cubicBezTo>
                  <a:lnTo>
                    <a:pt x="1068" y="8273"/>
                  </a:lnTo>
                  <a:cubicBezTo>
                    <a:pt x="1635" y="5137"/>
                    <a:pt x="1635" y="2435"/>
                    <a:pt x="1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1940932" y="3643500"/>
              <a:ext cx="238119" cy="299093"/>
            </a:xfrm>
            <a:custGeom>
              <a:avLst/>
              <a:gdLst/>
              <a:ahLst/>
              <a:cxnLst/>
              <a:rect l="l" t="t" r="r" b="b"/>
              <a:pathLst>
                <a:path w="15746" h="19778" extrusionOk="0">
                  <a:moveTo>
                    <a:pt x="4737" y="1798"/>
                  </a:moveTo>
                  <a:cubicBezTo>
                    <a:pt x="5705" y="1831"/>
                    <a:pt x="6605" y="2131"/>
                    <a:pt x="7406" y="2632"/>
                  </a:cubicBezTo>
                  <a:cubicBezTo>
                    <a:pt x="11008" y="4700"/>
                    <a:pt x="13944" y="9737"/>
                    <a:pt x="13944" y="13907"/>
                  </a:cubicBezTo>
                  <a:cubicBezTo>
                    <a:pt x="13944" y="15741"/>
                    <a:pt x="13377" y="17076"/>
                    <a:pt x="12343" y="17676"/>
                  </a:cubicBezTo>
                  <a:cubicBezTo>
                    <a:pt x="11943" y="17895"/>
                    <a:pt x="11484" y="18005"/>
                    <a:pt x="10980" y="18005"/>
                  </a:cubicBezTo>
                  <a:cubicBezTo>
                    <a:pt x="10180" y="18005"/>
                    <a:pt x="9269" y="17728"/>
                    <a:pt x="8307" y="17176"/>
                  </a:cubicBezTo>
                  <a:cubicBezTo>
                    <a:pt x="4704" y="15107"/>
                    <a:pt x="1802" y="10037"/>
                    <a:pt x="1802" y="5901"/>
                  </a:cubicBezTo>
                  <a:cubicBezTo>
                    <a:pt x="1802" y="4066"/>
                    <a:pt x="2369" y="2732"/>
                    <a:pt x="3370" y="2131"/>
                  </a:cubicBezTo>
                  <a:cubicBezTo>
                    <a:pt x="3803" y="1898"/>
                    <a:pt x="4270" y="1798"/>
                    <a:pt x="4737" y="1798"/>
                  </a:cubicBezTo>
                  <a:close/>
                  <a:moveTo>
                    <a:pt x="4794" y="0"/>
                  </a:moveTo>
                  <a:cubicBezTo>
                    <a:pt x="3971" y="0"/>
                    <a:pt x="3200" y="198"/>
                    <a:pt x="2502" y="597"/>
                  </a:cubicBezTo>
                  <a:cubicBezTo>
                    <a:pt x="901" y="1531"/>
                    <a:pt x="1" y="3399"/>
                    <a:pt x="1" y="5867"/>
                  </a:cubicBezTo>
                  <a:cubicBezTo>
                    <a:pt x="1" y="10671"/>
                    <a:pt x="3236" y="16308"/>
                    <a:pt x="7406" y="18710"/>
                  </a:cubicBezTo>
                  <a:cubicBezTo>
                    <a:pt x="8473" y="19377"/>
                    <a:pt x="9708" y="19744"/>
                    <a:pt x="10975" y="19777"/>
                  </a:cubicBezTo>
                  <a:cubicBezTo>
                    <a:pt x="11776" y="19777"/>
                    <a:pt x="12576" y="19577"/>
                    <a:pt x="13243" y="19210"/>
                  </a:cubicBezTo>
                  <a:cubicBezTo>
                    <a:pt x="14878" y="18276"/>
                    <a:pt x="15745" y="16408"/>
                    <a:pt x="15745" y="13907"/>
                  </a:cubicBezTo>
                  <a:cubicBezTo>
                    <a:pt x="15745" y="9103"/>
                    <a:pt x="12510" y="3466"/>
                    <a:pt x="8340" y="1064"/>
                  </a:cubicBezTo>
                  <a:cubicBezTo>
                    <a:pt x="7098" y="357"/>
                    <a:pt x="5899" y="0"/>
                    <a:pt x="4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2015093" y="3764313"/>
              <a:ext cx="65586" cy="67809"/>
            </a:xfrm>
            <a:custGeom>
              <a:avLst/>
              <a:gdLst/>
              <a:ahLst/>
              <a:cxnLst/>
              <a:rect l="l" t="t" r="r" b="b"/>
              <a:pathLst>
                <a:path w="4337" h="4484" extrusionOk="0">
                  <a:moveTo>
                    <a:pt x="2440" y="0"/>
                  </a:moveTo>
                  <a:cubicBezTo>
                    <a:pt x="2314" y="0"/>
                    <a:pt x="2188" y="27"/>
                    <a:pt x="2068" y="80"/>
                  </a:cubicBezTo>
                  <a:lnTo>
                    <a:pt x="0" y="1281"/>
                  </a:lnTo>
                  <a:lnTo>
                    <a:pt x="134" y="1514"/>
                  </a:lnTo>
                  <a:cubicBezTo>
                    <a:pt x="100" y="1615"/>
                    <a:pt x="100" y="1715"/>
                    <a:pt x="100" y="1848"/>
                  </a:cubicBezTo>
                  <a:cubicBezTo>
                    <a:pt x="134" y="2782"/>
                    <a:pt x="634" y="3649"/>
                    <a:pt x="1434" y="4150"/>
                  </a:cubicBezTo>
                  <a:cubicBezTo>
                    <a:pt x="1535" y="4216"/>
                    <a:pt x="1668" y="4250"/>
                    <a:pt x="1801" y="4283"/>
                  </a:cubicBezTo>
                  <a:lnTo>
                    <a:pt x="1935" y="4483"/>
                  </a:lnTo>
                  <a:lnTo>
                    <a:pt x="3936" y="3349"/>
                  </a:lnTo>
                  <a:cubicBezTo>
                    <a:pt x="4203" y="3149"/>
                    <a:pt x="4337" y="2815"/>
                    <a:pt x="4303" y="2482"/>
                  </a:cubicBezTo>
                  <a:cubicBezTo>
                    <a:pt x="4270" y="1548"/>
                    <a:pt x="3769" y="680"/>
                    <a:pt x="3002" y="180"/>
                  </a:cubicBezTo>
                  <a:cubicBezTo>
                    <a:pt x="2822" y="60"/>
                    <a:pt x="2630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2009543" y="3781825"/>
              <a:ext cx="40362" cy="51840"/>
            </a:xfrm>
            <a:custGeom>
              <a:avLst/>
              <a:gdLst/>
              <a:ahLst/>
              <a:cxnLst/>
              <a:rect l="l" t="t" r="r" b="b"/>
              <a:pathLst>
                <a:path w="2669" h="3428" extrusionOk="0">
                  <a:moveTo>
                    <a:pt x="730" y="0"/>
                  </a:moveTo>
                  <a:cubicBezTo>
                    <a:pt x="298" y="0"/>
                    <a:pt x="0" y="346"/>
                    <a:pt x="0" y="957"/>
                  </a:cubicBezTo>
                  <a:cubicBezTo>
                    <a:pt x="67" y="1891"/>
                    <a:pt x="567" y="2725"/>
                    <a:pt x="1334" y="3259"/>
                  </a:cubicBezTo>
                  <a:cubicBezTo>
                    <a:pt x="1544" y="3373"/>
                    <a:pt x="1743" y="3427"/>
                    <a:pt x="1920" y="3427"/>
                  </a:cubicBezTo>
                  <a:cubicBezTo>
                    <a:pt x="2362" y="3427"/>
                    <a:pt x="2669" y="3087"/>
                    <a:pt x="2669" y="2491"/>
                  </a:cubicBezTo>
                  <a:cubicBezTo>
                    <a:pt x="2602" y="1557"/>
                    <a:pt x="2135" y="690"/>
                    <a:pt x="1334" y="190"/>
                  </a:cubicBezTo>
                  <a:cubicBezTo>
                    <a:pt x="1117" y="61"/>
                    <a:pt x="912" y="0"/>
                    <a:pt x="7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2108414" y="3073170"/>
              <a:ext cx="697147" cy="401548"/>
            </a:xfrm>
            <a:custGeom>
              <a:avLst/>
              <a:gdLst/>
              <a:ahLst/>
              <a:cxnLst/>
              <a:rect l="l" t="t" r="r" b="b"/>
              <a:pathLst>
                <a:path w="46100" h="26553" extrusionOk="0">
                  <a:moveTo>
                    <a:pt x="33557" y="0"/>
                  </a:moveTo>
                  <a:cubicBezTo>
                    <a:pt x="33341" y="0"/>
                    <a:pt x="33124" y="50"/>
                    <a:pt x="32924" y="150"/>
                  </a:cubicBezTo>
                  <a:lnTo>
                    <a:pt x="334" y="18964"/>
                  </a:lnTo>
                  <a:cubicBezTo>
                    <a:pt x="0" y="19064"/>
                    <a:pt x="0" y="19564"/>
                    <a:pt x="334" y="19664"/>
                  </a:cubicBezTo>
                  <a:lnTo>
                    <a:pt x="11942" y="26403"/>
                  </a:lnTo>
                  <a:cubicBezTo>
                    <a:pt x="12126" y="26503"/>
                    <a:pt x="12334" y="26553"/>
                    <a:pt x="12547" y="26553"/>
                  </a:cubicBezTo>
                  <a:cubicBezTo>
                    <a:pt x="12759" y="26553"/>
                    <a:pt x="12976" y="26503"/>
                    <a:pt x="13176" y="26403"/>
                  </a:cubicBezTo>
                  <a:lnTo>
                    <a:pt x="45766" y="7622"/>
                  </a:lnTo>
                  <a:cubicBezTo>
                    <a:pt x="46100" y="7522"/>
                    <a:pt x="46100" y="7022"/>
                    <a:pt x="45766" y="6922"/>
                  </a:cubicBezTo>
                  <a:lnTo>
                    <a:pt x="34191" y="150"/>
                  </a:lnTo>
                  <a:cubicBezTo>
                    <a:pt x="33991" y="50"/>
                    <a:pt x="33774" y="0"/>
                    <a:pt x="33557" y="0"/>
                  </a:cubicBezTo>
                  <a:close/>
                </a:path>
              </a:pathLst>
            </a:custGeom>
            <a:solidFill>
              <a:srgbClr val="000000">
                <a:alpha val="4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2128588" y="3059045"/>
              <a:ext cx="658313" cy="397011"/>
            </a:xfrm>
            <a:custGeom>
              <a:avLst/>
              <a:gdLst/>
              <a:ahLst/>
              <a:cxnLst/>
              <a:rect l="l" t="t" r="r" b="b"/>
              <a:pathLst>
                <a:path w="43532" h="26253" extrusionOk="0">
                  <a:moveTo>
                    <a:pt x="32353" y="0"/>
                  </a:moveTo>
                  <a:cubicBezTo>
                    <a:pt x="32140" y="0"/>
                    <a:pt x="31923" y="50"/>
                    <a:pt x="31723" y="150"/>
                  </a:cubicBezTo>
                  <a:lnTo>
                    <a:pt x="267" y="18363"/>
                  </a:lnTo>
                  <a:cubicBezTo>
                    <a:pt x="134" y="18397"/>
                    <a:pt x="34" y="18564"/>
                    <a:pt x="0" y="18697"/>
                  </a:cubicBezTo>
                  <a:lnTo>
                    <a:pt x="0" y="19798"/>
                  </a:lnTo>
                  <a:cubicBezTo>
                    <a:pt x="34" y="19931"/>
                    <a:pt x="134" y="20098"/>
                    <a:pt x="267" y="20131"/>
                  </a:cubicBezTo>
                  <a:lnTo>
                    <a:pt x="10575" y="26102"/>
                  </a:lnTo>
                  <a:cubicBezTo>
                    <a:pt x="10775" y="26202"/>
                    <a:pt x="10983" y="26252"/>
                    <a:pt x="11192" y="26252"/>
                  </a:cubicBezTo>
                  <a:cubicBezTo>
                    <a:pt x="11400" y="26252"/>
                    <a:pt x="11609" y="26202"/>
                    <a:pt x="11809" y="26102"/>
                  </a:cubicBezTo>
                  <a:lnTo>
                    <a:pt x="43298" y="7923"/>
                  </a:lnTo>
                  <a:cubicBezTo>
                    <a:pt x="43431" y="7856"/>
                    <a:pt x="43532" y="7722"/>
                    <a:pt x="43532" y="7589"/>
                  </a:cubicBezTo>
                  <a:lnTo>
                    <a:pt x="43532" y="6455"/>
                  </a:lnTo>
                  <a:cubicBezTo>
                    <a:pt x="43532" y="6288"/>
                    <a:pt x="43431" y="6155"/>
                    <a:pt x="43298" y="6121"/>
                  </a:cubicBezTo>
                  <a:lnTo>
                    <a:pt x="32957" y="150"/>
                  </a:lnTo>
                  <a:cubicBezTo>
                    <a:pt x="32774" y="50"/>
                    <a:pt x="32565" y="0"/>
                    <a:pt x="32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2127574" y="3059045"/>
              <a:ext cx="660339" cy="379983"/>
            </a:xfrm>
            <a:custGeom>
              <a:avLst/>
              <a:gdLst/>
              <a:ahLst/>
              <a:cxnLst/>
              <a:rect l="l" t="t" r="r" b="b"/>
              <a:pathLst>
                <a:path w="43666" h="25127" extrusionOk="0">
                  <a:moveTo>
                    <a:pt x="32420" y="0"/>
                  </a:moveTo>
                  <a:cubicBezTo>
                    <a:pt x="32207" y="0"/>
                    <a:pt x="31990" y="50"/>
                    <a:pt x="31790" y="150"/>
                  </a:cubicBezTo>
                  <a:lnTo>
                    <a:pt x="334" y="18363"/>
                  </a:lnTo>
                  <a:cubicBezTo>
                    <a:pt x="1" y="18464"/>
                    <a:pt x="1" y="18964"/>
                    <a:pt x="334" y="19064"/>
                  </a:cubicBezTo>
                  <a:lnTo>
                    <a:pt x="10642" y="25002"/>
                  </a:lnTo>
                  <a:cubicBezTo>
                    <a:pt x="10825" y="25085"/>
                    <a:pt x="11034" y="25127"/>
                    <a:pt x="11246" y="25127"/>
                  </a:cubicBezTo>
                  <a:cubicBezTo>
                    <a:pt x="11459" y="25127"/>
                    <a:pt x="11676" y="25085"/>
                    <a:pt x="11876" y="25002"/>
                  </a:cubicBezTo>
                  <a:lnTo>
                    <a:pt x="43365" y="6822"/>
                  </a:lnTo>
                  <a:cubicBezTo>
                    <a:pt x="43665" y="6688"/>
                    <a:pt x="43665" y="6221"/>
                    <a:pt x="43365" y="6121"/>
                  </a:cubicBezTo>
                  <a:lnTo>
                    <a:pt x="33024" y="150"/>
                  </a:lnTo>
                  <a:cubicBezTo>
                    <a:pt x="32841" y="50"/>
                    <a:pt x="32632" y="0"/>
                    <a:pt x="3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2128588" y="3341791"/>
              <a:ext cx="168495" cy="114009"/>
            </a:xfrm>
            <a:custGeom>
              <a:avLst/>
              <a:gdLst/>
              <a:ahLst/>
              <a:cxnLst/>
              <a:rect l="l" t="t" r="r" b="b"/>
              <a:pathLst>
                <a:path w="11142" h="7539" extrusionOk="0">
                  <a:moveTo>
                    <a:pt x="0" y="0"/>
                  </a:moveTo>
                  <a:lnTo>
                    <a:pt x="0" y="1101"/>
                  </a:lnTo>
                  <a:cubicBezTo>
                    <a:pt x="34" y="1234"/>
                    <a:pt x="134" y="1401"/>
                    <a:pt x="267" y="1434"/>
                  </a:cubicBezTo>
                  <a:lnTo>
                    <a:pt x="10575" y="7405"/>
                  </a:lnTo>
                  <a:cubicBezTo>
                    <a:pt x="10741" y="7505"/>
                    <a:pt x="10942" y="7539"/>
                    <a:pt x="11142" y="7539"/>
                  </a:cubicBezTo>
                  <a:lnTo>
                    <a:pt x="11142" y="6438"/>
                  </a:lnTo>
                  <a:cubicBezTo>
                    <a:pt x="10942" y="6438"/>
                    <a:pt x="10741" y="6371"/>
                    <a:pt x="10575" y="6305"/>
                  </a:cubicBezTo>
                  <a:lnTo>
                    <a:pt x="267" y="367"/>
                  </a:lnTo>
                  <a:cubicBezTo>
                    <a:pt x="134" y="300"/>
                    <a:pt x="34" y="1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2156337" y="3076950"/>
              <a:ext cx="602314" cy="346063"/>
            </a:xfrm>
            <a:custGeom>
              <a:avLst/>
              <a:gdLst/>
              <a:ahLst/>
              <a:cxnLst/>
              <a:rect l="l" t="t" r="r" b="b"/>
              <a:pathLst>
                <a:path w="39829" h="22884" extrusionOk="0">
                  <a:moveTo>
                    <a:pt x="30622" y="0"/>
                  </a:moveTo>
                  <a:lnTo>
                    <a:pt x="29755" y="501"/>
                  </a:lnTo>
                  <a:lnTo>
                    <a:pt x="30222" y="734"/>
                  </a:lnTo>
                  <a:lnTo>
                    <a:pt x="30255" y="734"/>
                  </a:lnTo>
                  <a:lnTo>
                    <a:pt x="31089" y="267"/>
                  </a:lnTo>
                  <a:lnTo>
                    <a:pt x="30622" y="0"/>
                  </a:lnTo>
                  <a:close/>
                  <a:moveTo>
                    <a:pt x="29221" y="834"/>
                  </a:moveTo>
                  <a:lnTo>
                    <a:pt x="28354" y="1335"/>
                  </a:lnTo>
                  <a:lnTo>
                    <a:pt x="28787" y="1568"/>
                  </a:lnTo>
                  <a:lnTo>
                    <a:pt x="28821" y="1568"/>
                  </a:lnTo>
                  <a:lnTo>
                    <a:pt x="29688" y="1068"/>
                  </a:lnTo>
                  <a:lnTo>
                    <a:pt x="29221" y="834"/>
                  </a:lnTo>
                  <a:close/>
                  <a:moveTo>
                    <a:pt x="32390" y="1035"/>
                  </a:moveTo>
                  <a:lnTo>
                    <a:pt x="31523" y="1535"/>
                  </a:lnTo>
                  <a:lnTo>
                    <a:pt x="32557" y="2102"/>
                  </a:lnTo>
                  <a:lnTo>
                    <a:pt x="32590" y="2135"/>
                  </a:lnTo>
                  <a:lnTo>
                    <a:pt x="33457" y="1635"/>
                  </a:lnTo>
                  <a:lnTo>
                    <a:pt x="32390" y="1035"/>
                  </a:lnTo>
                  <a:close/>
                  <a:moveTo>
                    <a:pt x="27787" y="1635"/>
                  </a:moveTo>
                  <a:lnTo>
                    <a:pt x="26919" y="2135"/>
                  </a:lnTo>
                  <a:lnTo>
                    <a:pt x="27353" y="2402"/>
                  </a:lnTo>
                  <a:lnTo>
                    <a:pt x="27386" y="2402"/>
                  </a:lnTo>
                  <a:lnTo>
                    <a:pt x="28254" y="1902"/>
                  </a:lnTo>
                  <a:lnTo>
                    <a:pt x="27787" y="1635"/>
                  </a:lnTo>
                  <a:close/>
                  <a:moveTo>
                    <a:pt x="30956" y="1835"/>
                  </a:moveTo>
                  <a:lnTo>
                    <a:pt x="30088" y="2335"/>
                  </a:lnTo>
                  <a:lnTo>
                    <a:pt x="31122" y="2936"/>
                  </a:lnTo>
                  <a:lnTo>
                    <a:pt x="31156" y="2936"/>
                  </a:lnTo>
                  <a:lnTo>
                    <a:pt x="32023" y="2436"/>
                  </a:lnTo>
                  <a:lnTo>
                    <a:pt x="30956" y="1835"/>
                  </a:lnTo>
                  <a:close/>
                  <a:moveTo>
                    <a:pt x="26352" y="2469"/>
                  </a:moveTo>
                  <a:lnTo>
                    <a:pt x="25485" y="2969"/>
                  </a:lnTo>
                  <a:lnTo>
                    <a:pt x="25952" y="3203"/>
                  </a:lnTo>
                  <a:lnTo>
                    <a:pt x="25985" y="3203"/>
                  </a:lnTo>
                  <a:lnTo>
                    <a:pt x="26819" y="2736"/>
                  </a:lnTo>
                  <a:lnTo>
                    <a:pt x="26352" y="2469"/>
                  </a:lnTo>
                  <a:close/>
                  <a:moveTo>
                    <a:pt x="29555" y="2669"/>
                  </a:moveTo>
                  <a:lnTo>
                    <a:pt x="28687" y="3169"/>
                  </a:lnTo>
                  <a:lnTo>
                    <a:pt x="29688" y="3770"/>
                  </a:lnTo>
                  <a:lnTo>
                    <a:pt x="29721" y="3770"/>
                  </a:lnTo>
                  <a:lnTo>
                    <a:pt x="29755" y="3736"/>
                  </a:lnTo>
                  <a:lnTo>
                    <a:pt x="30622" y="3236"/>
                  </a:lnTo>
                  <a:lnTo>
                    <a:pt x="29555" y="2669"/>
                  </a:lnTo>
                  <a:close/>
                  <a:moveTo>
                    <a:pt x="32557" y="2769"/>
                  </a:moveTo>
                  <a:lnTo>
                    <a:pt x="31689" y="3269"/>
                  </a:lnTo>
                  <a:lnTo>
                    <a:pt x="32723" y="3870"/>
                  </a:lnTo>
                  <a:lnTo>
                    <a:pt x="32757" y="3870"/>
                  </a:lnTo>
                  <a:lnTo>
                    <a:pt x="33591" y="3370"/>
                  </a:lnTo>
                  <a:lnTo>
                    <a:pt x="32557" y="2769"/>
                  </a:lnTo>
                  <a:close/>
                  <a:moveTo>
                    <a:pt x="33991" y="1969"/>
                  </a:moveTo>
                  <a:lnTo>
                    <a:pt x="33124" y="2469"/>
                  </a:lnTo>
                  <a:lnTo>
                    <a:pt x="35759" y="3970"/>
                  </a:lnTo>
                  <a:lnTo>
                    <a:pt x="35792" y="3970"/>
                  </a:lnTo>
                  <a:lnTo>
                    <a:pt x="36626" y="3470"/>
                  </a:lnTo>
                  <a:lnTo>
                    <a:pt x="33991" y="1969"/>
                  </a:lnTo>
                  <a:close/>
                  <a:moveTo>
                    <a:pt x="24484" y="3336"/>
                  </a:moveTo>
                  <a:lnTo>
                    <a:pt x="23617" y="3837"/>
                  </a:lnTo>
                  <a:lnTo>
                    <a:pt x="24618" y="4437"/>
                  </a:lnTo>
                  <a:lnTo>
                    <a:pt x="24684" y="4437"/>
                  </a:lnTo>
                  <a:lnTo>
                    <a:pt x="25518" y="3937"/>
                  </a:lnTo>
                  <a:lnTo>
                    <a:pt x="24484" y="3336"/>
                  </a:lnTo>
                  <a:close/>
                  <a:moveTo>
                    <a:pt x="28154" y="3470"/>
                  </a:moveTo>
                  <a:lnTo>
                    <a:pt x="27286" y="3970"/>
                  </a:lnTo>
                  <a:lnTo>
                    <a:pt x="28320" y="4570"/>
                  </a:lnTo>
                  <a:lnTo>
                    <a:pt x="29188" y="4070"/>
                  </a:lnTo>
                  <a:lnTo>
                    <a:pt x="28154" y="3470"/>
                  </a:lnTo>
                  <a:close/>
                  <a:moveTo>
                    <a:pt x="31122" y="3603"/>
                  </a:moveTo>
                  <a:lnTo>
                    <a:pt x="30255" y="4103"/>
                  </a:lnTo>
                  <a:lnTo>
                    <a:pt x="31289" y="4704"/>
                  </a:lnTo>
                  <a:lnTo>
                    <a:pt x="31322" y="4704"/>
                  </a:lnTo>
                  <a:lnTo>
                    <a:pt x="32190" y="4203"/>
                  </a:lnTo>
                  <a:lnTo>
                    <a:pt x="31122" y="3603"/>
                  </a:lnTo>
                  <a:close/>
                  <a:moveTo>
                    <a:pt x="34158" y="3703"/>
                  </a:moveTo>
                  <a:lnTo>
                    <a:pt x="33324" y="4203"/>
                  </a:lnTo>
                  <a:lnTo>
                    <a:pt x="34291" y="4804"/>
                  </a:lnTo>
                  <a:lnTo>
                    <a:pt x="34325" y="4804"/>
                  </a:lnTo>
                  <a:lnTo>
                    <a:pt x="34358" y="4771"/>
                  </a:lnTo>
                  <a:lnTo>
                    <a:pt x="35225" y="4270"/>
                  </a:lnTo>
                  <a:lnTo>
                    <a:pt x="34158" y="3703"/>
                  </a:lnTo>
                  <a:close/>
                  <a:moveTo>
                    <a:pt x="23050" y="4170"/>
                  </a:moveTo>
                  <a:lnTo>
                    <a:pt x="22183" y="4670"/>
                  </a:lnTo>
                  <a:lnTo>
                    <a:pt x="23217" y="5271"/>
                  </a:lnTo>
                  <a:lnTo>
                    <a:pt x="23250" y="5271"/>
                  </a:lnTo>
                  <a:lnTo>
                    <a:pt x="23283" y="5238"/>
                  </a:lnTo>
                  <a:lnTo>
                    <a:pt x="24151" y="4737"/>
                  </a:lnTo>
                  <a:lnTo>
                    <a:pt x="23050" y="4170"/>
                  </a:lnTo>
                  <a:close/>
                  <a:moveTo>
                    <a:pt x="29721" y="4437"/>
                  </a:moveTo>
                  <a:lnTo>
                    <a:pt x="28854" y="4904"/>
                  </a:lnTo>
                  <a:lnTo>
                    <a:pt x="29888" y="5504"/>
                  </a:lnTo>
                  <a:lnTo>
                    <a:pt x="29921" y="5504"/>
                  </a:lnTo>
                  <a:lnTo>
                    <a:pt x="30789" y="5004"/>
                  </a:lnTo>
                  <a:lnTo>
                    <a:pt x="29721" y="4437"/>
                  </a:lnTo>
                  <a:close/>
                  <a:moveTo>
                    <a:pt x="26419" y="4470"/>
                  </a:moveTo>
                  <a:lnTo>
                    <a:pt x="25552" y="4971"/>
                  </a:lnTo>
                  <a:lnTo>
                    <a:pt x="26586" y="5571"/>
                  </a:lnTo>
                  <a:lnTo>
                    <a:pt x="26619" y="5571"/>
                  </a:lnTo>
                  <a:lnTo>
                    <a:pt x="27453" y="5071"/>
                  </a:lnTo>
                  <a:lnTo>
                    <a:pt x="26419" y="4470"/>
                  </a:lnTo>
                  <a:close/>
                  <a:moveTo>
                    <a:pt x="32723" y="4504"/>
                  </a:moveTo>
                  <a:lnTo>
                    <a:pt x="31856" y="5004"/>
                  </a:lnTo>
                  <a:lnTo>
                    <a:pt x="32890" y="5604"/>
                  </a:lnTo>
                  <a:lnTo>
                    <a:pt x="32924" y="5604"/>
                  </a:lnTo>
                  <a:lnTo>
                    <a:pt x="33791" y="5104"/>
                  </a:lnTo>
                  <a:lnTo>
                    <a:pt x="32723" y="4504"/>
                  </a:lnTo>
                  <a:close/>
                  <a:moveTo>
                    <a:pt x="35792" y="4604"/>
                  </a:moveTo>
                  <a:lnTo>
                    <a:pt x="34925" y="5104"/>
                  </a:lnTo>
                  <a:lnTo>
                    <a:pt x="35959" y="5705"/>
                  </a:lnTo>
                  <a:lnTo>
                    <a:pt x="35992" y="5705"/>
                  </a:lnTo>
                  <a:lnTo>
                    <a:pt x="36860" y="5204"/>
                  </a:lnTo>
                  <a:lnTo>
                    <a:pt x="35792" y="4604"/>
                  </a:lnTo>
                  <a:close/>
                  <a:moveTo>
                    <a:pt x="37193" y="3803"/>
                  </a:moveTo>
                  <a:lnTo>
                    <a:pt x="36326" y="4304"/>
                  </a:lnTo>
                  <a:lnTo>
                    <a:pt x="38928" y="5805"/>
                  </a:lnTo>
                  <a:lnTo>
                    <a:pt x="38961" y="5805"/>
                  </a:lnTo>
                  <a:lnTo>
                    <a:pt x="39829" y="5304"/>
                  </a:lnTo>
                  <a:lnTo>
                    <a:pt x="37193" y="3803"/>
                  </a:lnTo>
                  <a:close/>
                  <a:moveTo>
                    <a:pt x="21682" y="4971"/>
                  </a:moveTo>
                  <a:lnTo>
                    <a:pt x="20815" y="5471"/>
                  </a:lnTo>
                  <a:lnTo>
                    <a:pt x="21849" y="6071"/>
                  </a:lnTo>
                  <a:lnTo>
                    <a:pt x="22716" y="5571"/>
                  </a:lnTo>
                  <a:lnTo>
                    <a:pt x="21682" y="4971"/>
                  </a:lnTo>
                  <a:close/>
                  <a:moveTo>
                    <a:pt x="24985" y="5271"/>
                  </a:moveTo>
                  <a:lnTo>
                    <a:pt x="24151" y="5771"/>
                  </a:lnTo>
                  <a:lnTo>
                    <a:pt x="25185" y="6372"/>
                  </a:lnTo>
                  <a:lnTo>
                    <a:pt x="26052" y="5871"/>
                  </a:lnTo>
                  <a:lnTo>
                    <a:pt x="24985" y="5271"/>
                  </a:lnTo>
                  <a:close/>
                  <a:moveTo>
                    <a:pt x="31356" y="5338"/>
                  </a:moveTo>
                  <a:lnTo>
                    <a:pt x="30489" y="5838"/>
                  </a:lnTo>
                  <a:lnTo>
                    <a:pt x="31489" y="6405"/>
                  </a:lnTo>
                  <a:lnTo>
                    <a:pt x="31523" y="6405"/>
                  </a:lnTo>
                  <a:lnTo>
                    <a:pt x="32390" y="5905"/>
                  </a:lnTo>
                  <a:lnTo>
                    <a:pt x="31356" y="5338"/>
                  </a:lnTo>
                  <a:close/>
                  <a:moveTo>
                    <a:pt x="28020" y="5404"/>
                  </a:moveTo>
                  <a:lnTo>
                    <a:pt x="27186" y="5871"/>
                  </a:lnTo>
                  <a:lnTo>
                    <a:pt x="28187" y="6472"/>
                  </a:lnTo>
                  <a:lnTo>
                    <a:pt x="28220" y="6472"/>
                  </a:lnTo>
                  <a:lnTo>
                    <a:pt x="29088" y="5971"/>
                  </a:lnTo>
                  <a:lnTo>
                    <a:pt x="28020" y="5404"/>
                  </a:lnTo>
                  <a:close/>
                  <a:moveTo>
                    <a:pt x="34358" y="5438"/>
                  </a:moveTo>
                  <a:lnTo>
                    <a:pt x="33491" y="5938"/>
                  </a:lnTo>
                  <a:lnTo>
                    <a:pt x="34525" y="6505"/>
                  </a:lnTo>
                  <a:lnTo>
                    <a:pt x="34558" y="6505"/>
                  </a:lnTo>
                  <a:lnTo>
                    <a:pt x="35425" y="6038"/>
                  </a:lnTo>
                  <a:lnTo>
                    <a:pt x="34358" y="5438"/>
                  </a:lnTo>
                  <a:close/>
                  <a:moveTo>
                    <a:pt x="37360" y="5538"/>
                  </a:moveTo>
                  <a:lnTo>
                    <a:pt x="36493" y="6038"/>
                  </a:lnTo>
                  <a:lnTo>
                    <a:pt x="37527" y="6639"/>
                  </a:lnTo>
                  <a:lnTo>
                    <a:pt x="37560" y="6639"/>
                  </a:lnTo>
                  <a:lnTo>
                    <a:pt x="38428" y="6138"/>
                  </a:lnTo>
                  <a:lnTo>
                    <a:pt x="37360" y="5538"/>
                  </a:lnTo>
                  <a:close/>
                  <a:moveTo>
                    <a:pt x="19948" y="5971"/>
                  </a:moveTo>
                  <a:lnTo>
                    <a:pt x="19080" y="6472"/>
                  </a:lnTo>
                  <a:lnTo>
                    <a:pt x="20114" y="7072"/>
                  </a:lnTo>
                  <a:lnTo>
                    <a:pt x="20148" y="7072"/>
                  </a:lnTo>
                  <a:lnTo>
                    <a:pt x="21015" y="6572"/>
                  </a:lnTo>
                  <a:lnTo>
                    <a:pt x="19948" y="5971"/>
                  </a:lnTo>
                  <a:close/>
                  <a:moveTo>
                    <a:pt x="23617" y="6105"/>
                  </a:moveTo>
                  <a:lnTo>
                    <a:pt x="22750" y="6605"/>
                  </a:lnTo>
                  <a:lnTo>
                    <a:pt x="23750" y="7206"/>
                  </a:lnTo>
                  <a:lnTo>
                    <a:pt x="23817" y="7206"/>
                  </a:lnTo>
                  <a:lnTo>
                    <a:pt x="24651" y="6705"/>
                  </a:lnTo>
                  <a:lnTo>
                    <a:pt x="23617" y="6105"/>
                  </a:lnTo>
                  <a:close/>
                  <a:moveTo>
                    <a:pt x="26619" y="6205"/>
                  </a:moveTo>
                  <a:lnTo>
                    <a:pt x="25752" y="6705"/>
                  </a:lnTo>
                  <a:lnTo>
                    <a:pt x="26786" y="7306"/>
                  </a:lnTo>
                  <a:lnTo>
                    <a:pt x="26819" y="7306"/>
                  </a:lnTo>
                  <a:lnTo>
                    <a:pt x="27687" y="6805"/>
                  </a:lnTo>
                  <a:lnTo>
                    <a:pt x="26619" y="6205"/>
                  </a:lnTo>
                  <a:close/>
                  <a:moveTo>
                    <a:pt x="32924" y="6238"/>
                  </a:moveTo>
                  <a:lnTo>
                    <a:pt x="32056" y="6739"/>
                  </a:lnTo>
                  <a:lnTo>
                    <a:pt x="33090" y="7339"/>
                  </a:lnTo>
                  <a:lnTo>
                    <a:pt x="33124" y="7339"/>
                  </a:lnTo>
                  <a:lnTo>
                    <a:pt x="33991" y="6839"/>
                  </a:lnTo>
                  <a:lnTo>
                    <a:pt x="32924" y="6238"/>
                  </a:lnTo>
                  <a:close/>
                  <a:moveTo>
                    <a:pt x="18547" y="6805"/>
                  </a:moveTo>
                  <a:lnTo>
                    <a:pt x="17679" y="7306"/>
                  </a:lnTo>
                  <a:lnTo>
                    <a:pt x="18680" y="7873"/>
                  </a:lnTo>
                  <a:lnTo>
                    <a:pt x="18713" y="7873"/>
                  </a:lnTo>
                  <a:lnTo>
                    <a:pt x="19581" y="7372"/>
                  </a:lnTo>
                  <a:lnTo>
                    <a:pt x="18547" y="6805"/>
                  </a:lnTo>
                  <a:close/>
                  <a:moveTo>
                    <a:pt x="25218" y="7005"/>
                  </a:moveTo>
                  <a:lnTo>
                    <a:pt x="24351" y="7506"/>
                  </a:lnTo>
                  <a:lnTo>
                    <a:pt x="25352" y="8106"/>
                  </a:lnTo>
                  <a:lnTo>
                    <a:pt x="25385" y="8106"/>
                  </a:lnTo>
                  <a:lnTo>
                    <a:pt x="26252" y="7606"/>
                  </a:lnTo>
                  <a:lnTo>
                    <a:pt x="25218" y="7005"/>
                  </a:lnTo>
                  <a:close/>
                  <a:moveTo>
                    <a:pt x="35926" y="6338"/>
                  </a:moveTo>
                  <a:lnTo>
                    <a:pt x="33657" y="7673"/>
                  </a:lnTo>
                  <a:lnTo>
                    <a:pt x="34658" y="8273"/>
                  </a:lnTo>
                  <a:lnTo>
                    <a:pt x="34725" y="8240"/>
                  </a:lnTo>
                  <a:lnTo>
                    <a:pt x="36993" y="6939"/>
                  </a:lnTo>
                  <a:lnTo>
                    <a:pt x="35926" y="6338"/>
                  </a:lnTo>
                  <a:close/>
                  <a:moveTo>
                    <a:pt x="21849" y="7106"/>
                  </a:moveTo>
                  <a:lnTo>
                    <a:pt x="20315" y="8006"/>
                  </a:lnTo>
                  <a:lnTo>
                    <a:pt x="21349" y="8573"/>
                  </a:lnTo>
                  <a:lnTo>
                    <a:pt x="21382" y="8573"/>
                  </a:lnTo>
                  <a:lnTo>
                    <a:pt x="22916" y="7706"/>
                  </a:lnTo>
                  <a:lnTo>
                    <a:pt x="21849" y="7106"/>
                  </a:lnTo>
                  <a:close/>
                  <a:moveTo>
                    <a:pt x="17079" y="7606"/>
                  </a:moveTo>
                  <a:lnTo>
                    <a:pt x="16212" y="8106"/>
                  </a:lnTo>
                  <a:lnTo>
                    <a:pt x="17212" y="8707"/>
                  </a:lnTo>
                  <a:lnTo>
                    <a:pt x="17279" y="8707"/>
                  </a:lnTo>
                  <a:lnTo>
                    <a:pt x="18113" y="8206"/>
                  </a:lnTo>
                  <a:lnTo>
                    <a:pt x="17079" y="7606"/>
                  </a:lnTo>
                  <a:close/>
                  <a:moveTo>
                    <a:pt x="29821" y="8073"/>
                  </a:moveTo>
                  <a:lnTo>
                    <a:pt x="28954" y="8573"/>
                  </a:lnTo>
                  <a:lnTo>
                    <a:pt x="29988" y="9174"/>
                  </a:lnTo>
                  <a:lnTo>
                    <a:pt x="30022" y="9174"/>
                  </a:lnTo>
                  <a:lnTo>
                    <a:pt x="30889" y="8673"/>
                  </a:lnTo>
                  <a:lnTo>
                    <a:pt x="29821" y="8073"/>
                  </a:lnTo>
                  <a:close/>
                  <a:moveTo>
                    <a:pt x="32790" y="8173"/>
                  </a:moveTo>
                  <a:lnTo>
                    <a:pt x="31923" y="8673"/>
                  </a:lnTo>
                  <a:lnTo>
                    <a:pt x="32924" y="9274"/>
                  </a:lnTo>
                  <a:lnTo>
                    <a:pt x="32990" y="9274"/>
                  </a:lnTo>
                  <a:lnTo>
                    <a:pt x="33824" y="8773"/>
                  </a:lnTo>
                  <a:lnTo>
                    <a:pt x="32790" y="8173"/>
                  </a:lnTo>
                  <a:close/>
                  <a:moveTo>
                    <a:pt x="19814" y="8306"/>
                  </a:moveTo>
                  <a:lnTo>
                    <a:pt x="18947" y="8807"/>
                  </a:lnTo>
                  <a:lnTo>
                    <a:pt x="19981" y="9407"/>
                  </a:lnTo>
                  <a:lnTo>
                    <a:pt x="20014" y="9407"/>
                  </a:lnTo>
                  <a:lnTo>
                    <a:pt x="20882" y="8907"/>
                  </a:lnTo>
                  <a:lnTo>
                    <a:pt x="19814" y="8306"/>
                  </a:lnTo>
                  <a:close/>
                  <a:moveTo>
                    <a:pt x="15678" y="8406"/>
                  </a:moveTo>
                  <a:lnTo>
                    <a:pt x="14811" y="8907"/>
                  </a:lnTo>
                  <a:lnTo>
                    <a:pt x="15845" y="9541"/>
                  </a:lnTo>
                  <a:lnTo>
                    <a:pt x="15878" y="9507"/>
                  </a:lnTo>
                  <a:lnTo>
                    <a:pt x="16745" y="9007"/>
                  </a:lnTo>
                  <a:lnTo>
                    <a:pt x="15678" y="8406"/>
                  </a:lnTo>
                  <a:close/>
                  <a:moveTo>
                    <a:pt x="21882" y="8940"/>
                  </a:moveTo>
                  <a:lnTo>
                    <a:pt x="21015" y="9441"/>
                  </a:lnTo>
                  <a:lnTo>
                    <a:pt x="22049" y="10008"/>
                  </a:lnTo>
                  <a:lnTo>
                    <a:pt x="22083" y="10008"/>
                  </a:lnTo>
                  <a:lnTo>
                    <a:pt x="22950" y="9541"/>
                  </a:lnTo>
                  <a:lnTo>
                    <a:pt x="21882" y="8940"/>
                  </a:lnTo>
                  <a:close/>
                  <a:moveTo>
                    <a:pt x="31389" y="9007"/>
                  </a:moveTo>
                  <a:lnTo>
                    <a:pt x="30522" y="9474"/>
                  </a:lnTo>
                  <a:lnTo>
                    <a:pt x="31556" y="10074"/>
                  </a:lnTo>
                  <a:lnTo>
                    <a:pt x="31589" y="10074"/>
                  </a:lnTo>
                  <a:lnTo>
                    <a:pt x="32457" y="9574"/>
                  </a:lnTo>
                  <a:lnTo>
                    <a:pt x="31389" y="9007"/>
                  </a:lnTo>
                  <a:close/>
                  <a:moveTo>
                    <a:pt x="18380" y="9140"/>
                  </a:moveTo>
                  <a:lnTo>
                    <a:pt x="17513" y="9607"/>
                  </a:lnTo>
                  <a:lnTo>
                    <a:pt x="18547" y="10208"/>
                  </a:lnTo>
                  <a:lnTo>
                    <a:pt x="18580" y="10208"/>
                  </a:lnTo>
                  <a:lnTo>
                    <a:pt x="19447" y="9707"/>
                  </a:lnTo>
                  <a:lnTo>
                    <a:pt x="18380" y="9140"/>
                  </a:lnTo>
                  <a:close/>
                  <a:moveTo>
                    <a:pt x="13643" y="9607"/>
                  </a:moveTo>
                  <a:lnTo>
                    <a:pt x="12776" y="10108"/>
                  </a:lnTo>
                  <a:lnTo>
                    <a:pt x="13810" y="10708"/>
                  </a:lnTo>
                  <a:lnTo>
                    <a:pt x="13843" y="10708"/>
                  </a:lnTo>
                  <a:lnTo>
                    <a:pt x="14711" y="10208"/>
                  </a:lnTo>
                  <a:lnTo>
                    <a:pt x="13643" y="9607"/>
                  </a:lnTo>
                  <a:close/>
                  <a:moveTo>
                    <a:pt x="23484" y="8006"/>
                  </a:moveTo>
                  <a:lnTo>
                    <a:pt x="22483" y="8607"/>
                  </a:lnTo>
                  <a:lnTo>
                    <a:pt x="23784" y="9374"/>
                  </a:lnTo>
                  <a:cubicBezTo>
                    <a:pt x="23850" y="9407"/>
                    <a:pt x="23884" y="9474"/>
                    <a:pt x="23884" y="9541"/>
                  </a:cubicBezTo>
                  <a:cubicBezTo>
                    <a:pt x="23884" y="9607"/>
                    <a:pt x="23850" y="9641"/>
                    <a:pt x="23817" y="9674"/>
                  </a:cubicBezTo>
                  <a:lnTo>
                    <a:pt x="23017" y="10141"/>
                  </a:lnTo>
                  <a:lnTo>
                    <a:pt x="24051" y="10741"/>
                  </a:lnTo>
                  <a:lnTo>
                    <a:pt x="24084" y="10708"/>
                  </a:lnTo>
                  <a:lnTo>
                    <a:pt x="26152" y="9507"/>
                  </a:lnTo>
                  <a:lnTo>
                    <a:pt x="23484" y="8006"/>
                  </a:lnTo>
                  <a:close/>
                  <a:moveTo>
                    <a:pt x="20481" y="9741"/>
                  </a:moveTo>
                  <a:lnTo>
                    <a:pt x="19614" y="10241"/>
                  </a:lnTo>
                  <a:lnTo>
                    <a:pt x="20648" y="10842"/>
                  </a:lnTo>
                  <a:lnTo>
                    <a:pt x="20682" y="10842"/>
                  </a:lnTo>
                  <a:lnTo>
                    <a:pt x="21549" y="10341"/>
                  </a:lnTo>
                  <a:lnTo>
                    <a:pt x="20481" y="9741"/>
                  </a:lnTo>
                  <a:close/>
                  <a:moveTo>
                    <a:pt x="29988" y="9807"/>
                  </a:moveTo>
                  <a:lnTo>
                    <a:pt x="29121" y="10308"/>
                  </a:lnTo>
                  <a:lnTo>
                    <a:pt x="30122" y="10908"/>
                  </a:lnTo>
                  <a:lnTo>
                    <a:pt x="30155" y="10908"/>
                  </a:lnTo>
                  <a:lnTo>
                    <a:pt x="31022" y="10408"/>
                  </a:lnTo>
                  <a:lnTo>
                    <a:pt x="29988" y="9807"/>
                  </a:lnTo>
                  <a:close/>
                  <a:moveTo>
                    <a:pt x="16946" y="9941"/>
                  </a:moveTo>
                  <a:lnTo>
                    <a:pt x="16112" y="10441"/>
                  </a:lnTo>
                  <a:lnTo>
                    <a:pt x="17112" y="11042"/>
                  </a:lnTo>
                  <a:lnTo>
                    <a:pt x="17146" y="11042"/>
                  </a:lnTo>
                  <a:lnTo>
                    <a:pt x="18013" y="10541"/>
                  </a:lnTo>
                  <a:lnTo>
                    <a:pt x="16946" y="9941"/>
                  </a:lnTo>
                  <a:close/>
                  <a:moveTo>
                    <a:pt x="12242" y="10441"/>
                  </a:moveTo>
                  <a:lnTo>
                    <a:pt x="11375" y="10942"/>
                  </a:lnTo>
                  <a:lnTo>
                    <a:pt x="12376" y="11509"/>
                  </a:lnTo>
                  <a:lnTo>
                    <a:pt x="12409" y="11509"/>
                  </a:lnTo>
                  <a:lnTo>
                    <a:pt x="12442" y="11475"/>
                  </a:lnTo>
                  <a:lnTo>
                    <a:pt x="13310" y="11008"/>
                  </a:lnTo>
                  <a:lnTo>
                    <a:pt x="12242" y="10441"/>
                  </a:lnTo>
                  <a:close/>
                  <a:moveTo>
                    <a:pt x="22483" y="10441"/>
                  </a:moveTo>
                  <a:lnTo>
                    <a:pt x="21616" y="10942"/>
                  </a:lnTo>
                  <a:lnTo>
                    <a:pt x="22616" y="11509"/>
                  </a:lnTo>
                  <a:lnTo>
                    <a:pt x="22650" y="11509"/>
                  </a:lnTo>
                  <a:lnTo>
                    <a:pt x="23517" y="11042"/>
                  </a:lnTo>
                  <a:lnTo>
                    <a:pt x="22483" y="10441"/>
                  </a:lnTo>
                  <a:close/>
                  <a:moveTo>
                    <a:pt x="19080" y="10541"/>
                  </a:moveTo>
                  <a:lnTo>
                    <a:pt x="18213" y="11042"/>
                  </a:lnTo>
                  <a:lnTo>
                    <a:pt x="19247" y="11642"/>
                  </a:lnTo>
                  <a:lnTo>
                    <a:pt x="19281" y="11642"/>
                  </a:lnTo>
                  <a:lnTo>
                    <a:pt x="20148" y="11142"/>
                  </a:lnTo>
                  <a:lnTo>
                    <a:pt x="19080" y="10541"/>
                  </a:lnTo>
                  <a:close/>
                  <a:moveTo>
                    <a:pt x="15578" y="10741"/>
                  </a:moveTo>
                  <a:lnTo>
                    <a:pt x="14711" y="11242"/>
                  </a:lnTo>
                  <a:lnTo>
                    <a:pt x="15711" y="11842"/>
                  </a:lnTo>
                  <a:lnTo>
                    <a:pt x="15745" y="11842"/>
                  </a:lnTo>
                  <a:lnTo>
                    <a:pt x="16612" y="11342"/>
                  </a:lnTo>
                  <a:lnTo>
                    <a:pt x="15578" y="10741"/>
                  </a:lnTo>
                  <a:close/>
                  <a:moveTo>
                    <a:pt x="26686" y="9841"/>
                  </a:moveTo>
                  <a:lnTo>
                    <a:pt x="23951" y="11409"/>
                  </a:lnTo>
                  <a:lnTo>
                    <a:pt x="24985" y="12042"/>
                  </a:lnTo>
                  <a:lnTo>
                    <a:pt x="25018" y="12042"/>
                  </a:lnTo>
                  <a:lnTo>
                    <a:pt x="25018" y="12009"/>
                  </a:lnTo>
                  <a:lnTo>
                    <a:pt x="27720" y="10441"/>
                  </a:lnTo>
                  <a:lnTo>
                    <a:pt x="26686" y="9841"/>
                  </a:lnTo>
                  <a:close/>
                  <a:moveTo>
                    <a:pt x="28287" y="10775"/>
                  </a:moveTo>
                  <a:lnTo>
                    <a:pt x="26919" y="11575"/>
                  </a:lnTo>
                  <a:lnTo>
                    <a:pt x="27920" y="12176"/>
                  </a:lnTo>
                  <a:lnTo>
                    <a:pt x="27953" y="12176"/>
                  </a:lnTo>
                  <a:lnTo>
                    <a:pt x="29354" y="11375"/>
                  </a:lnTo>
                  <a:lnTo>
                    <a:pt x="28287" y="10775"/>
                  </a:lnTo>
                  <a:close/>
                  <a:moveTo>
                    <a:pt x="10808" y="11242"/>
                  </a:moveTo>
                  <a:lnTo>
                    <a:pt x="9974" y="11742"/>
                  </a:lnTo>
                  <a:lnTo>
                    <a:pt x="10975" y="12343"/>
                  </a:lnTo>
                  <a:lnTo>
                    <a:pt x="11008" y="12343"/>
                  </a:lnTo>
                  <a:lnTo>
                    <a:pt x="11008" y="12309"/>
                  </a:lnTo>
                  <a:lnTo>
                    <a:pt x="11875" y="11842"/>
                  </a:lnTo>
                  <a:lnTo>
                    <a:pt x="10808" y="11242"/>
                  </a:lnTo>
                  <a:close/>
                  <a:moveTo>
                    <a:pt x="21048" y="11275"/>
                  </a:moveTo>
                  <a:lnTo>
                    <a:pt x="20181" y="11776"/>
                  </a:lnTo>
                  <a:lnTo>
                    <a:pt x="21215" y="12343"/>
                  </a:lnTo>
                  <a:lnTo>
                    <a:pt x="21249" y="12343"/>
                  </a:lnTo>
                  <a:lnTo>
                    <a:pt x="21249" y="12376"/>
                  </a:lnTo>
                  <a:lnTo>
                    <a:pt x="22116" y="11876"/>
                  </a:lnTo>
                  <a:lnTo>
                    <a:pt x="21048" y="11275"/>
                  </a:lnTo>
                  <a:close/>
                  <a:moveTo>
                    <a:pt x="17679" y="11375"/>
                  </a:moveTo>
                  <a:lnTo>
                    <a:pt x="16812" y="11876"/>
                  </a:lnTo>
                  <a:lnTo>
                    <a:pt x="17813" y="12476"/>
                  </a:lnTo>
                  <a:lnTo>
                    <a:pt x="17846" y="12476"/>
                  </a:lnTo>
                  <a:lnTo>
                    <a:pt x="17880" y="12443"/>
                  </a:lnTo>
                  <a:lnTo>
                    <a:pt x="18713" y="11942"/>
                  </a:lnTo>
                  <a:lnTo>
                    <a:pt x="17679" y="11375"/>
                  </a:lnTo>
                  <a:close/>
                  <a:moveTo>
                    <a:pt x="14144" y="11542"/>
                  </a:moveTo>
                  <a:lnTo>
                    <a:pt x="13310" y="12042"/>
                  </a:lnTo>
                  <a:lnTo>
                    <a:pt x="14277" y="12676"/>
                  </a:lnTo>
                  <a:lnTo>
                    <a:pt x="14344" y="12676"/>
                  </a:lnTo>
                  <a:lnTo>
                    <a:pt x="15211" y="12143"/>
                  </a:lnTo>
                  <a:lnTo>
                    <a:pt x="14144" y="11542"/>
                  </a:lnTo>
                  <a:close/>
                  <a:moveTo>
                    <a:pt x="23383" y="11742"/>
                  </a:moveTo>
                  <a:lnTo>
                    <a:pt x="22516" y="12243"/>
                  </a:lnTo>
                  <a:lnTo>
                    <a:pt x="23550" y="12843"/>
                  </a:lnTo>
                  <a:lnTo>
                    <a:pt x="23584" y="12843"/>
                  </a:lnTo>
                  <a:lnTo>
                    <a:pt x="24451" y="12343"/>
                  </a:lnTo>
                  <a:lnTo>
                    <a:pt x="23383" y="11742"/>
                  </a:lnTo>
                  <a:close/>
                  <a:moveTo>
                    <a:pt x="26319" y="11909"/>
                  </a:moveTo>
                  <a:lnTo>
                    <a:pt x="25218" y="12543"/>
                  </a:lnTo>
                  <a:lnTo>
                    <a:pt x="26252" y="13143"/>
                  </a:lnTo>
                  <a:lnTo>
                    <a:pt x="26286" y="13143"/>
                  </a:lnTo>
                  <a:lnTo>
                    <a:pt x="27386" y="12509"/>
                  </a:lnTo>
                  <a:lnTo>
                    <a:pt x="26319" y="11909"/>
                  </a:lnTo>
                  <a:close/>
                  <a:moveTo>
                    <a:pt x="9407" y="12076"/>
                  </a:moveTo>
                  <a:lnTo>
                    <a:pt x="8540" y="12576"/>
                  </a:lnTo>
                  <a:lnTo>
                    <a:pt x="9540" y="13143"/>
                  </a:lnTo>
                  <a:lnTo>
                    <a:pt x="9574" y="13143"/>
                  </a:lnTo>
                  <a:lnTo>
                    <a:pt x="9574" y="13177"/>
                  </a:lnTo>
                  <a:lnTo>
                    <a:pt x="10441" y="12676"/>
                  </a:lnTo>
                  <a:lnTo>
                    <a:pt x="9407" y="12076"/>
                  </a:lnTo>
                  <a:close/>
                  <a:moveTo>
                    <a:pt x="19647" y="12109"/>
                  </a:moveTo>
                  <a:lnTo>
                    <a:pt x="18780" y="12576"/>
                  </a:lnTo>
                  <a:lnTo>
                    <a:pt x="19814" y="13177"/>
                  </a:lnTo>
                  <a:lnTo>
                    <a:pt x="19848" y="13177"/>
                  </a:lnTo>
                  <a:lnTo>
                    <a:pt x="20715" y="12676"/>
                  </a:lnTo>
                  <a:lnTo>
                    <a:pt x="19647" y="12109"/>
                  </a:lnTo>
                  <a:close/>
                  <a:moveTo>
                    <a:pt x="16245" y="12176"/>
                  </a:moveTo>
                  <a:lnTo>
                    <a:pt x="15378" y="12676"/>
                  </a:lnTo>
                  <a:lnTo>
                    <a:pt x="16412" y="13277"/>
                  </a:lnTo>
                  <a:lnTo>
                    <a:pt x="16445" y="13243"/>
                  </a:lnTo>
                  <a:lnTo>
                    <a:pt x="17279" y="12743"/>
                  </a:lnTo>
                  <a:lnTo>
                    <a:pt x="16245" y="12176"/>
                  </a:lnTo>
                  <a:close/>
                  <a:moveTo>
                    <a:pt x="12709" y="12409"/>
                  </a:moveTo>
                  <a:lnTo>
                    <a:pt x="11842" y="12910"/>
                  </a:lnTo>
                  <a:lnTo>
                    <a:pt x="12876" y="13477"/>
                  </a:lnTo>
                  <a:lnTo>
                    <a:pt x="12909" y="13477"/>
                  </a:lnTo>
                  <a:lnTo>
                    <a:pt x="13777" y="12976"/>
                  </a:lnTo>
                  <a:lnTo>
                    <a:pt x="12709" y="12409"/>
                  </a:lnTo>
                  <a:close/>
                  <a:moveTo>
                    <a:pt x="21982" y="12576"/>
                  </a:moveTo>
                  <a:lnTo>
                    <a:pt x="21115" y="13077"/>
                  </a:lnTo>
                  <a:lnTo>
                    <a:pt x="22116" y="13677"/>
                  </a:lnTo>
                  <a:lnTo>
                    <a:pt x="22183" y="13677"/>
                  </a:lnTo>
                  <a:lnTo>
                    <a:pt x="23050" y="13177"/>
                  </a:lnTo>
                  <a:lnTo>
                    <a:pt x="21982" y="12576"/>
                  </a:lnTo>
                  <a:close/>
                  <a:moveTo>
                    <a:pt x="18213" y="12910"/>
                  </a:moveTo>
                  <a:lnTo>
                    <a:pt x="17346" y="13410"/>
                  </a:lnTo>
                  <a:lnTo>
                    <a:pt x="18380" y="14011"/>
                  </a:lnTo>
                  <a:lnTo>
                    <a:pt x="18413" y="14011"/>
                  </a:lnTo>
                  <a:lnTo>
                    <a:pt x="19281" y="13510"/>
                  </a:lnTo>
                  <a:lnTo>
                    <a:pt x="18213" y="12910"/>
                  </a:lnTo>
                  <a:close/>
                  <a:moveTo>
                    <a:pt x="24684" y="12876"/>
                  </a:moveTo>
                  <a:lnTo>
                    <a:pt x="23617" y="13477"/>
                  </a:lnTo>
                  <a:lnTo>
                    <a:pt x="24618" y="14077"/>
                  </a:lnTo>
                  <a:lnTo>
                    <a:pt x="24651" y="14077"/>
                  </a:lnTo>
                  <a:lnTo>
                    <a:pt x="25752" y="13443"/>
                  </a:lnTo>
                  <a:lnTo>
                    <a:pt x="24684" y="12876"/>
                  </a:lnTo>
                  <a:close/>
                  <a:moveTo>
                    <a:pt x="14844" y="13010"/>
                  </a:moveTo>
                  <a:lnTo>
                    <a:pt x="13977" y="13510"/>
                  </a:lnTo>
                  <a:lnTo>
                    <a:pt x="15011" y="14111"/>
                  </a:lnTo>
                  <a:lnTo>
                    <a:pt x="15044" y="14077"/>
                  </a:lnTo>
                  <a:lnTo>
                    <a:pt x="15878" y="13577"/>
                  </a:lnTo>
                  <a:lnTo>
                    <a:pt x="14844" y="13010"/>
                  </a:lnTo>
                  <a:close/>
                  <a:moveTo>
                    <a:pt x="11308" y="13210"/>
                  </a:moveTo>
                  <a:lnTo>
                    <a:pt x="10441" y="13710"/>
                  </a:lnTo>
                  <a:lnTo>
                    <a:pt x="11475" y="14311"/>
                  </a:lnTo>
                  <a:lnTo>
                    <a:pt x="11508" y="14311"/>
                  </a:lnTo>
                  <a:lnTo>
                    <a:pt x="12376" y="13810"/>
                  </a:lnTo>
                  <a:lnTo>
                    <a:pt x="11308" y="13210"/>
                  </a:lnTo>
                  <a:close/>
                  <a:moveTo>
                    <a:pt x="7372" y="13243"/>
                  </a:moveTo>
                  <a:lnTo>
                    <a:pt x="6505" y="13744"/>
                  </a:lnTo>
                  <a:lnTo>
                    <a:pt x="7539" y="14344"/>
                  </a:lnTo>
                  <a:lnTo>
                    <a:pt x="7572" y="14344"/>
                  </a:lnTo>
                  <a:lnTo>
                    <a:pt x="8439" y="13844"/>
                  </a:lnTo>
                  <a:lnTo>
                    <a:pt x="7372" y="13243"/>
                  </a:lnTo>
                  <a:close/>
                  <a:moveTo>
                    <a:pt x="20515" y="13377"/>
                  </a:moveTo>
                  <a:lnTo>
                    <a:pt x="19681" y="13877"/>
                  </a:lnTo>
                  <a:lnTo>
                    <a:pt x="20682" y="14444"/>
                  </a:lnTo>
                  <a:lnTo>
                    <a:pt x="20715" y="14444"/>
                  </a:lnTo>
                  <a:lnTo>
                    <a:pt x="21582" y="13944"/>
                  </a:lnTo>
                  <a:lnTo>
                    <a:pt x="20515" y="13377"/>
                  </a:lnTo>
                  <a:close/>
                  <a:moveTo>
                    <a:pt x="16779" y="13677"/>
                  </a:moveTo>
                  <a:lnTo>
                    <a:pt x="15911" y="14177"/>
                  </a:lnTo>
                  <a:lnTo>
                    <a:pt x="16946" y="14778"/>
                  </a:lnTo>
                  <a:lnTo>
                    <a:pt x="16979" y="14778"/>
                  </a:lnTo>
                  <a:lnTo>
                    <a:pt x="17846" y="14277"/>
                  </a:lnTo>
                  <a:lnTo>
                    <a:pt x="16779" y="13677"/>
                  </a:lnTo>
                  <a:close/>
                  <a:moveTo>
                    <a:pt x="13443" y="13844"/>
                  </a:moveTo>
                  <a:lnTo>
                    <a:pt x="12576" y="14344"/>
                  </a:lnTo>
                  <a:lnTo>
                    <a:pt x="13543" y="14878"/>
                  </a:lnTo>
                  <a:lnTo>
                    <a:pt x="13576" y="14878"/>
                  </a:lnTo>
                  <a:lnTo>
                    <a:pt x="13610" y="14911"/>
                  </a:lnTo>
                  <a:lnTo>
                    <a:pt x="14477" y="14411"/>
                  </a:lnTo>
                  <a:lnTo>
                    <a:pt x="13443" y="13844"/>
                  </a:lnTo>
                  <a:close/>
                  <a:moveTo>
                    <a:pt x="23017" y="13777"/>
                  </a:moveTo>
                  <a:lnTo>
                    <a:pt x="21949" y="14411"/>
                  </a:lnTo>
                  <a:lnTo>
                    <a:pt x="22950" y="14978"/>
                  </a:lnTo>
                  <a:lnTo>
                    <a:pt x="22983" y="14978"/>
                  </a:lnTo>
                  <a:lnTo>
                    <a:pt x="24084" y="14377"/>
                  </a:lnTo>
                  <a:lnTo>
                    <a:pt x="23017" y="13777"/>
                  </a:lnTo>
                  <a:close/>
                  <a:moveTo>
                    <a:pt x="9874" y="13977"/>
                  </a:moveTo>
                  <a:lnTo>
                    <a:pt x="9007" y="14478"/>
                  </a:lnTo>
                  <a:lnTo>
                    <a:pt x="10041" y="15078"/>
                  </a:lnTo>
                  <a:lnTo>
                    <a:pt x="10074" y="15078"/>
                  </a:lnTo>
                  <a:lnTo>
                    <a:pt x="10941" y="14578"/>
                  </a:lnTo>
                  <a:lnTo>
                    <a:pt x="9874" y="13977"/>
                  </a:lnTo>
                  <a:close/>
                  <a:moveTo>
                    <a:pt x="5938" y="14011"/>
                  </a:moveTo>
                  <a:lnTo>
                    <a:pt x="5070" y="14511"/>
                  </a:lnTo>
                  <a:lnTo>
                    <a:pt x="6104" y="15111"/>
                  </a:lnTo>
                  <a:lnTo>
                    <a:pt x="6138" y="15111"/>
                  </a:lnTo>
                  <a:lnTo>
                    <a:pt x="7005" y="14611"/>
                  </a:lnTo>
                  <a:lnTo>
                    <a:pt x="5938" y="14011"/>
                  </a:lnTo>
                  <a:close/>
                  <a:moveTo>
                    <a:pt x="19147" y="14211"/>
                  </a:moveTo>
                  <a:lnTo>
                    <a:pt x="18313" y="14678"/>
                  </a:lnTo>
                  <a:lnTo>
                    <a:pt x="19281" y="15278"/>
                  </a:lnTo>
                  <a:lnTo>
                    <a:pt x="19347" y="15278"/>
                  </a:lnTo>
                  <a:lnTo>
                    <a:pt x="20215" y="14778"/>
                  </a:lnTo>
                  <a:lnTo>
                    <a:pt x="19147" y="14211"/>
                  </a:lnTo>
                  <a:close/>
                  <a:moveTo>
                    <a:pt x="15411" y="14511"/>
                  </a:moveTo>
                  <a:lnTo>
                    <a:pt x="14544" y="15011"/>
                  </a:lnTo>
                  <a:lnTo>
                    <a:pt x="15545" y="15578"/>
                  </a:lnTo>
                  <a:lnTo>
                    <a:pt x="15578" y="15578"/>
                  </a:lnTo>
                  <a:lnTo>
                    <a:pt x="15611" y="15612"/>
                  </a:lnTo>
                  <a:lnTo>
                    <a:pt x="16479" y="15111"/>
                  </a:lnTo>
                  <a:lnTo>
                    <a:pt x="15411" y="14511"/>
                  </a:lnTo>
                  <a:close/>
                  <a:moveTo>
                    <a:pt x="12009" y="14611"/>
                  </a:moveTo>
                  <a:lnTo>
                    <a:pt x="11141" y="15111"/>
                  </a:lnTo>
                  <a:lnTo>
                    <a:pt x="12142" y="15712"/>
                  </a:lnTo>
                  <a:lnTo>
                    <a:pt x="12175" y="15712"/>
                  </a:lnTo>
                  <a:lnTo>
                    <a:pt x="13043" y="15211"/>
                  </a:lnTo>
                  <a:lnTo>
                    <a:pt x="12009" y="14611"/>
                  </a:lnTo>
                  <a:close/>
                  <a:moveTo>
                    <a:pt x="8473" y="14811"/>
                  </a:moveTo>
                  <a:lnTo>
                    <a:pt x="7606" y="15311"/>
                  </a:lnTo>
                  <a:lnTo>
                    <a:pt x="8606" y="15912"/>
                  </a:lnTo>
                  <a:lnTo>
                    <a:pt x="8673" y="15912"/>
                  </a:lnTo>
                  <a:lnTo>
                    <a:pt x="9540" y="15412"/>
                  </a:lnTo>
                  <a:lnTo>
                    <a:pt x="8473" y="14811"/>
                  </a:lnTo>
                  <a:close/>
                  <a:moveTo>
                    <a:pt x="4570" y="14844"/>
                  </a:moveTo>
                  <a:lnTo>
                    <a:pt x="3703" y="15345"/>
                  </a:lnTo>
                  <a:lnTo>
                    <a:pt x="4703" y="15912"/>
                  </a:lnTo>
                  <a:lnTo>
                    <a:pt x="4770" y="15945"/>
                  </a:lnTo>
                  <a:lnTo>
                    <a:pt x="5637" y="15445"/>
                  </a:lnTo>
                  <a:lnTo>
                    <a:pt x="4570" y="14844"/>
                  </a:lnTo>
                  <a:close/>
                  <a:moveTo>
                    <a:pt x="17746" y="15011"/>
                  </a:moveTo>
                  <a:lnTo>
                    <a:pt x="16879" y="15512"/>
                  </a:lnTo>
                  <a:lnTo>
                    <a:pt x="17913" y="16079"/>
                  </a:lnTo>
                  <a:lnTo>
                    <a:pt x="17946" y="16079"/>
                  </a:lnTo>
                  <a:lnTo>
                    <a:pt x="18814" y="15578"/>
                  </a:lnTo>
                  <a:lnTo>
                    <a:pt x="17746" y="15011"/>
                  </a:lnTo>
                  <a:close/>
                  <a:moveTo>
                    <a:pt x="13977" y="15311"/>
                  </a:moveTo>
                  <a:lnTo>
                    <a:pt x="13109" y="15812"/>
                  </a:lnTo>
                  <a:lnTo>
                    <a:pt x="14144" y="16412"/>
                  </a:lnTo>
                  <a:lnTo>
                    <a:pt x="14177" y="16412"/>
                  </a:lnTo>
                  <a:lnTo>
                    <a:pt x="15011" y="15912"/>
                  </a:lnTo>
                  <a:lnTo>
                    <a:pt x="13977" y="15311"/>
                  </a:lnTo>
                  <a:close/>
                  <a:moveTo>
                    <a:pt x="10574" y="15445"/>
                  </a:moveTo>
                  <a:lnTo>
                    <a:pt x="9707" y="15945"/>
                  </a:lnTo>
                  <a:lnTo>
                    <a:pt x="10741" y="16512"/>
                  </a:lnTo>
                  <a:lnTo>
                    <a:pt x="10774" y="16512"/>
                  </a:lnTo>
                  <a:lnTo>
                    <a:pt x="11642" y="16012"/>
                  </a:lnTo>
                  <a:lnTo>
                    <a:pt x="10574" y="15445"/>
                  </a:lnTo>
                  <a:close/>
                  <a:moveTo>
                    <a:pt x="7072" y="15645"/>
                  </a:moveTo>
                  <a:lnTo>
                    <a:pt x="6205" y="16145"/>
                  </a:lnTo>
                  <a:lnTo>
                    <a:pt x="7205" y="16712"/>
                  </a:lnTo>
                  <a:lnTo>
                    <a:pt x="7272" y="16712"/>
                  </a:lnTo>
                  <a:lnTo>
                    <a:pt x="8139" y="16245"/>
                  </a:lnTo>
                  <a:lnTo>
                    <a:pt x="7072" y="15645"/>
                  </a:lnTo>
                  <a:close/>
                  <a:moveTo>
                    <a:pt x="3136" y="15645"/>
                  </a:moveTo>
                  <a:lnTo>
                    <a:pt x="2268" y="16145"/>
                  </a:lnTo>
                  <a:lnTo>
                    <a:pt x="3302" y="16746"/>
                  </a:lnTo>
                  <a:lnTo>
                    <a:pt x="3336" y="16746"/>
                  </a:lnTo>
                  <a:lnTo>
                    <a:pt x="4203" y="16245"/>
                  </a:lnTo>
                  <a:lnTo>
                    <a:pt x="3136" y="15645"/>
                  </a:lnTo>
                  <a:close/>
                  <a:moveTo>
                    <a:pt x="16312" y="15812"/>
                  </a:moveTo>
                  <a:lnTo>
                    <a:pt x="15444" y="16312"/>
                  </a:lnTo>
                  <a:lnTo>
                    <a:pt x="16479" y="16913"/>
                  </a:lnTo>
                  <a:lnTo>
                    <a:pt x="16512" y="16913"/>
                  </a:lnTo>
                  <a:lnTo>
                    <a:pt x="17379" y="16412"/>
                  </a:lnTo>
                  <a:lnTo>
                    <a:pt x="16312" y="15812"/>
                  </a:lnTo>
                  <a:close/>
                  <a:moveTo>
                    <a:pt x="12542" y="16145"/>
                  </a:moveTo>
                  <a:lnTo>
                    <a:pt x="11708" y="16646"/>
                  </a:lnTo>
                  <a:lnTo>
                    <a:pt x="12709" y="17213"/>
                  </a:lnTo>
                  <a:lnTo>
                    <a:pt x="12743" y="17213"/>
                  </a:lnTo>
                  <a:lnTo>
                    <a:pt x="12776" y="17246"/>
                  </a:lnTo>
                  <a:lnTo>
                    <a:pt x="13610" y="16746"/>
                  </a:lnTo>
                  <a:lnTo>
                    <a:pt x="12542" y="16145"/>
                  </a:lnTo>
                  <a:close/>
                  <a:moveTo>
                    <a:pt x="9173" y="16245"/>
                  </a:moveTo>
                  <a:lnTo>
                    <a:pt x="8306" y="16746"/>
                  </a:lnTo>
                  <a:lnTo>
                    <a:pt x="9340" y="17346"/>
                  </a:lnTo>
                  <a:lnTo>
                    <a:pt x="9373" y="17346"/>
                  </a:lnTo>
                  <a:lnTo>
                    <a:pt x="10241" y="16846"/>
                  </a:lnTo>
                  <a:lnTo>
                    <a:pt x="9173" y="16245"/>
                  </a:lnTo>
                  <a:close/>
                  <a:moveTo>
                    <a:pt x="5637" y="16446"/>
                  </a:moveTo>
                  <a:lnTo>
                    <a:pt x="4770" y="16946"/>
                  </a:lnTo>
                  <a:lnTo>
                    <a:pt x="5804" y="17513"/>
                  </a:lnTo>
                  <a:lnTo>
                    <a:pt x="5838" y="17513"/>
                  </a:lnTo>
                  <a:lnTo>
                    <a:pt x="5838" y="17546"/>
                  </a:lnTo>
                  <a:lnTo>
                    <a:pt x="6705" y="17046"/>
                  </a:lnTo>
                  <a:lnTo>
                    <a:pt x="5637" y="16446"/>
                  </a:lnTo>
                  <a:close/>
                  <a:moveTo>
                    <a:pt x="14911" y="16646"/>
                  </a:moveTo>
                  <a:lnTo>
                    <a:pt x="14043" y="17146"/>
                  </a:lnTo>
                  <a:lnTo>
                    <a:pt x="15044" y="17713"/>
                  </a:lnTo>
                  <a:lnTo>
                    <a:pt x="15078" y="17713"/>
                  </a:lnTo>
                  <a:lnTo>
                    <a:pt x="15945" y="17213"/>
                  </a:lnTo>
                  <a:lnTo>
                    <a:pt x="14911" y="16646"/>
                  </a:lnTo>
                  <a:close/>
                  <a:moveTo>
                    <a:pt x="1101" y="16813"/>
                  </a:moveTo>
                  <a:lnTo>
                    <a:pt x="0" y="17446"/>
                  </a:lnTo>
                  <a:lnTo>
                    <a:pt x="1034" y="18047"/>
                  </a:lnTo>
                  <a:lnTo>
                    <a:pt x="1068" y="18047"/>
                  </a:lnTo>
                  <a:lnTo>
                    <a:pt x="2168" y="17413"/>
                  </a:lnTo>
                  <a:lnTo>
                    <a:pt x="1101" y="16813"/>
                  </a:lnTo>
                  <a:close/>
                  <a:moveTo>
                    <a:pt x="11141" y="16946"/>
                  </a:moveTo>
                  <a:lnTo>
                    <a:pt x="10274" y="17446"/>
                  </a:lnTo>
                  <a:lnTo>
                    <a:pt x="11308" y="18047"/>
                  </a:lnTo>
                  <a:lnTo>
                    <a:pt x="11342" y="18047"/>
                  </a:lnTo>
                  <a:lnTo>
                    <a:pt x="12209" y="17546"/>
                  </a:lnTo>
                  <a:lnTo>
                    <a:pt x="11141" y="16946"/>
                  </a:lnTo>
                  <a:close/>
                  <a:moveTo>
                    <a:pt x="7772" y="17046"/>
                  </a:moveTo>
                  <a:lnTo>
                    <a:pt x="6905" y="17546"/>
                  </a:lnTo>
                  <a:lnTo>
                    <a:pt x="7906" y="18147"/>
                  </a:lnTo>
                  <a:lnTo>
                    <a:pt x="7939" y="18147"/>
                  </a:lnTo>
                  <a:lnTo>
                    <a:pt x="8806" y="17646"/>
                  </a:lnTo>
                  <a:lnTo>
                    <a:pt x="7772" y="17046"/>
                  </a:lnTo>
                  <a:close/>
                  <a:moveTo>
                    <a:pt x="4236" y="17246"/>
                  </a:moveTo>
                  <a:lnTo>
                    <a:pt x="3369" y="17747"/>
                  </a:lnTo>
                  <a:lnTo>
                    <a:pt x="4370" y="18347"/>
                  </a:lnTo>
                  <a:lnTo>
                    <a:pt x="4437" y="18347"/>
                  </a:lnTo>
                  <a:lnTo>
                    <a:pt x="5271" y="17847"/>
                  </a:lnTo>
                  <a:lnTo>
                    <a:pt x="4236" y="17246"/>
                  </a:lnTo>
                  <a:close/>
                  <a:moveTo>
                    <a:pt x="13476" y="17446"/>
                  </a:moveTo>
                  <a:lnTo>
                    <a:pt x="12609" y="17947"/>
                  </a:lnTo>
                  <a:lnTo>
                    <a:pt x="13643" y="18547"/>
                  </a:lnTo>
                  <a:lnTo>
                    <a:pt x="13710" y="18547"/>
                  </a:lnTo>
                  <a:lnTo>
                    <a:pt x="14544" y="18047"/>
                  </a:lnTo>
                  <a:lnTo>
                    <a:pt x="13476" y="17446"/>
                  </a:lnTo>
                  <a:close/>
                  <a:moveTo>
                    <a:pt x="9740" y="17780"/>
                  </a:moveTo>
                  <a:lnTo>
                    <a:pt x="8873" y="18280"/>
                  </a:lnTo>
                  <a:lnTo>
                    <a:pt x="9907" y="18847"/>
                  </a:lnTo>
                  <a:lnTo>
                    <a:pt x="9941" y="18847"/>
                  </a:lnTo>
                  <a:lnTo>
                    <a:pt x="10774" y="18380"/>
                  </a:lnTo>
                  <a:lnTo>
                    <a:pt x="9740" y="17780"/>
                  </a:lnTo>
                  <a:close/>
                  <a:moveTo>
                    <a:pt x="6338" y="17880"/>
                  </a:moveTo>
                  <a:lnTo>
                    <a:pt x="5471" y="18380"/>
                  </a:lnTo>
                  <a:lnTo>
                    <a:pt x="6505" y="18981"/>
                  </a:lnTo>
                  <a:lnTo>
                    <a:pt x="6538" y="18981"/>
                  </a:lnTo>
                  <a:lnTo>
                    <a:pt x="7405" y="18514"/>
                  </a:lnTo>
                  <a:lnTo>
                    <a:pt x="6338" y="17880"/>
                  </a:lnTo>
                  <a:close/>
                  <a:moveTo>
                    <a:pt x="2802" y="18080"/>
                  </a:moveTo>
                  <a:lnTo>
                    <a:pt x="1968" y="18580"/>
                  </a:lnTo>
                  <a:lnTo>
                    <a:pt x="2969" y="19148"/>
                  </a:lnTo>
                  <a:lnTo>
                    <a:pt x="3002" y="19148"/>
                  </a:lnTo>
                  <a:lnTo>
                    <a:pt x="3002" y="19181"/>
                  </a:lnTo>
                  <a:lnTo>
                    <a:pt x="3870" y="18681"/>
                  </a:lnTo>
                  <a:lnTo>
                    <a:pt x="2802" y="18080"/>
                  </a:lnTo>
                  <a:close/>
                  <a:moveTo>
                    <a:pt x="12075" y="18280"/>
                  </a:moveTo>
                  <a:lnTo>
                    <a:pt x="11208" y="18781"/>
                  </a:lnTo>
                  <a:lnTo>
                    <a:pt x="12242" y="19348"/>
                  </a:lnTo>
                  <a:lnTo>
                    <a:pt x="12276" y="19381"/>
                  </a:lnTo>
                  <a:lnTo>
                    <a:pt x="13109" y="18881"/>
                  </a:lnTo>
                  <a:lnTo>
                    <a:pt x="12075" y="18280"/>
                  </a:lnTo>
                  <a:close/>
                  <a:moveTo>
                    <a:pt x="8306" y="18614"/>
                  </a:moveTo>
                  <a:lnTo>
                    <a:pt x="7472" y="19114"/>
                  </a:lnTo>
                  <a:lnTo>
                    <a:pt x="8506" y="19681"/>
                  </a:lnTo>
                  <a:lnTo>
                    <a:pt x="9373" y="19181"/>
                  </a:lnTo>
                  <a:lnTo>
                    <a:pt x="8306" y="18614"/>
                  </a:lnTo>
                  <a:close/>
                  <a:moveTo>
                    <a:pt x="21415" y="14744"/>
                  </a:moveTo>
                  <a:lnTo>
                    <a:pt x="13543" y="19248"/>
                  </a:lnTo>
                  <a:lnTo>
                    <a:pt x="14577" y="19848"/>
                  </a:lnTo>
                  <a:lnTo>
                    <a:pt x="14611" y="19848"/>
                  </a:lnTo>
                  <a:lnTo>
                    <a:pt x="14611" y="19881"/>
                  </a:lnTo>
                  <a:lnTo>
                    <a:pt x="22483" y="15345"/>
                  </a:lnTo>
                  <a:lnTo>
                    <a:pt x="21415" y="14744"/>
                  </a:lnTo>
                  <a:close/>
                  <a:moveTo>
                    <a:pt x="4970" y="18714"/>
                  </a:moveTo>
                  <a:lnTo>
                    <a:pt x="3536" y="19481"/>
                  </a:lnTo>
                  <a:lnTo>
                    <a:pt x="4570" y="20082"/>
                  </a:lnTo>
                  <a:lnTo>
                    <a:pt x="4603" y="20082"/>
                  </a:lnTo>
                  <a:lnTo>
                    <a:pt x="4637" y="20115"/>
                  </a:lnTo>
                  <a:lnTo>
                    <a:pt x="6004" y="19314"/>
                  </a:lnTo>
                  <a:lnTo>
                    <a:pt x="4970" y="18714"/>
                  </a:lnTo>
                  <a:close/>
                  <a:moveTo>
                    <a:pt x="10674" y="19081"/>
                  </a:moveTo>
                  <a:lnTo>
                    <a:pt x="9807" y="19581"/>
                  </a:lnTo>
                  <a:lnTo>
                    <a:pt x="10841" y="20182"/>
                  </a:lnTo>
                  <a:lnTo>
                    <a:pt x="10875" y="20182"/>
                  </a:lnTo>
                  <a:lnTo>
                    <a:pt x="11708" y="19681"/>
                  </a:lnTo>
                  <a:lnTo>
                    <a:pt x="10674" y="19081"/>
                  </a:lnTo>
                  <a:close/>
                  <a:moveTo>
                    <a:pt x="13009" y="19581"/>
                  </a:moveTo>
                  <a:lnTo>
                    <a:pt x="11942" y="20215"/>
                  </a:lnTo>
                  <a:lnTo>
                    <a:pt x="12943" y="20815"/>
                  </a:lnTo>
                  <a:lnTo>
                    <a:pt x="12976" y="20815"/>
                  </a:lnTo>
                  <a:lnTo>
                    <a:pt x="14077" y="20182"/>
                  </a:lnTo>
                  <a:lnTo>
                    <a:pt x="13009" y="19581"/>
                  </a:lnTo>
                  <a:close/>
                  <a:moveTo>
                    <a:pt x="6905" y="19414"/>
                  </a:moveTo>
                  <a:lnTo>
                    <a:pt x="5170" y="20448"/>
                  </a:lnTo>
                  <a:lnTo>
                    <a:pt x="6171" y="21016"/>
                  </a:lnTo>
                  <a:lnTo>
                    <a:pt x="6205" y="21016"/>
                  </a:lnTo>
                  <a:lnTo>
                    <a:pt x="7972" y="20015"/>
                  </a:lnTo>
                  <a:lnTo>
                    <a:pt x="6905" y="19414"/>
                  </a:lnTo>
                  <a:close/>
                  <a:moveTo>
                    <a:pt x="9273" y="19915"/>
                  </a:moveTo>
                  <a:lnTo>
                    <a:pt x="8406" y="20415"/>
                  </a:lnTo>
                  <a:lnTo>
                    <a:pt x="9407" y="21016"/>
                  </a:lnTo>
                  <a:lnTo>
                    <a:pt x="9440" y="21016"/>
                  </a:lnTo>
                  <a:lnTo>
                    <a:pt x="10307" y="20515"/>
                  </a:lnTo>
                  <a:lnTo>
                    <a:pt x="9273" y="19915"/>
                  </a:lnTo>
                  <a:close/>
                  <a:moveTo>
                    <a:pt x="11375" y="20549"/>
                  </a:moveTo>
                  <a:lnTo>
                    <a:pt x="10274" y="21149"/>
                  </a:lnTo>
                  <a:lnTo>
                    <a:pt x="11308" y="21749"/>
                  </a:lnTo>
                  <a:lnTo>
                    <a:pt x="11342" y="21749"/>
                  </a:lnTo>
                  <a:lnTo>
                    <a:pt x="12442" y="21116"/>
                  </a:lnTo>
                  <a:lnTo>
                    <a:pt x="11375" y="20549"/>
                  </a:lnTo>
                  <a:close/>
                  <a:moveTo>
                    <a:pt x="7839" y="20715"/>
                  </a:moveTo>
                  <a:lnTo>
                    <a:pt x="6772" y="21349"/>
                  </a:lnTo>
                  <a:lnTo>
                    <a:pt x="7772" y="21950"/>
                  </a:lnTo>
                  <a:lnTo>
                    <a:pt x="7806" y="21950"/>
                  </a:lnTo>
                  <a:lnTo>
                    <a:pt x="8906" y="21316"/>
                  </a:lnTo>
                  <a:lnTo>
                    <a:pt x="7839" y="20715"/>
                  </a:lnTo>
                  <a:close/>
                  <a:moveTo>
                    <a:pt x="9774" y="21483"/>
                  </a:moveTo>
                  <a:lnTo>
                    <a:pt x="8373" y="22283"/>
                  </a:lnTo>
                  <a:lnTo>
                    <a:pt x="9407" y="22884"/>
                  </a:lnTo>
                  <a:lnTo>
                    <a:pt x="9440" y="22884"/>
                  </a:lnTo>
                  <a:lnTo>
                    <a:pt x="10808" y="22083"/>
                  </a:lnTo>
                  <a:lnTo>
                    <a:pt x="9774" y="2148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2347516" y="3406349"/>
              <a:ext cx="522119" cy="628491"/>
            </a:xfrm>
            <a:custGeom>
              <a:avLst/>
              <a:gdLst/>
              <a:ahLst/>
              <a:cxnLst/>
              <a:rect l="l" t="t" r="r" b="b"/>
              <a:pathLst>
                <a:path w="34526" h="41560" extrusionOk="0">
                  <a:moveTo>
                    <a:pt x="33009" y="0"/>
                  </a:moveTo>
                  <a:cubicBezTo>
                    <a:pt x="32727" y="0"/>
                    <a:pt x="32444" y="76"/>
                    <a:pt x="32190" y="234"/>
                  </a:cubicBezTo>
                  <a:lnTo>
                    <a:pt x="934" y="18280"/>
                  </a:lnTo>
                  <a:cubicBezTo>
                    <a:pt x="401" y="18614"/>
                    <a:pt x="67" y="19214"/>
                    <a:pt x="0" y="19882"/>
                  </a:cubicBezTo>
                  <a:lnTo>
                    <a:pt x="0" y="39996"/>
                  </a:lnTo>
                  <a:cubicBezTo>
                    <a:pt x="0" y="40596"/>
                    <a:pt x="0" y="41063"/>
                    <a:pt x="467" y="41364"/>
                  </a:cubicBezTo>
                  <a:cubicBezTo>
                    <a:pt x="743" y="41493"/>
                    <a:pt x="1049" y="41560"/>
                    <a:pt x="1357" y="41560"/>
                  </a:cubicBezTo>
                  <a:cubicBezTo>
                    <a:pt x="1683" y="41560"/>
                    <a:pt x="2010" y="41485"/>
                    <a:pt x="2302" y="41330"/>
                  </a:cubicBezTo>
                  <a:lnTo>
                    <a:pt x="33524" y="23284"/>
                  </a:lnTo>
                  <a:cubicBezTo>
                    <a:pt x="34091" y="22917"/>
                    <a:pt x="34425" y="22317"/>
                    <a:pt x="34458" y="21650"/>
                  </a:cubicBezTo>
                  <a:lnTo>
                    <a:pt x="34458" y="1535"/>
                  </a:lnTo>
                  <a:cubicBezTo>
                    <a:pt x="34525" y="1035"/>
                    <a:pt x="34292" y="568"/>
                    <a:pt x="33891" y="268"/>
                  </a:cubicBezTo>
                  <a:cubicBezTo>
                    <a:pt x="33629" y="92"/>
                    <a:pt x="33320" y="0"/>
                    <a:pt x="33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2352053" y="3406349"/>
              <a:ext cx="517583" cy="298654"/>
            </a:xfrm>
            <a:custGeom>
              <a:avLst/>
              <a:gdLst/>
              <a:ahLst/>
              <a:cxnLst/>
              <a:rect l="l" t="t" r="r" b="b"/>
              <a:pathLst>
                <a:path w="34226" h="19749" extrusionOk="0">
                  <a:moveTo>
                    <a:pt x="32709" y="0"/>
                  </a:moveTo>
                  <a:cubicBezTo>
                    <a:pt x="32427" y="0"/>
                    <a:pt x="32144" y="76"/>
                    <a:pt x="31890" y="234"/>
                  </a:cubicBezTo>
                  <a:lnTo>
                    <a:pt x="634" y="18280"/>
                  </a:lnTo>
                  <a:cubicBezTo>
                    <a:pt x="368" y="18447"/>
                    <a:pt x="134" y="18681"/>
                    <a:pt x="1" y="18948"/>
                  </a:cubicBezTo>
                  <a:lnTo>
                    <a:pt x="1335" y="19748"/>
                  </a:lnTo>
                  <a:cubicBezTo>
                    <a:pt x="1468" y="19448"/>
                    <a:pt x="1702" y="19214"/>
                    <a:pt x="1969" y="19048"/>
                  </a:cubicBezTo>
                  <a:lnTo>
                    <a:pt x="33224" y="1001"/>
                  </a:lnTo>
                  <a:cubicBezTo>
                    <a:pt x="33382" y="913"/>
                    <a:pt x="33528" y="871"/>
                    <a:pt x="33655" y="871"/>
                  </a:cubicBezTo>
                  <a:cubicBezTo>
                    <a:pt x="33959" y="871"/>
                    <a:pt x="34158" y="1112"/>
                    <a:pt x="34158" y="1535"/>
                  </a:cubicBezTo>
                  <a:cubicBezTo>
                    <a:pt x="34225" y="1035"/>
                    <a:pt x="33992" y="568"/>
                    <a:pt x="33591" y="268"/>
                  </a:cubicBezTo>
                  <a:cubicBezTo>
                    <a:pt x="33329" y="92"/>
                    <a:pt x="33020" y="0"/>
                    <a:pt x="32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2347516" y="3693374"/>
              <a:ext cx="32801" cy="341345"/>
            </a:xfrm>
            <a:custGeom>
              <a:avLst/>
              <a:gdLst/>
              <a:ahLst/>
              <a:cxnLst/>
              <a:rect l="l" t="t" r="r" b="b"/>
              <a:pathLst>
                <a:path w="2169" h="22572" extrusionOk="0">
                  <a:moveTo>
                    <a:pt x="301" y="1"/>
                  </a:moveTo>
                  <a:cubicBezTo>
                    <a:pt x="134" y="268"/>
                    <a:pt x="34" y="568"/>
                    <a:pt x="34" y="902"/>
                  </a:cubicBezTo>
                  <a:lnTo>
                    <a:pt x="34" y="21016"/>
                  </a:lnTo>
                  <a:cubicBezTo>
                    <a:pt x="34" y="21616"/>
                    <a:pt x="0" y="22083"/>
                    <a:pt x="467" y="22384"/>
                  </a:cubicBezTo>
                  <a:cubicBezTo>
                    <a:pt x="743" y="22504"/>
                    <a:pt x="1046" y="22572"/>
                    <a:pt x="1347" y="22572"/>
                  </a:cubicBezTo>
                  <a:cubicBezTo>
                    <a:pt x="1629" y="22572"/>
                    <a:pt x="1911" y="22513"/>
                    <a:pt x="2169" y="22384"/>
                  </a:cubicBezTo>
                  <a:lnTo>
                    <a:pt x="2169" y="22384"/>
                  </a:lnTo>
                  <a:cubicBezTo>
                    <a:pt x="2054" y="22441"/>
                    <a:pt x="1947" y="22468"/>
                    <a:pt x="1852" y="22468"/>
                  </a:cubicBezTo>
                  <a:cubicBezTo>
                    <a:pt x="1558" y="22468"/>
                    <a:pt x="1368" y="22211"/>
                    <a:pt x="1368" y="21783"/>
                  </a:cubicBezTo>
                  <a:lnTo>
                    <a:pt x="1368" y="1669"/>
                  </a:lnTo>
                  <a:cubicBezTo>
                    <a:pt x="1368" y="1335"/>
                    <a:pt x="1468" y="1035"/>
                    <a:pt x="1635" y="768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2381315" y="3447920"/>
              <a:ext cx="470159" cy="559306"/>
            </a:xfrm>
            <a:custGeom>
              <a:avLst/>
              <a:gdLst/>
              <a:ahLst/>
              <a:cxnLst/>
              <a:rect l="l" t="t" r="r" b="b"/>
              <a:pathLst>
                <a:path w="31090" h="36985" extrusionOk="0">
                  <a:moveTo>
                    <a:pt x="30775" y="1"/>
                  </a:moveTo>
                  <a:cubicBezTo>
                    <a:pt x="30697" y="1"/>
                    <a:pt x="30611" y="28"/>
                    <a:pt x="30522" y="87"/>
                  </a:cubicBezTo>
                  <a:lnTo>
                    <a:pt x="567" y="17366"/>
                  </a:lnTo>
                  <a:cubicBezTo>
                    <a:pt x="234" y="17600"/>
                    <a:pt x="0" y="17933"/>
                    <a:pt x="0" y="18333"/>
                  </a:cubicBezTo>
                  <a:lnTo>
                    <a:pt x="0" y="36580"/>
                  </a:lnTo>
                  <a:cubicBezTo>
                    <a:pt x="0" y="36842"/>
                    <a:pt x="119" y="36984"/>
                    <a:pt x="308" y="36984"/>
                  </a:cubicBezTo>
                  <a:cubicBezTo>
                    <a:pt x="384" y="36984"/>
                    <a:pt x="472" y="36961"/>
                    <a:pt x="567" y="36913"/>
                  </a:cubicBezTo>
                  <a:lnTo>
                    <a:pt x="30522" y="19634"/>
                  </a:lnTo>
                  <a:cubicBezTo>
                    <a:pt x="30856" y="19401"/>
                    <a:pt x="31056" y="19034"/>
                    <a:pt x="31089" y="18667"/>
                  </a:cubicBezTo>
                  <a:lnTo>
                    <a:pt x="31089" y="387"/>
                  </a:lnTo>
                  <a:cubicBezTo>
                    <a:pt x="31089" y="153"/>
                    <a:pt x="30957" y="1"/>
                    <a:pt x="30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2381315" y="3452261"/>
              <a:ext cx="456034" cy="542293"/>
            </a:xfrm>
            <a:custGeom>
              <a:avLst/>
              <a:gdLst/>
              <a:ahLst/>
              <a:cxnLst/>
              <a:rect l="l" t="t" r="r" b="b"/>
              <a:pathLst>
                <a:path w="30156" h="35860" extrusionOk="0">
                  <a:moveTo>
                    <a:pt x="30155" y="0"/>
                  </a:moveTo>
                  <a:lnTo>
                    <a:pt x="567" y="17079"/>
                  </a:lnTo>
                  <a:cubicBezTo>
                    <a:pt x="234" y="17313"/>
                    <a:pt x="0" y="17646"/>
                    <a:pt x="0" y="18046"/>
                  </a:cubicBezTo>
                  <a:lnTo>
                    <a:pt x="0" y="35859"/>
                  </a:lnTo>
                  <a:lnTo>
                    <a:pt x="29588" y="18780"/>
                  </a:lnTo>
                  <a:cubicBezTo>
                    <a:pt x="29922" y="18547"/>
                    <a:pt x="30122" y="18213"/>
                    <a:pt x="30155" y="17813"/>
                  </a:cubicBezTo>
                  <a:lnTo>
                    <a:pt x="301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2554331" y="3645360"/>
              <a:ext cx="109986" cy="160117"/>
            </a:xfrm>
            <a:custGeom>
              <a:avLst/>
              <a:gdLst/>
              <a:ahLst/>
              <a:cxnLst/>
              <a:rect l="l" t="t" r="r" b="b"/>
              <a:pathLst>
                <a:path w="7273" h="10588" extrusionOk="0">
                  <a:moveTo>
                    <a:pt x="4849" y="845"/>
                  </a:moveTo>
                  <a:cubicBezTo>
                    <a:pt x="5931" y="845"/>
                    <a:pt x="6672" y="1844"/>
                    <a:pt x="6672" y="3510"/>
                  </a:cubicBezTo>
                  <a:cubicBezTo>
                    <a:pt x="6672" y="5778"/>
                    <a:pt x="5305" y="8380"/>
                    <a:pt x="3637" y="9347"/>
                  </a:cubicBezTo>
                  <a:cubicBezTo>
                    <a:pt x="3201" y="9603"/>
                    <a:pt x="2787" y="9724"/>
                    <a:pt x="2412" y="9724"/>
                  </a:cubicBezTo>
                  <a:cubicBezTo>
                    <a:pt x="1325" y="9724"/>
                    <a:pt x="568" y="8708"/>
                    <a:pt x="568" y="7045"/>
                  </a:cubicBezTo>
                  <a:cubicBezTo>
                    <a:pt x="568" y="4810"/>
                    <a:pt x="1936" y="2175"/>
                    <a:pt x="3637" y="1208"/>
                  </a:cubicBezTo>
                  <a:cubicBezTo>
                    <a:pt x="4070" y="962"/>
                    <a:pt x="4479" y="845"/>
                    <a:pt x="4849" y="845"/>
                  </a:cubicBezTo>
                  <a:close/>
                  <a:moveTo>
                    <a:pt x="5082" y="0"/>
                  </a:moveTo>
                  <a:cubicBezTo>
                    <a:pt x="4639" y="0"/>
                    <a:pt x="4150" y="141"/>
                    <a:pt x="3637" y="441"/>
                  </a:cubicBezTo>
                  <a:cubicBezTo>
                    <a:pt x="1635" y="1608"/>
                    <a:pt x="1" y="4710"/>
                    <a:pt x="1" y="7379"/>
                  </a:cubicBezTo>
                  <a:cubicBezTo>
                    <a:pt x="1" y="9390"/>
                    <a:pt x="906" y="10588"/>
                    <a:pt x="2194" y="10588"/>
                  </a:cubicBezTo>
                  <a:cubicBezTo>
                    <a:pt x="2637" y="10588"/>
                    <a:pt x="3125" y="10446"/>
                    <a:pt x="3637" y="10148"/>
                  </a:cubicBezTo>
                  <a:cubicBezTo>
                    <a:pt x="5638" y="8980"/>
                    <a:pt x="7273" y="5878"/>
                    <a:pt x="7273" y="3176"/>
                  </a:cubicBezTo>
                  <a:cubicBezTo>
                    <a:pt x="7273" y="1191"/>
                    <a:pt x="6369" y="0"/>
                    <a:pt x="50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2583094" y="3731120"/>
              <a:ext cx="51976" cy="38018"/>
            </a:xfrm>
            <a:custGeom>
              <a:avLst/>
              <a:gdLst/>
              <a:ahLst/>
              <a:cxnLst/>
              <a:rect l="l" t="t" r="r" b="b"/>
              <a:pathLst>
                <a:path w="3437" h="2514" extrusionOk="0">
                  <a:moveTo>
                    <a:pt x="3288" y="1"/>
                  </a:moveTo>
                  <a:cubicBezTo>
                    <a:pt x="3254" y="1"/>
                    <a:pt x="3214" y="13"/>
                    <a:pt x="3169" y="40"/>
                  </a:cubicBezTo>
                  <a:lnTo>
                    <a:pt x="300" y="1708"/>
                  </a:lnTo>
                  <a:cubicBezTo>
                    <a:pt x="100" y="1808"/>
                    <a:pt x="0" y="2042"/>
                    <a:pt x="0" y="2242"/>
                  </a:cubicBezTo>
                  <a:cubicBezTo>
                    <a:pt x="0" y="2414"/>
                    <a:pt x="73" y="2514"/>
                    <a:pt x="178" y="2514"/>
                  </a:cubicBezTo>
                  <a:cubicBezTo>
                    <a:pt x="216" y="2514"/>
                    <a:pt x="257" y="2501"/>
                    <a:pt x="300" y="2475"/>
                  </a:cubicBezTo>
                  <a:lnTo>
                    <a:pt x="3169" y="807"/>
                  </a:lnTo>
                  <a:cubicBezTo>
                    <a:pt x="3336" y="674"/>
                    <a:pt x="3436" y="474"/>
                    <a:pt x="3436" y="240"/>
                  </a:cubicBezTo>
                  <a:cubicBezTo>
                    <a:pt x="3436" y="94"/>
                    <a:pt x="3382" y="1"/>
                    <a:pt x="3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8"/>
            <p:cNvSpPr/>
            <p:nvPr/>
          </p:nvSpPr>
          <p:spPr>
            <a:xfrm>
              <a:off x="2620931" y="3688656"/>
              <a:ext cx="15138" cy="22139"/>
            </a:xfrm>
            <a:custGeom>
              <a:avLst/>
              <a:gdLst/>
              <a:ahLst/>
              <a:cxnLst/>
              <a:rect l="l" t="t" r="r" b="b"/>
              <a:pathLst>
                <a:path w="1001" h="1464" extrusionOk="0">
                  <a:moveTo>
                    <a:pt x="691" y="0"/>
                  </a:moveTo>
                  <a:cubicBezTo>
                    <a:pt x="634" y="0"/>
                    <a:pt x="570" y="15"/>
                    <a:pt x="500" y="46"/>
                  </a:cubicBezTo>
                  <a:cubicBezTo>
                    <a:pt x="200" y="280"/>
                    <a:pt x="0" y="647"/>
                    <a:pt x="0" y="1013"/>
                  </a:cubicBezTo>
                  <a:cubicBezTo>
                    <a:pt x="0" y="1314"/>
                    <a:pt x="131" y="1464"/>
                    <a:pt x="310" y="1464"/>
                  </a:cubicBezTo>
                  <a:cubicBezTo>
                    <a:pt x="369" y="1464"/>
                    <a:pt x="434" y="1447"/>
                    <a:pt x="500" y="1414"/>
                  </a:cubicBezTo>
                  <a:cubicBezTo>
                    <a:pt x="801" y="1180"/>
                    <a:pt x="1001" y="813"/>
                    <a:pt x="1001" y="446"/>
                  </a:cubicBezTo>
                  <a:cubicBezTo>
                    <a:pt x="1001" y="164"/>
                    <a:pt x="882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2582081" y="3711143"/>
              <a:ext cx="15153" cy="22079"/>
            </a:xfrm>
            <a:custGeom>
              <a:avLst/>
              <a:gdLst/>
              <a:ahLst/>
              <a:cxnLst/>
              <a:rect l="l" t="t" r="r" b="b"/>
              <a:pathLst>
                <a:path w="1002" h="1460" extrusionOk="0">
                  <a:moveTo>
                    <a:pt x="687" y="1"/>
                  </a:moveTo>
                  <a:cubicBezTo>
                    <a:pt x="629" y="1"/>
                    <a:pt x="566" y="20"/>
                    <a:pt x="501" y="60"/>
                  </a:cubicBezTo>
                  <a:cubicBezTo>
                    <a:pt x="201" y="294"/>
                    <a:pt x="1" y="627"/>
                    <a:pt x="1" y="1028"/>
                  </a:cubicBezTo>
                  <a:cubicBezTo>
                    <a:pt x="1" y="1298"/>
                    <a:pt x="127" y="1459"/>
                    <a:pt x="300" y="1459"/>
                  </a:cubicBezTo>
                  <a:cubicBezTo>
                    <a:pt x="362" y="1459"/>
                    <a:pt x="430" y="1439"/>
                    <a:pt x="501" y="1394"/>
                  </a:cubicBezTo>
                  <a:cubicBezTo>
                    <a:pt x="801" y="1194"/>
                    <a:pt x="1001" y="827"/>
                    <a:pt x="1001" y="460"/>
                  </a:cubicBezTo>
                  <a:cubicBezTo>
                    <a:pt x="1001" y="183"/>
                    <a:pt x="868" y="1"/>
                    <a:pt x="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2701125" y="3560613"/>
              <a:ext cx="109986" cy="160117"/>
            </a:xfrm>
            <a:custGeom>
              <a:avLst/>
              <a:gdLst/>
              <a:ahLst/>
              <a:cxnLst/>
              <a:rect l="l" t="t" r="r" b="b"/>
              <a:pathLst>
                <a:path w="7273" h="10588" extrusionOk="0">
                  <a:moveTo>
                    <a:pt x="4840" y="845"/>
                  </a:moveTo>
                  <a:cubicBezTo>
                    <a:pt x="5927" y="845"/>
                    <a:pt x="6706" y="1844"/>
                    <a:pt x="6706" y="3510"/>
                  </a:cubicBezTo>
                  <a:cubicBezTo>
                    <a:pt x="6706" y="5778"/>
                    <a:pt x="5305" y="8380"/>
                    <a:pt x="3637" y="9347"/>
                  </a:cubicBezTo>
                  <a:cubicBezTo>
                    <a:pt x="3201" y="9603"/>
                    <a:pt x="2787" y="9724"/>
                    <a:pt x="2412" y="9724"/>
                  </a:cubicBezTo>
                  <a:cubicBezTo>
                    <a:pt x="1324" y="9724"/>
                    <a:pt x="568" y="8708"/>
                    <a:pt x="568" y="7045"/>
                  </a:cubicBezTo>
                  <a:cubicBezTo>
                    <a:pt x="568" y="4810"/>
                    <a:pt x="1969" y="2175"/>
                    <a:pt x="3637" y="1208"/>
                  </a:cubicBezTo>
                  <a:cubicBezTo>
                    <a:pt x="4061" y="962"/>
                    <a:pt x="4469" y="845"/>
                    <a:pt x="4840" y="845"/>
                  </a:cubicBezTo>
                  <a:close/>
                  <a:moveTo>
                    <a:pt x="5082" y="0"/>
                  </a:moveTo>
                  <a:cubicBezTo>
                    <a:pt x="4639" y="0"/>
                    <a:pt x="4150" y="141"/>
                    <a:pt x="3637" y="441"/>
                  </a:cubicBezTo>
                  <a:cubicBezTo>
                    <a:pt x="1635" y="1608"/>
                    <a:pt x="1" y="4710"/>
                    <a:pt x="1" y="7379"/>
                  </a:cubicBezTo>
                  <a:cubicBezTo>
                    <a:pt x="1" y="9390"/>
                    <a:pt x="906" y="10588"/>
                    <a:pt x="2194" y="10588"/>
                  </a:cubicBezTo>
                  <a:cubicBezTo>
                    <a:pt x="2637" y="10588"/>
                    <a:pt x="3125" y="10446"/>
                    <a:pt x="3637" y="10148"/>
                  </a:cubicBezTo>
                  <a:cubicBezTo>
                    <a:pt x="5638" y="8980"/>
                    <a:pt x="7273" y="5845"/>
                    <a:pt x="7273" y="3176"/>
                  </a:cubicBezTo>
                  <a:cubicBezTo>
                    <a:pt x="7273" y="1191"/>
                    <a:pt x="6369" y="0"/>
                    <a:pt x="50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8"/>
            <p:cNvSpPr/>
            <p:nvPr/>
          </p:nvSpPr>
          <p:spPr>
            <a:xfrm>
              <a:off x="2725337" y="3636317"/>
              <a:ext cx="61564" cy="51810"/>
            </a:xfrm>
            <a:custGeom>
              <a:avLst/>
              <a:gdLst/>
              <a:ahLst/>
              <a:cxnLst/>
              <a:rect l="l" t="t" r="r" b="b"/>
              <a:pathLst>
                <a:path w="4071" h="3426" extrusionOk="0">
                  <a:moveTo>
                    <a:pt x="3835" y="0"/>
                  </a:moveTo>
                  <a:cubicBezTo>
                    <a:pt x="3709" y="0"/>
                    <a:pt x="3562" y="158"/>
                    <a:pt x="3470" y="372"/>
                  </a:cubicBezTo>
                  <a:cubicBezTo>
                    <a:pt x="3237" y="1205"/>
                    <a:pt x="2736" y="1906"/>
                    <a:pt x="2036" y="2373"/>
                  </a:cubicBezTo>
                  <a:cubicBezTo>
                    <a:pt x="1794" y="2513"/>
                    <a:pt x="1567" y="2580"/>
                    <a:pt x="1362" y="2580"/>
                  </a:cubicBezTo>
                  <a:cubicBezTo>
                    <a:pt x="1029" y="2580"/>
                    <a:pt x="754" y="2403"/>
                    <a:pt x="568" y="2073"/>
                  </a:cubicBezTo>
                  <a:cubicBezTo>
                    <a:pt x="539" y="2001"/>
                    <a:pt x="492" y="1966"/>
                    <a:pt x="436" y="1966"/>
                  </a:cubicBezTo>
                  <a:cubicBezTo>
                    <a:pt x="363" y="1966"/>
                    <a:pt x="277" y="2026"/>
                    <a:pt x="201" y="2139"/>
                  </a:cubicBezTo>
                  <a:cubicBezTo>
                    <a:pt x="34" y="2273"/>
                    <a:pt x="1" y="2506"/>
                    <a:pt x="68" y="2707"/>
                  </a:cubicBezTo>
                  <a:cubicBezTo>
                    <a:pt x="315" y="3180"/>
                    <a:pt x="689" y="3425"/>
                    <a:pt x="1136" y="3425"/>
                  </a:cubicBezTo>
                  <a:cubicBezTo>
                    <a:pt x="1413" y="3425"/>
                    <a:pt x="1717" y="3331"/>
                    <a:pt x="2036" y="3140"/>
                  </a:cubicBezTo>
                  <a:cubicBezTo>
                    <a:pt x="2970" y="2506"/>
                    <a:pt x="3670" y="1539"/>
                    <a:pt x="4004" y="438"/>
                  </a:cubicBezTo>
                  <a:cubicBezTo>
                    <a:pt x="4071" y="205"/>
                    <a:pt x="4004" y="38"/>
                    <a:pt x="3870" y="5"/>
                  </a:cubicBezTo>
                  <a:cubicBezTo>
                    <a:pt x="3859" y="2"/>
                    <a:pt x="3847" y="0"/>
                    <a:pt x="3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8"/>
            <p:cNvSpPr/>
            <p:nvPr/>
          </p:nvSpPr>
          <p:spPr>
            <a:xfrm>
              <a:off x="2767710" y="3604121"/>
              <a:ext cx="15153" cy="21928"/>
            </a:xfrm>
            <a:custGeom>
              <a:avLst/>
              <a:gdLst/>
              <a:ahLst/>
              <a:cxnLst/>
              <a:rect l="l" t="t" r="r" b="b"/>
              <a:pathLst>
                <a:path w="1002" h="1450" extrusionOk="0">
                  <a:moveTo>
                    <a:pt x="716" y="1"/>
                  </a:moveTo>
                  <a:cubicBezTo>
                    <a:pt x="653" y="1"/>
                    <a:pt x="581" y="21"/>
                    <a:pt x="501" y="65"/>
                  </a:cubicBezTo>
                  <a:cubicBezTo>
                    <a:pt x="201" y="266"/>
                    <a:pt x="34" y="633"/>
                    <a:pt x="1" y="999"/>
                  </a:cubicBezTo>
                  <a:cubicBezTo>
                    <a:pt x="1" y="1300"/>
                    <a:pt x="132" y="1450"/>
                    <a:pt x="311" y="1450"/>
                  </a:cubicBezTo>
                  <a:cubicBezTo>
                    <a:pt x="370" y="1450"/>
                    <a:pt x="435" y="1433"/>
                    <a:pt x="501" y="1400"/>
                  </a:cubicBezTo>
                  <a:cubicBezTo>
                    <a:pt x="835" y="1166"/>
                    <a:pt x="1002" y="799"/>
                    <a:pt x="1002" y="432"/>
                  </a:cubicBezTo>
                  <a:cubicBezTo>
                    <a:pt x="1002" y="162"/>
                    <a:pt x="893" y="1"/>
                    <a:pt x="7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8"/>
            <p:cNvSpPr/>
            <p:nvPr/>
          </p:nvSpPr>
          <p:spPr>
            <a:xfrm>
              <a:off x="2728875" y="3626321"/>
              <a:ext cx="15153" cy="22154"/>
            </a:xfrm>
            <a:custGeom>
              <a:avLst/>
              <a:gdLst/>
              <a:ahLst/>
              <a:cxnLst/>
              <a:rect l="l" t="t" r="r" b="b"/>
              <a:pathLst>
                <a:path w="1002" h="1465" extrusionOk="0">
                  <a:moveTo>
                    <a:pt x="699" y="1"/>
                  </a:moveTo>
                  <a:cubicBezTo>
                    <a:pt x="637" y="1"/>
                    <a:pt x="570" y="22"/>
                    <a:pt x="501" y="65"/>
                  </a:cubicBezTo>
                  <a:cubicBezTo>
                    <a:pt x="201" y="299"/>
                    <a:pt x="0" y="632"/>
                    <a:pt x="0" y="1033"/>
                  </a:cubicBezTo>
                  <a:cubicBezTo>
                    <a:pt x="0" y="1303"/>
                    <a:pt x="127" y="1464"/>
                    <a:pt x="300" y="1464"/>
                  </a:cubicBezTo>
                  <a:cubicBezTo>
                    <a:pt x="362" y="1464"/>
                    <a:pt x="430" y="1444"/>
                    <a:pt x="501" y="1399"/>
                  </a:cubicBezTo>
                  <a:cubicBezTo>
                    <a:pt x="801" y="1166"/>
                    <a:pt x="1001" y="832"/>
                    <a:pt x="1001" y="465"/>
                  </a:cubicBezTo>
                  <a:cubicBezTo>
                    <a:pt x="1001" y="169"/>
                    <a:pt x="873" y="1"/>
                    <a:pt x="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8"/>
            <p:cNvSpPr/>
            <p:nvPr/>
          </p:nvSpPr>
          <p:spPr>
            <a:xfrm>
              <a:off x="2407038" y="3730106"/>
              <a:ext cx="110485" cy="160132"/>
            </a:xfrm>
            <a:custGeom>
              <a:avLst/>
              <a:gdLst/>
              <a:ahLst/>
              <a:cxnLst/>
              <a:rect l="l" t="t" r="r" b="b"/>
              <a:pathLst>
                <a:path w="7306" h="10589" extrusionOk="0">
                  <a:moveTo>
                    <a:pt x="4839" y="850"/>
                  </a:moveTo>
                  <a:cubicBezTo>
                    <a:pt x="5938" y="850"/>
                    <a:pt x="6705" y="1869"/>
                    <a:pt x="6705" y="3543"/>
                  </a:cubicBezTo>
                  <a:cubicBezTo>
                    <a:pt x="6705" y="5778"/>
                    <a:pt x="5338" y="8413"/>
                    <a:pt x="3637" y="9380"/>
                  </a:cubicBezTo>
                  <a:cubicBezTo>
                    <a:pt x="3213" y="9626"/>
                    <a:pt x="2809" y="9743"/>
                    <a:pt x="2441" y="9743"/>
                  </a:cubicBezTo>
                  <a:cubicBezTo>
                    <a:pt x="1362" y="9743"/>
                    <a:pt x="601" y="8738"/>
                    <a:pt x="601" y="7045"/>
                  </a:cubicBezTo>
                  <a:cubicBezTo>
                    <a:pt x="601" y="4811"/>
                    <a:pt x="1969" y="2175"/>
                    <a:pt x="3637" y="1208"/>
                  </a:cubicBezTo>
                  <a:cubicBezTo>
                    <a:pt x="4064" y="965"/>
                    <a:pt x="4470" y="850"/>
                    <a:pt x="4839" y="850"/>
                  </a:cubicBezTo>
                  <a:close/>
                  <a:moveTo>
                    <a:pt x="5101" y="0"/>
                  </a:moveTo>
                  <a:cubicBezTo>
                    <a:pt x="4653" y="0"/>
                    <a:pt x="4158" y="141"/>
                    <a:pt x="3637" y="441"/>
                  </a:cubicBezTo>
                  <a:cubicBezTo>
                    <a:pt x="1635" y="1608"/>
                    <a:pt x="1" y="4710"/>
                    <a:pt x="1" y="7412"/>
                  </a:cubicBezTo>
                  <a:cubicBezTo>
                    <a:pt x="1" y="9397"/>
                    <a:pt x="905" y="10588"/>
                    <a:pt x="2191" y="10588"/>
                  </a:cubicBezTo>
                  <a:cubicBezTo>
                    <a:pt x="2635" y="10588"/>
                    <a:pt x="3124" y="10447"/>
                    <a:pt x="3637" y="10148"/>
                  </a:cubicBezTo>
                  <a:cubicBezTo>
                    <a:pt x="5671" y="8980"/>
                    <a:pt x="7306" y="5878"/>
                    <a:pt x="7306" y="3176"/>
                  </a:cubicBezTo>
                  <a:cubicBezTo>
                    <a:pt x="7306" y="1191"/>
                    <a:pt x="6402" y="0"/>
                    <a:pt x="5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2431249" y="3810513"/>
              <a:ext cx="61564" cy="51870"/>
            </a:xfrm>
            <a:custGeom>
              <a:avLst/>
              <a:gdLst/>
              <a:ahLst/>
              <a:cxnLst/>
              <a:rect l="l" t="t" r="r" b="b"/>
              <a:pathLst>
                <a:path w="4071" h="3430" extrusionOk="0">
                  <a:moveTo>
                    <a:pt x="2921" y="1"/>
                  </a:moveTo>
                  <a:cubicBezTo>
                    <a:pt x="2647" y="1"/>
                    <a:pt x="2346" y="87"/>
                    <a:pt x="2036" y="261"/>
                  </a:cubicBezTo>
                  <a:cubicBezTo>
                    <a:pt x="1102" y="928"/>
                    <a:pt x="401" y="1862"/>
                    <a:pt x="101" y="2963"/>
                  </a:cubicBezTo>
                  <a:cubicBezTo>
                    <a:pt x="1" y="3196"/>
                    <a:pt x="67" y="3430"/>
                    <a:pt x="201" y="3430"/>
                  </a:cubicBezTo>
                  <a:cubicBezTo>
                    <a:pt x="268" y="3430"/>
                    <a:pt x="301" y="3430"/>
                    <a:pt x="334" y="3396"/>
                  </a:cubicBezTo>
                  <a:cubicBezTo>
                    <a:pt x="468" y="3296"/>
                    <a:pt x="568" y="3196"/>
                    <a:pt x="601" y="3029"/>
                  </a:cubicBezTo>
                  <a:cubicBezTo>
                    <a:pt x="835" y="2229"/>
                    <a:pt x="1335" y="1528"/>
                    <a:pt x="2036" y="1061"/>
                  </a:cubicBezTo>
                  <a:cubicBezTo>
                    <a:pt x="2277" y="921"/>
                    <a:pt x="2504" y="854"/>
                    <a:pt x="2709" y="854"/>
                  </a:cubicBezTo>
                  <a:cubicBezTo>
                    <a:pt x="3042" y="854"/>
                    <a:pt x="3317" y="1031"/>
                    <a:pt x="3503" y="1362"/>
                  </a:cubicBezTo>
                  <a:cubicBezTo>
                    <a:pt x="3532" y="1434"/>
                    <a:pt x="3580" y="1468"/>
                    <a:pt x="3638" y="1468"/>
                  </a:cubicBezTo>
                  <a:cubicBezTo>
                    <a:pt x="3714" y="1468"/>
                    <a:pt x="3809" y="1408"/>
                    <a:pt x="3904" y="1295"/>
                  </a:cubicBezTo>
                  <a:cubicBezTo>
                    <a:pt x="4037" y="1128"/>
                    <a:pt x="4070" y="928"/>
                    <a:pt x="4004" y="728"/>
                  </a:cubicBezTo>
                  <a:cubicBezTo>
                    <a:pt x="3773" y="246"/>
                    <a:pt x="3385" y="1"/>
                    <a:pt x="2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8"/>
            <p:cNvSpPr/>
            <p:nvPr/>
          </p:nvSpPr>
          <p:spPr>
            <a:xfrm>
              <a:off x="2435287" y="3796101"/>
              <a:ext cx="15153" cy="22079"/>
            </a:xfrm>
            <a:custGeom>
              <a:avLst/>
              <a:gdLst/>
              <a:ahLst/>
              <a:cxnLst/>
              <a:rect l="l" t="t" r="r" b="b"/>
              <a:pathLst>
                <a:path w="1002" h="1460" extrusionOk="0">
                  <a:moveTo>
                    <a:pt x="678" y="1"/>
                  </a:moveTo>
                  <a:cubicBezTo>
                    <a:pt x="623" y="1"/>
                    <a:pt x="563" y="15"/>
                    <a:pt x="501" y="46"/>
                  </a:cubicBezTo>
                  <a:cubicBezTo>
                    <a:pt x="201" y="280"/>
                    <a:pt x="1" y="647"/>
                    <a:pt x="1" y="1014"/>
                  </a:cubicBezTo>
                  <a:cubicBezTo>
                    <a:pt x="1" y="1296"/>
                    <a:pt x="139" y="1460"/>
                    <a:pt x="324" y="1460"/>
                  </a:cubicBezTo>
                  <a:cubicBezTo>
                    <a:pt x="379" y="1460"/>
                    <a:pt x="439" y="1445"/>
                    <a:pt x="501" y="1414"/>
                  </a:cubicBezTo>
                  <a:cubicBezTo>
                    <a:pt x="801" y="1180"/>
                    <a:pt x="1001" y="813"/>
                    <a:pt x="1001" y="447"/>
                  </a:cubicBezTo>
                  <a:cubicBezTo>
                    <a:pt x="1001" y="164"/>
                    <a:pt x="863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8"/>
            <p:cNvSpPr/>
            <p:nvPr/>
          </p:nvSpPr>
          <p:spPr>
            <a:xfrm>
              <a:off x="2474137" y="3773614"/>
              <a:ext cx="15138" cy="22154"/>
            </a:xfrm>
            <a:custGeom>
              <a:avLst/>
              <a:gdLst/>
              <a:ahLst/>
              <a:cxnLst/>
              <a:rect l="l" t="t" r="r" b="b"/>
              <a:pathLst>
                <a:path w="1001" h="1465" extrusionOk="0">
                  <a:moveTo>
                    <a:pt x="701" y="1"/>
                  </a:moveTo>
                  <a:cubicBezTo>
                    <a:pt x="639" y="1"/>
                    <a:pt x="571" y="21"/>
                    <a:pt x="500" y="65"/>
                  </a:cubicBezTo>
                  <a:cubicBezTo>
                    <a:pt x="200" y="266"/>
                    <a:pt x="0" y="633"/>
                    <a:pt x="0" y="1033"/>
                  </a:cubicBezTo>
                  <a:cubicBezTo>
                    <a:pt x="0" y="1303"/>
                    <a:pt x="127" y="1465"/>
                    <a:pt x="300" y="1465"/>
                  </a:cubicBezTo>
                  <a:cubicBezTo>
                    <a:pt x="362" y="1465"/>
                    <a:pt x="430" y="1444"/>
                    <a:pt x="500" y="1400"/>
                  </a:cubicBezTo>
                  <a:cubicBezTo>
                    <a:pt x="801" y="1166"/>
                    <a:pt x="1001" y="833"/>
                    <a:pt x="1001" y="432"/>
                  </a:cubicBezTo>
                  <a:cubicBezTo>
                    <a:pt x="1001" y="162"/>
                    <a:pt x="874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1980281" y="2665059"/>
              <a:ext cx="522119" cy="627947"/>
            </a:xfrm>
            <a:custGeom>
              <a:avLst/>
              <a:gdLst/>
              <a:ahLst/>
              <a:cxnLst/>
              <a:rect l="l" t="t" r="r" b="b"/>
              <a:pathLst>
                <a:path w="34526" h="41524" extrusionOk="0">
                  <a:moveTo>
                    <a:pt x="33012" y="1"/>
                  </a:moveTo>
                  <a:cubicBezTo>
                    <a:pt x="32727" y="1"/>
                    <a:pt x="32444" y="76"/>
                    <a:pt x="32190" y="218"/>
                  </a:cubicBezTo>
                  <a:lnTo>
                    <a:pt x="968" y="18264"/>
                  </a:lnTo>
                  <a:cubicBezTo>
                    <a:pt x="401" y="18631"/>
                    <a:pt x="67" y="19232"/>
                    <a:pt x="34" y="19899"/>
                  </a:cubicBezTo>
                  <a:lnTo>
                    <a:pt x="34" y="39980"/>
                  </a:lnTo>
                  <a:cubicBezTo>
                    <a:pt x="34" y="40580"/>
                    <a:pt x="0" y="41047"/>
                    <a:pt x="501" y="41314"/>
                  </a:cubicBezTo>
                  <a:cubicBezTo>
                    <a:pt x="769" y="41456"/>
                    <a:pt x="1059" y="41523"/>
                    <a:pt x="1350" y="41523"/>
                  </a:cubicBezTo>
                  <a:cubicBezTo>
                    <a:pt x="1676" y="41523"/>
                    <a:pt x="2003" y="41439"/>
                    <a:pt x="2302" y="41281"/>
                  </a:cubicBezTo>
                  <a:lnTo>
                    <a:pt x="33524" y="23268"/>
                  </a:lnTo>
                  <a:cubicBezTo>
                    <a:pt x="34091" y="22901"/>
                    <a:pt x="34425" y="22301"/>
                    <a:pt x="34458" y="21633"/>
                  </a:cubicBezTo>
                  <a:lnTo>
                    <a:pt x="34458" y="1519"/>
                  </a:lnTo>
                  <a:cubicBezTo>
                    <a:pt x="34525" y="1019"/>
                    <a:pt x="34325" y="552"/>
                    <a:pt x="33925" y="285"/>
                  </a:cubicBezTo>
                  <a:cubicBezTo>
                    <a:pt x="33644" y="92"/>
                    <a:pt x="33327" y="1"/>
                    <a:pt x="330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2014579" y="2688529"/>
              <a:ext cx="488820" cy="600802"/>
            </a:xfrm>
            <a:custGeom>
              <a:avLst/>
              <a:gdLst/>
              <a:ahLst/>
              <a:cxnLst/>
              <a:rect l="l" t="t" r="r" b="b"/>
              <a:pathLst>
                <a:path w="32324" h="39729" extrusionOk="0">
                  <a:moveTo>
                    <a:pt x="32190" y="0"/>
                  </a:moveTo>
                  <a:lnTo>
                    <a:pt x="32090" y="7239"/>
                  </a:lnTo>
                  <a:lnTo>
                    <a:pt x="32024" y="14511"/>
                  </a:lnTo>
                  <a:lnTo>
                    <a:pt x="32024" y="18147"/>
                  </a:lnTo>
                  <a:lnTo>
                    <a:pt x="32024" y="19948"/>
                  </a:lnTo>
                  <a:cubicBezTo>
                    <a:pt x="32057" y="20515"/>
                    <a:pt x="31790" y="21082"/>
                    <a:pt x="31356" y="21449"/>
                  </a:cubicBezTo>
                  <a:cubicBezTo>
                    <a:pt x="31123" y="21616"/>
                    <a:pt x="30856" y="21749"/>
                    <a:pt x="30623" y="21916"/>
                  </a:cubicBezTo>
                  <a:lnTo>
                    <a:pt x="29822" y="22350"/>
                  </a:lnTo>
                  <a:lnTo>
                    <a:pt x="28254" y="23250"/>
                  </a:lnTo>
                  <a:lnTo>
                    <a:pt x="25085" y="25085"/>
                  </a:lnTo>
                  <a:lnTo>
                    <a:pt x="12510" y="32357"/>
                  </a:lnTo>
                  <a:lnTo>
                    <a:pt x="6272" y="36060"/>
                  </a:lnTo>
                  <a:lnTo>
                    <a:pt x="1" y="39729"/>
                  </a:lnTo>
                  <a:lnTo>
                    <a:pt x="1" y="39729"/>
                  </a:lnTo>
                  <a:lnTo>
                    <a:pt x="6339" y="36193"/>
                  </a:lnTo>
                  <a:lnTo>
                    <a:pt x="12676" y="32590"/>
                  </a:lnTo>
                  <a:lnTo>
                    <a:pt x="25252" y="25352"/>
                  </a:lnTo>
                  <a:lnTo>
                    <a:pt x="28421" y="23551"/>
                  </a:lnTo>
                  <a:lnTo>
                    <a:pt x="29989" y="22617"/>
                  </a:lnTo>
                  <a:lnTo>
                    <a:pt x="30756" y="22183"/>
                  </a:lnTo>
                  <a:cubicBezTo>
                    <a:pt x="31023" y="22016"/>
                    <a:pt x="31290" y="21849"/>
                    <a:pt x="31557" y="21683"/>
                  </a:cubicBezTo>
                  <a:cubicBezTo>
                    <a:pt x="31790" y="21482"/>
                    <a:pt x="31990" y="21216"/>
                    <a:pt x="32124" y="20915"/>
                  </a:cubicBezTo>
                  <a:cubicBezTo>
                    <a:pt x="32257" y="20615"/>
                    <a:pt x="32324" y="20282"/>
                    <a:pt x="32324" y="19981"/>
                  </a:cubicBezTo>
                  <a:lnTo>
                    <a:pt x="32324" y="18147"/>
                  </a:lnTo>
                  <a:lnTo>
                    <a:pt x="32324" y="14511"/>
                  </a:lnTo>
                  <a:lnTo>
                    <a:pt x="32290" y="7239"/>
                  </a:lnTo>
                  <a:lnTo>
                    <a:pt x="32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1984818" y="2664817"/>
              <a:ext cx="517583" cy="298654"/>
            </a:xfrm>
            <a:custGeom>
              <a:avLst/>
              <a:gdLst/>
              <a:ahLst/>
              <a:cxnLst/>
              <a:rect l="l" t="t" r="r" b="b"/>
              <a:pathLst>
                <a:path w="34226" h="19749" extrusionOk="0">
                  <a:moveTo>
                    <a:pt x="32709" y="0"/>
                  </a:moveTo>
                  <a:cubicBezTo>
                    <a:pt x="32427" y="0"/>
                    <a:pt x="32144" y="76"/>
                    <a:pt x="31890" y="234"/>
                  </a:cubicBezTo>
                  <a:lnTo>
                    <a:pt x="668" y="18247"/>
                  </a:lnTo>
                  <a:cubicBezTo>
                    <a:pt x="368" y="18414"/>
                    <a:pt x="167" y="18681"/>
                    <a:pt x="1" y="18948"/>
                  </a:cubicBezTo>
                  <a:lnTo>
                    <a:pt x="1335" y="19748"/>
                  </a:lnTo>
                  <a:cubicBezTo>
                    <a:pt x="1502" y="19448"/>
                    <a:pt x="1702" y="19214"/>
                    <a:pt x="2002" y="19048"/>
                  </a:cubicBezTo>
                  <a:lnTo>
                    <a:pt x="33224" y="1001"/>
                  </a:lnTo>
                  <a:cubicBezTo>
                    <a:pt x="33372" y="927"/>
                    <a:pt x="33510" y="892"/>
                    <a:pt x="33631" y="892"/>
                  </a:cubicBezTo>
                  <a:cubicBezTo>
                    <a:pt x="33949" y="892"/>
                    <a:pt x="34158" y="1134"/>
                    <a:pt x="34158" y="1568"/>
                  </a:cubicBezTo>
                  <a:cubicBezTo>
                    <a:pt x="34225" y="1035"/>
                    <a:pt x="34025" y="568"/>
                    <a:pt x="33591" y="267"/>
                  </a:cubicBezTo>
                  <a:cubicBezTo>
                    <a:pt x="33329" y="92"/>
                    <a:pt x="33020" y="0"/>
                    <a:pt x="32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1980281" y="2951842"/>
              <a:ext cx="33315" cy="341088"/>
            </a:xfrm>
            <a:custGeom>
              <a:avLst/>
              <a:gdLst/>
              <a:ahLst/>
              <a:cxnLst/>
              <a:rect l="l" t="t" r="r" b="b"/>
              <a:pathLst>
                <a:path w="2203" h="22555" extrusionOk="0">
                  <a:moveTo>
                    <a:pt x="2202" y="22384"/>
                  </a:moveTo>
                  <a:cubicBezTo>
                    <a:pt x="2138" y="22410"/>
                    <a:pt x="2074" y="22433"/>
                    <a:pt x="2009" y="22454"/>
                  </a:cubicBezTo>
                  <a:lnTo>
                    <a:pt x="2009" y="22454"/>
                  </a:lnTo>
                  <a:cubicBezTo>
                    <a:pt x="2071" y="22440"/>
                    <a:pt x="2135" y="22417"/>
                    <a:pt x="2202" y="22384"/>
                  </a:cubicBezTo>
                  <a:close/>
                  <a:moveTo>
                    <a:pt x="301" y="1"/>
                  </a:moveTo>
                  <a:cubicBezTo>
                    <a:pt x="134" y="268"/>
                    <a:pt x="34" y="601"/>
                    <a:pt x="34" y="935"/>
                  </a:cubicBezTo>
                  <a:lnTo>
                    <a:pt x="34" y="21016"/>
                  </a:lnTo>
                  <a:cubicBezTo>
                    <a:pt x="34" y="21616"/>
                    <a:pt x="0" y="22083"/>
                    <a:pt x="501" y="22350"/>
                  </a:cubicBezTo>
                  <a:cubicBezTo>
                    <a:pt x="777" y="22488"/>
                    <a:pt x="1070" y="22555"/>
                    <a:pt x="1368" y="22555"/>
                  </a:cubicBezTo>
                  <a:cubicBezTo>
                    <a:pt x="1581" y="22555"/>
                    <a:pt x="1796" y="22520"/>
                    <a:pt x="2009" y="22454"/>
                  </a:cubicBezTo>
                  <a:lnTo>
                    <a:pt x="2009" y="22454"/>
                  </a:lnTo>
                  <a:cubicBezTo>
                    <a:pt x="1963" y="22464"/>
                    <a:pt x="1920" y="22469"/>
                    <a:pt x="1878" y="22469"/>
                  </a:cubicBezTo>
                  <a:cubicBezTo>
                    <a:pt x="1576" y="22469"/>
                    <a:pt x="1368" y="22218"/>
                    <a:pt x="1368" y="21817"/>
                  </a:cubicBezTo>
                  <a:lnTo>
                    <a:pt x="1368" y="1702"/>
                  </a:lnTo>
                  <a:cubicBezTo>
                    <a:pt x="1368" y="1369"/>
                    <a:pt x="1468" y="1035"/>
                    <a:pt x="1635" y="768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2014080" y="2706116"/>
              <a:ext cx="470159" cy="559306"/>
            </a:xfrm>
            <a:custGeom>
              <a:avLst/>
              <a:gdLst/>
              <a:ahLst/>
              <a:cxnLst/>
              <a:rect l="l" t="t" r="r" b="b"/>
              <a:pathLst>
                <a:path w="31090" h="36985" extrusionOk="0">
                  <a:moveTo>
                    <a:pt x="30767" y="1"/>
                  </a:moveTo>
                  <a:cubicBezTo>
                    <a:pt x="30692" y="1"/>
                    <a:pt x="30608" y="24"/>
                    <a:pt x="30522" y="72"/>
                  </a:cubicBezTo>
                  <a:lnTo>
                    <a:pt x="567" y="17384"/>
                  </a:lnTo>
                  <a:cubicBezTo>
                    <a:pt x="234" y="17584"/>
                    <a:pt x="34" y="17951"/>
                    <a:pt x="0" y="18351"/>
                  </a:cubicBezTo>
                  <a:lnTo>
                    <a:pt x="0" y="36598"/>
                  </a:lnTo>
                  <a:cubicBezTo>
                    <a:pt x="0" y="36832"/>
                    <a:pt x="116" y="36984"/>
                    <a:pt x="300" y="36984"/>
                  </a:cubicBezTo>
                  <a:cubicBezTo>
                    <a:pt x="378" y="36984"/>
                    <a:pt x="468" y="36957"/>
                    <a:pt x="567" y="36898"/>
                  </a:cubicBezTo>
                  <a:lnTo>
                    <a:pt x="30522" y="19619"/>
                  </a:lnTo>
                  <a:cubicBezTo>
                    <a:pt x="30856" y="19385"/>
                    <a:pt x="31056" y="19052"/>
                    <a:pt x="31089" y="18652"/>
                  </a:cubicBezTo>
                  <a:lnTo>
                    <a:pt x="31089" y="405"/>
                  </a:lnTo>
                  <a:cubicBezTo>
                    <a:pt x="31089" y="144"/>
                    <a:pt x="30954" y="1"/>
                    <a:pt x="307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2014080" y="2710729"/>
              <a:ext cx="456034" cy="542293"/>
            </a:xfrm>
            <a:custGeom>
              <a:avLst/>
              <a:gdLst/>
              <a:ahLst/>
              <a:cxnLst/>
              <a:rect l="l" t="t" r="r" b="b"/>
              <a:pathLst>
                <a:path w="30156" h="35860" extrusionOk="0">
                  <a:moveTo>
                    <a:pt x="30155" y="0"/>
                  </a:moveTo>
                  <a:lnTo>
                    <a:pt x="567" y="17079"/>
                  </a:lnTo>
                  <a:cubicBezTo>
                    <a:pt x="234" y="17279"/>
                    <a:pt x="34" y="17646"/>
                    <a:pt x="0" y="18046"/>
                  </a:cubicBezTo>
                  <a:lnTo>
                    <a:pt x="0" y="35859"/>
                  </a:lnTo>
                  <a:lnTo>
                    <a:pt x="29588" y="18780"/>
                  </a:lnTo>
                  <a:cubicBezTo>
                    <a:pt x="29922" y="18547"/>
                    <a:pt x="30122" y="18180"/>
                    <a:pt x="30155" y="17813"/>
                  </a:cubicBezTo>
                  <a:lnTo>
                    <a:pt x="30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2052416" y="2980605"/>
              <a:ext cx="19689" cy="52475"/>
            </a:xfrm>
            <a:custGeom>
              <a:avLst/>
              <a:gdLst/>
              <a:ahLst/>
              <a:cxnLst/>
              <a:rect l="l" t="t" r="r" b="b"/>
              <a:pathLst>
                <a:path w="1302" h="3470" extrusionOk="0">
                  <a:moveTo>
                    <a:pt x="1201" y="0"/>
                  </a:moveTo>
                  <a:lnTo>
                    <a:pt x="67" y="634"/>
                  </a:lnTo>
                  <a:cubicBezTo>
                    <a:pt x="34" y="667"/>
                    <a:pt x="34" y="701"/>
                    <a:pt x="34" y="701"/>
                  </a:cubicBezTo>
                  <a:cubicBezTo>
                    <a:pt x="1" y="734"/>
                    <a:pt x="1" y="767"/>
                    <a:pt x="1" y="801"/>
                  </a:cubicBezTo>
                  <a:lnTo>
                    <a:pt x="1" y="3403"/>
                  </a:lnTo>
                  <a:cubicBezTo>
                    <a:pt x="1" y="3436"/>
                    <a:pt x="1" y="3436"/>
                    <a:pt x="34" y="3469"/>
                  </a:cubicBezTo>
                  <a:lnTo>
                    <a:pt x="67" y="3469"/>
                  </a:lnTo>
                  <a:lnTo>
                    <a:pt x="1235" y="2802"/>
                  </a:lnTo>
                  <a:cubicBezTo>
                    <a:pt x="1235" y="2802"/>
                    <a:pt x="1268" y="2769"/>
                    <a:pt x="1268" y="2736"/>
                  </a:cubicBezTo>
                  <a:cubicBezTo>
                    <a:pt x="1268" y="2702"/>
                    <a:pt x="1301" y="2669"/>
                    <a:pt x="1301" y="2635"/>
                  </a:cubicBezTo>
                  <a:lnTo>
                    <a:pt x="1301" y="2369"/>
                  </a:lnTo>
                  <a:cubicBezTo>
                    <a:pt x="1301" y="2335"/>
                    <a:pt x="1268" y="2335"/>
                    <a:pt x="1268" y="2302"/>
                  </a:cubicBezTo>
                  <a:lnTo>
                    <a:pt x="1235" y="2302"/>
                  </a:lnTo>
                  <a:lnTo>
                    <a:pt x="367" y="2802"/>
                  </a:lnTo>
                  <a:lnTo>
                    <a:pt x="367" y="2135"/>
                  </a:lnTo>
                  <a:lnTo>
                    <a:pt x="1135" y="1668"/>
                  </a:lnTo>
                  <a:cubicBezTo>
                    <a:pt x="1168" y="1668"/>
                    <a:pt x="1201" y="1635"/>
                    <a:pt x="1201" y="1601"/>
                  </a:cubicBezTo>
                  <a:cubicBezTo>
                    <a:pt x="1201" y="1568"/>
                    <a:pt x="1235" y="1535"/>
                    <a:pt x="1235" y="1535"/>
                  </a:cubicBezTo>
                  <a:lnTo>
                    <a:pt x="1235" y="1234"/>
                  </a:lnTo>
                  <a:cubicBezTo>
                    <a:pt x="1235" y="1201"/>
                    <a:pt x="1201" y="1201"/>
                    <a:pt x="1201" y="1168"/>
                  </a:cubicBezTo>
                  <a:lnTo>
                    <a:pt x="1135" y="1168"/>
                  </a:lnTo>
                  <a:lnTo>
                    <a:pt x="367" y="1635"/>
                  </a:lnTo>
                  <a:lnTo>
                    <a:pt x="367" y="968"/>
                  </a:lnTo>
                  <a:lnTo>
                    <a:pt x="1201" y="501"/>
                  </a:lnTo>
                  <a:cubicBezTo>
                    <a:pt x="1235" y="467"/>
                    <a:pt x="1235" y="467"/>
                    <a:pt x="1235" y="434"/>
                  </a:cubicBezTo>
                  <a:cubicBezTo>
                    <a:pt x="1268" y="401"/>
                    <a:pt x="1268" y="367"/>
                    <a:pt x="1268" y="334"/>
                  </a:cubicBezTo>
                  <a:lnTo>
                    <a:pt x="1268" y="67"/>
                  </a:lnTo>
                  <a:cubicBezTo>
                    <a:pt x="1268" y="34"/>
                    <a:pt x="1268" y="0"/>
                    <a:pt x="1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2075613" y="2977580"/>
              <a:ext cx="21202" cy="42252"/>
            </a:xfrm>
            <a:custGeom>
              <a:avLst/>
              <a:gdLst/>
              <a:ahLst/>
              <a:cxnLst/>
              <a:rect l="l" t="t" r="r" b="b"/>
              <a:pathLst>
                <a:path w="1402" h="2794" extrusionOk="0">
                  <a:moveTo>
                    <a:pt x="1335" y="0"/>
                  </a:moveTo>
                  <a:lnTo>
                    <a:pt x="1135" y="100"/>
                  </a:lnTo>
                  <a:cubicBezTo>
                    <a:pt x="1102" y="134"/>
                    <a:pt x="1068" y="134"/>
                    <a:pt x="1068" y="167"/>
                  </a:cubicBezTo>
                  <a:cubicBezTo>
                    <a:pt x="1035" y="200"/>
                    <a:pt x="1035" y="234"/>
                    <a:pt x="1002" y="267"/>
                  </a:cubicBezTo>
                  <a:lnTo>
                    <a:pt x="735" y="1001"/>
                  </a:lnTo>
                  <a:lnTo>
                    <a:pt x="435" y="601"/>
                  </a:lnTo>
                  <a:cubicBezTo>
                    <a:pt x="401" y="567"/>
                    <a:pt x="401" y="567"/>
                    <a:pt x="368" y="567"/>
                  </a:cubicBezTo>
                  <a:lnTo>
                    <a:pt x="301" y="567"/>
                  </a:lnTo>
                  <a:lnTo>
                    <a:pt x="101" y="701"/>
                  </a:lnTo>
                  <a:cubicBezTo>
                    <a:pt x="68" y="701"/>
                    <a:pt x="68" y="734"/>
                    <a:pt x="68" y="734"/>
                  </a:cubicBezTo>
                  <a:cubicBezTo>
                    <a:pt x="34" y="767"/>
                    <a:pt x="34" y="801"/>
                    <a:pt x="34" y="834"/>
                  </a:cubicBezTo>
                  <a:cubicBezTo>
                    <a:pt x="34" y="834"/>
                    <a:pt x="34" y="867"/>
                    <a:pt x="34" y="901"/>
                  </a:cubicBezTo>
                  <a:lnTo>
                    <a:pt x="468" y="1468"/>
                  </a:lnTo>
                  <a:lnTo>
                    <a:pt x="1" y="2635"/>
                  </a:lnTo>
                  <a:cubicBezTo>
                    <a:pt x="1" y="2669"/>
                    <a:pt x="1" y="2702"/>
                    <a:pt x="1" y="2702"/>
                  </a:cubicBezTo>
                  <a:cubicBezTo>
                    <a:pt x="1" y="2735"/>
                    <a:pt x="34" y="2769"/>
                    <a:pt x="34" y="2769"/>
                  </a:cubicBezTo>
                  <a:cubicBezTo>
                    <a:pt x="34" y="2785"/>
                    <a:pt x="43" y="2794"/>
                    <a:pt x="51" y="2794"/>
                  </a:cubicBezTo>
                  <a:cubicBezTo>
                    <a:pt x="59" y="2794"/>
                    <a:pt x="68" y="2785"/>
                    <a:pt x="68" y="2769"/>
                  </a:cubicBezTo>
                  <a:lnTo>
                    <a:pt x="268" y="2669"/>
                  </a:lnTo>
                  <a:cubicBezTo>
                    <a:pt x="301" y="2635"/>
                    <a:pt x="335" y="2635"/>
                    <a:pt x="335" y="2602"/>
                  </a:cubicBezTo>
                  <a:cubicBezTo>
                    <a:pt x="368" y="2602"/>
                    <a:pt x="368" y="2569"/>
                    <a:pt x="401" y="2502"/>
                  </a:cubicBezTo>
                  <a:lnTo>
                    <a:pt x="701" y="1768"/>
                  </a:lnTo>
                  <a:lnTo>
                    <a:pt x="1035" y="2202"/>
                  </a:lnTo>
                  <a:cubicBezTo>
                    <a:pt x="1035" y="2202"/>
                    <a:pt x="1068" y="2235"/>
                    <a:pt x="1068" y="2235"/>
                  </a:cubicBezTo>
                  <a:cubicBezTo>
                    <a:pt x="1102" y="2235"/>
                    <a:pt x="1135" y="2202"/>
                    <a:pt x="1135" y="2202"/>
                  </a:cubicBezTo>
                  <a:lnTo>
                    <a:pt x="1335" y="2102"/>
                  </a:lnTo>
                  <a:cubicBezTo>
                    <a:pt x="1369" y="2068"/>
                    <a:pt x="1369" y="2035"/>
                    <a:pt x="1402" y="2035"/>
                  </a:cubicBezTo>
                  <a:cubicBezTo>
                    <a:pt x="1402" y="2002"/>
                    <a:pt x="1402" y="1968"/>
                    <a:pt x="1402" y="1935"/>
                  </a:cubicBezTo>
                  <a:cubicBezTo>
                    <a:pt x="1402" y="1901"/>
                    <a:pt x="1402" y="1901"/>
                    <a:pt x="1402" y="1868"/>
                  </a:cubicBezTo>
                  <a:lnTo>
                    <a:pt x="935" y="1268"/>
                  </a:lnTo>
                  <a:lnTo>
                    <a:pt x="1369" y="134"/>
                  </a:lnTo>
                  <a:cubicBezTo>
                    <a:pt x="1369" y="100"/>
                    <a:pt x="1369" y="100"/>
                    <a:pt x="1369" y="67"/>
                  </a:cubicBezTo>
                  <a:cubicBezTo>
                    <a:pt x="1369" y="33"/>
                    <a:pt x="1369" y="33"/>
                    <a:pt x="1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2099840" y="2966980"/>
              <a:ext cx="19689" cy="35326"/>
            </a:xfrm>
            <a:custGeom>
              <a:avLst/>
              <a:gdLst/>
              <a:ahLst/>
              <a:cxnLst/>
              <a:rect l="l" t="t" r="r" b="b"/>
              <a:pathLst>
                <a:path w="1302" h="2336" extrusionOk="0">
                  <a:moveTo>
                    <a:pt x="967" y="1"/>
                  </a:moveTo>
                  <a:cubicBezTo>
                    <a:pt x="834" y="1"/>
                    <a:pt x="734" y="34"/>
                    <a:pt x="667" y="67"/>
                  </a:cubicBezTo>
                  <a:cubicBezTo>
                    <a:pt x="567" y="134"/>
                    <a:pt x="467" y="234"/>
                    <a:pt x="400" y="301"/>
                  </a:cubicBezTo>
                  <a:cubicBezTo>
                    <a:pt x="334" y="401"/>
                    <a:pt x="267" y="501"/>
                    <a:pt x="200" y="634"/>
                  </a:cubicBezTo>
                  <a:cubicBezTo>
                    <a:pt x="134" y="734"/>
                    <a:pt x="100" y="868"/>
                    <a:pt x="67" y="1001"/>
                  </a:cubicBezTo>
                  <a:cubicBezTo>
                    <a:pt x="33" y="1135"/>
                    <a:pt x="33" y="1268"/>
                    <a:pt x="0" y="1402"/>
                  </a:cubicBezTo>
                  <a:lnTo>
                    <a:pt x="0" y="1568"/>
                  </a:lnTo>
                  <a:lnTo>
                    <a:pt x="0" y="1735"/>
                  </a:lnTo>
                  <a:cubicBezTo>
                    <a:pt x="33" y="1835"/>
                    <a:pt x="33" y="1935"/>
                    <a:pt x="67" y="2035"/>
                  </a:cubicBezTo>
                  <a:cubicBezTo>
                    <a:pt x="100" y="2102"/>
                    <a:pt x="134" y="2202"/>
                    <a:pt x="200" y="2236"/>
                  </a:cubicBezTo>
                  <a:cubicBezTo>
                    <a:pt x="267" y="2302"/>
                    <a:pt x="334" y="2336"/>
                    <a:pt x="400" y="2336"/>
                  </a:cubicBezTo>
                  <a:cubicBezTo>
                    <a:pt x="500" y="2336"/>
                    <a:pt x="601" y="2302"/>
                    <a:pt x="667" y="2269"/>
                  </a:cubicBezTo>
                  <a:cubicBezTo>
                    <a:pt x="767" y="2202"/>
                    <a:pt x="867" y="2102"/>
                    <a:pt x="967" y="2002"/>
                  </a:cubicBezTo>
                  <a:cubicBezTo>
                    <a:pt x="1034" y="1935"/>
                    <a:pt x="1101" y="1835"/>
                    <a:pt x="1168" y="1702"/>
                  </a:cubicBezTo>
                  <a:cubicBezTo>
                    <a:pt x="1201" y="1635"/>
                    <a:pt x="1234" y="1535"/>
                    <a:pt x="1268" y="1435"/>
                  </a:cubicBezTo>
                  <a:cubicBezTo>
                    <a:pt x="1268" y="1335"/>
                    <a:pt x="1301" y="1268"/>
                    <a:pt x="1301" y="1201"/>
                  </a:cubicBezTo>
                  <a:cubicBezTo>
                    <a:pt x="1301" y="1168"/>
                    <a:pt x="1301" y="1135"/>
                    <a:pt x="1301" y="1135"/>
                  </a:cubicBezTo>
                  <a:cubicBezTo>
                    <a:pt x="1284" y="1118"/>
                    <a:pt x="1268" y="1110"/>
                    <a:pt x="1255" y="1110"/>
                  </a:cubicBezTo>
                  <a:cubicBezTo>
                    <a:pt x="1243" y="1110"/>
                    <a:pt x="1234" y="1118"/>
                    <a:pt x="1234" y="1135"/>
                  </a:cubicBezTo>
                  <a:lnTo>
                    <a:pt x="1034" y="1235"/>
                  </a:lnTo>
                  <a:cubicBezTo>
                    <a:pt x="1001" y="1268"/>
                    <a:pt x="1001" y="1268"/>
                    <a:pt x="1001" y="1302"/>
                  </a:cubicBezTo>
                  <a:lnTo>
                    <a:pt x="934" y="1402"/>
                  </a:lnTo>
                  <a:cubicBezTo>
                    <a:pt x="934" y="1435"/>
                    <a:pt x="934" y="1468"/>
                    <a:pt x="901" y="1502"/>
                  </a:cubicBezTo>
                  <a:cubicBezTo>
                    <a:pt x="901" y="1535"/>
                    <a:pt x="867" y="1568"/>
                    <a:pt x="867" y="1602"/>
                  </a:cubicBezTo>
                  <a:cubicBezTo>
                    <a:pt x="834" y="1635"/>
                    <a:pt x="801" y="1668"/>
                    <a:pt x="767" y="1702"/>
                  </a:cubicBezTo>
                  <a:cubicBezTo>
                    <a:pt x="734" y="1735"/>
                    <a:pt x="701" y="1769"/>
                    <a:pt x="667" y="1769"/>
                  </a:cubicBezTo>
                  <a:cubicBezTo>
                    <a:pt x="634" y="1802"/>
                    <a:pt x="601" y="1802"/>
                    <a:pt x="567" y="1802"/>
                  </a:cubicBezTo>
                  <a:cubicBezTo>
                    <a:pt x="556" y="1813"/>
                    <a:pt x="545" y="1817"/>
                    <a:pt x="534" y="1817"/>
                  </a:cubicBezTo>
                  <a:cubicBezTo>
                    <a:pt x="512" y="1817"/>
                    <a:pt x="489" y="1802"/>
                    <a:pt x="467" y="1802"/>
                  </a:cubicBezTo>
                  <a:cubicBezTo>
                    <a:pt x="434" y="1769"/>
                    <a:pt x="400" y="1735"/>
                    <a:pt x="400" y="1702"/>
                  </a:cubicBezTo>
                  <a:cubicBezTo>
                    <a:pt x="367" y="1635"/>
                    <a:pt x="367" y="1568"/>
                    <a:pt x="367" y="1502"/>
                  </a:cubicBezTo>
                  <a:lnTo>
                    <a:pt x="367" y="1368"/>
                  </a:lnTo>
                  <a:lnTo>
                    <a:pt x="367" y="1201"/>
                  </a:lnTo>
                  <a:cubicBezTo>
                    <a:pt x="367" y="1135"/>
                    <a:pt x="367" y="1068"/>
                    <a:pt x="400" y="1001"/>
                  </a:cubicBezTo>
                  <a:cubicBezTo>
                    <a:pt x="400" y="935"/>
                    <a:pt x="434" y="868"/>
                    <a:pt x="467" y="801"/>
                  </a:cubicBezTo>
                  <a:cubicBezTo>
                    <a:pt x="500" y="768"/>
                    <a:pt x="534" y="701"/>
                    <a:pt x="567" y="668"/>
                  </a:cubicBezTo>
                  <a:cubicBezTo>
                    <a:pt x="601" y="634"/>
                    <a:pt x="634" y="601"/>
                    <a:pt x="667" y="568"/>
                  </a:cubicBezTo>
                  <a:cubicBezTo>
                    <a:pt x="701" y="568"/>
                    <a:pt x="734" y="534"/>
                    <a:pt x="767" y="534"/>
                  </a:cubicBezTo>
                  <a:lnTo>
                    <a:pt x="867" y="534"/>
                  </a:lnTo>
                  <a:cubicBezTo>
                    <a:pt x="867" y="534"/>
                    <a:pt x="901" y="568"/>
                    <a:pt x="901" y="568"/>
                  </a:cubicBezTo>
                  <a:cubicBezTo>
                    <a:pt x="934" y="601"/>
                    <a:pt x="934" y="601"/>
                    <a:pt x="934" y="634"/>
                  </a:cubicBezTo>
                  <a:lnTo>
                    <a:pt x="1001" y="668"/>
                  </a:lnTo>
                  <a:lnTo>
                    <a:pt x="1034" y="668"/>
                  </a:lnTo>
                  <a:lnTo>
                    <a:pt x="1234" y="568"/>
                  </a:lnTo>
                  <a:cubicBezTo>
                    <a:pt x="1268" y="568"/>
                    <a:pt x="1268" y="534"/>
                    <a:pt x="1301" y="501"/>
                  </a:cubicBezTo>
                  <a:cubicBezTo>
                    <a:pt x="1301" y="468"/>
                    <a:pt x="1301" y="434"/>
                    <a:pt x="1301" y="434"/>
                  </a:cubicBezTo>
                  <a:cubicBezTo>
                    <a:pt x="1301" y="368"/>
                    <a:pt x="1301" y="301"/>
                    <a:pt x="1268" y="234"/>
                  </a:cubicBezTo>
                  <a:cubicBezTo>
                    <a:pt x="1234" y="167"/>
                    <a:pt x="1201" y="101"/>
                    <a:pt x="1168" y="67"/>
                  </a:cubicBezTo>
                  <a:cubicBezTo>
                    <a:pt x="1101" y="34"/>
                    <a:pt x="1034" y="1"/>
                    <a:pt x="9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2123537" y="2953672"/>
              <a:ext cx="19689" cy="34706"/>
            </a:xfrm>
            <a:custGeom>
              <a:avLst/>
              <a:gdLst/>
              <a:ahLst/>
              <a:cxnLst/>
              <a:rect l="l" t="t" r="r" b="b"/>
              <a:pathLst>
                <a:path w="1302" h="2295" extrusionOk="0">
                  <a:moveTo>
                    <a:pt x="801" y="514"/>
                  </a:moveTo>
                  <a:cubicBezTo>
                    <a:pt x="835" y="514"/>
                    <a:pt x="835" y="514"/>
                    <a:pt x="868" y="547"/>
                  </a:cubicBezTo>
                  <a:cubicBezTo>
                    <a:pt x="902" y="580"/>
                    <a:pt x="902" y="614"/>
                    <a:pt x="935" y="647"/>
                  </a:cubicBezTo>
                  <a:cubicBezTo>
                    <a:pt x="935" y="680"/>
                    <a:pt x="935" y="714"/>
                    <a:pt x="935" y="747"/>
                  </a:cubicBezTo>
                  <a:lnTo>
                    <a:pt x="334" y="1081"/>
                  </a:lnTo>
                  <a:cubicBezTo>
                    <a:pt x="368" y="1047"/>
                    <a:pt x="368" y="1014"/>
                    <a:pt x="368" y="947"/>
                  </a:cubicBezTo>
                  <a:cubicBezTo>
                    <a:pt x="401" y="914"/>
                    <a:pt x="401" y="847"/>
                    <a:pt x="435" y="814"/>
                  </a:cubicBezTo>
                  <a:cubicBezTo>
                    <a:pt x="468" y="747"/>
                    <a:pt x="468" y="714"/>
                    <a:pt x="535" y="647"/>
                  </a:cubicBezTo>
                  <a:cubicBezTo>
                    <a:pt x="568" y="614"/>
                    <a:pt x="601" y="580"/>
                    <a:pt x="635" y="547"/>
                  </a:cubicBezTo>
                  <a:cubicBezTo>
                    <a:pt x="701" y="514"/>
                    <a:pt x="735" y="514"/>
                    <a:pt x="801" y="514"/>
                  </a:cubicBezTo>
                  <a:close/>
                  <a:moveTo>
                    <a:pt x="841" y="0"/>
                  </a:moveTo>
                  <a:cubicBezTo>
                    <a:pt x="781" y="0"/>
                    <a:pt x="708" y="31"/>
                    <a:pt x="635" y="80"/>
                  </a:cubicBezTo>
                  <a:cubicBezTo>
                    <a:pt x="535" y="113"/>
                    <a:pt x="468" y="213"/>
                    <a:pt x="368" y="314"/>
                  </a:cubicBezTo>
                  <a:cubicBezTo>
                    <a:pt x="301" y="414"/>
                    <a:pt x="234" y="547"/>
                    <a:pt x="168" y="647"/>
                  </a:cubicBezTo>
                  <a:cubicBezTo>
                    <a:pt x="134" y="781"/>
                    <a:pt x="68" y="914"/>
                    <a:pt x="68" y="1081"/>
                  </a:cubicBezTo>
                  <a:cubicBezTo>
                    <a:pt x="34" y="1214"/>
                    <a:pt x="1" y="1381"/>
                    <a:pt x="1" y="1514"/>
                  </a:cubicBezTo>
                  <a:cubicBezTo>
                    <a:pt x="1" y="1648"/>
                    <a:pt x="34" y="1781"/>
                    <a:pt x="68" y="1915"/>
                  </a:cubicBezTo>
                  <a:cubicBezTo>
                    <a:pt x="101" y="2015"/>
                    <a:pt x="134" y="2115"/>
                    <a:pt x="201" y="2182"/>
                  </a:cubicBezTo>
                  <a:cubicBezTo>
                    <a:pt x="234" y="2248"/>
                    <a:pt x="334" y="2282"/>
                    <a:pt x="401" y="2282"/>
                  </a:cubicBezTo>
                  <a:cubicBezTo>
                    <a:pt x="428" y="2291"/>
                    <a:pt x="455" y="2295"/>
                    <a:pt x="481" y="2295"/>
                  </a:cubicBezTo>
                  <a:cubicBezTo>
                    <a:pt x="552" y="2295"/>
                    <a:pt x="619" y="2264"/>
                    <a:pt x="668" y="2215"/>
                  </a:cubicBezTo>
                  <a:cubicBezTo>
                    <a:pt x="768" y="2182"/>
                    <a:pt x="868" y="2115"/>
                    <a:pt x="935" y="2015"/>
                  </a:cubicBezTo>
                  <a:cubicBezTo>
                    <a:pt x="1002" y="1948"/>
                    <a:pt x="1068" y="1848"/>
                    <a:pt x="1102" y="1748"/>
                  </a:cubicBezTo>
                  <a:cubicBezTo>
                    <a:pt x="1168" y="1681"/>
                    <a:pt x="1202" y="1614"/>
                    <a:pt x="1235" y="1514"/>
                  </a:cubicBezTo>
                  <a:cubicBezTo>
                    <a:pt x="1235" y="1481"/>
                    <a:pt x="1268" y="1414"/>
                    <a:pt x="1268" y="1348"/>
                  </a:cubicBezTo>
                  <a:cubicBezTo>
                    <a:pt x="1268" y="1314"/>
                    <a:pt x="1268" y="1314"/>
                    <a:pt x="1235" y="1281"/>
                  </a:cubicBezTo>
                  <a:lnTo>
                    <a:pt x="1202" y="1281"/>
                  </a:lnTo>
                  <a:lnTo>
                    <a:pt x="1002" y="1414"/>
                  </a:lnTo>
                  <a:cubicBezTo>
                    <a:pt x="968" y="1414"/>
                    <a:pt x="968" y="1448"/>
                    <a:pt x="935" y="1448"/>
                  </a:cubicBezTo>
                  <a:cubicBezTo>
                    <a:pt x="935" y="1481"/>
                    <a:pt x="902" y="1481"/>
                    <a:pt x="902" y="1514"/>
                  </a:cubicBezTo>
                  <a:cubicBezTo>
                    <a:pt x="868" y="1548"/>
                    <a:pt x="835" y="1614"/>
                    <a:pt x="801" y="1648"/>
                  </a:cubicBezTo>
                  <a:cubicBezTo>
                    <a:pt x="768" y="1681"/>
                    <a:pt x="735" y="1715"/>
                    <a:pt x="668" y="1748"/>
                  </a:cubicBezTo>
                  <a:cubicBezTo>
                    <a:pt x="635" y="1781"/>
                    <a:pt x="601" y="1781"/>
                    <a:pt x="568" y="1781"/>
                  </a:cubicBezTo>
                  <a:lnTo>
                    <a:pt x="468" y="1781"/>
                  </a:lnTo>
                  <a:cubicBezTo>
                    <a:pt x="435" y="1781"/>
                    <a:pt x="401" y="1748"/>
                    <a:pt x="401" y="1715"/>
                  </a:cubicBezTo>
                  <a:cubicBezTo>
                    <a:pt x="368" y="1648"/>
                    <a:pt x="368" y="1614"/>
                    <a:pt x="368" y="1548"/>
                  </a:cubicBezTo>
                  <a:lnTo>
                    <a:pt x="1235" y="1047"/>
                  </a:lnTo>
                  <a:cubicBezTo>
                    <a:pt x="1268" y="1047"/>
                    <a:pt x="1268" y="1014"/>
                    <a:pt x="1302" y="981"/>
                  </a:cubicBezTo>
                  <a:cubicBezTo>
                    <a:pt x="1302" y="947"/>
                    <a:pt x="1302" y="914"/>
                    <a:pt x="1302" y="914"/>
                  </a:cubicBezTo>
                  <a:lnTo>
                    <a:pt x="1302" y="714"/>
                  </a:lnTo>
                  <a:cubicBezTo>
                    <a:pt x="1302" y="580"/>
                    <a:pt x="1268" y="480"/>
                    <a:pt x="1235" y="347"/>
                  </a:cubicBezTo>
                  <a:cubicBezTo>
                    <a:pt x="1235" y="247"/>
                    <a:pt x="1168" y="180"/>
                    <a:pt x="1135" y="113"/>
                  </a:cubicBezTo>
                  <a:cubicBezTo>
                    <a:pt x="1068" y="47"/>
                    <a:pt x="1002" y="13"/>
                    <a:pt x="902" y="13"/>
                  </a:cubicBezTo>
                  <a:cubicBezTo>
                    <a:pt x="884" y="4"/>
                    <a:pt x="863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2148262" y="2932304"/>
              <a:ext cx="5565" cy="45670"/>
            </a:xfrm>
            <a:custGeom>
              <a:avLst/>
              <a:gdLst/>
              <a:ahLst/>
              <a:cxnLst/>
              <a:rect l="l" t="t" r="r" b="b"/>
              <a:pathLst>
                <a:path w="368" h="3020" extrusionOk="0">
                  <a:moveTo>
                    <a:pt x="288" y="0"/>
                  </a:moveTo>
                  <a:cubicBezTo>
                    <a:pt x="276" y="0"/>
                    <a:pt x="267" y="9"/>
                    <a:pt x="267" y="25"/>
                  </a:cubicBezTo>
                  <a:lnTo>
                    <a:pt x="67" y="125"/>
                  </a:lnTo>
                  <a:cubicBezTo>
                    <a:pt x="34" y="159"/>
                    <a:pt x="34" y="159"/>
                    <a:pt x="34" y="192"/>
                  </a:cubicBezTo>
                  <a:cubicBezTo>
                    <a:pt x="0" y="225"/>
                    <a:pt x="0" y="259"/>
                    <a:pt x="0" y="292"/>
                  </a:cubicBezTo>
                  <a:lnTo>
                    <a:pt x="0" y="2927"/>
                  </a:lnTo>
                  <a:cubicBezTo>
                    <a:pt x="0" y="2961"/>
                    <a:pt x="0" y="2994"/>
                    <a:pt x="34" y="2994"/>
                  </a:cubicBezTo>
                  <a:cubicBezTo>
                    <a:pt x="34" y="3011"/>
                    <a:pt x="42" y="3019"/>
                    <a:pt x="50" y="3019"/>
                  </a:cubicBezTo>
                  <a:cubicBezTo>
                    <a:pt x="59" y="3019"/>
                    <a:pt x="67" y="3011"/>
                    <a:pt x="67" y="2994"/>
                  </a:cubicBezTo>
                  <a:lnTo>
                    <a:pt x="267" y="2894"/>
                  </a:lnTo>
                  <a:cubicBezTo>
                    <a:pt x="301" y="2861"/>
                    <a:pt x="334" y="2861"/>
                    <a:pt x="334" y="2827"/>
                  </a:cubicBezTo>
                  <a:cubicBezTo>
                    <a:pt x="334" y="2794"/>
                    <a:pt x="334" y="2761"/>
                    <a:pt x="367" y="2727"/>
                  </a:cubicBezTo>
                  <a:lnTo>
                    <a:pt x="334" y="92"/>
                  </a:lnTo>
                  <a:cubicBezTo>
                    <a:pt x="334" y="59"/>
                    <a:pt x="334" y="25"/>
                    <a:pt x="334" y="25"/>
                  </a:cubicBezTo>
                  <a:cubicBezTo>
                    <a:pt x="317" y="9"/>
                    <a:pt x="301" y="0"/>
                    <a:pt x="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8"/>
            <p:cNvSpPr/>
            <p:nvPr/>
          </p:nvSpPr>
          <p:spPr>
            <a:xfrm>
              <a:off x="2160360" y="2925741"/>
              <a:ext cx="5066" cy="45292"/>
            </a:xfrm>
            <a:custGeom>
              <a:avLst/>
              <a:gdLst/>
              <a:ahLst/>
              <a:cxnLst/>
              <a:rect l="l" t="t" r="r" b="b"/>
              <a:pathLst>
                <a:path w="335" h="2995" extrusionOk="0">
                  <a:moveTo>
                    <a:pt x="289" y="1"/>
                  </a:moveTo>
                  <a:cubicBezTo>
                    <a:pt x="276" y="1"/>
                    <a:pt x="268" y="9"/>
                    <a:pt x="268" y="26"/>
                  </a:cubicBezTo>
                  <a:lnTo>
                    <a:pt x="68" y="126"/>
                  </a:lnTo>
                  <a:cubicBezTo>
                    <a:pt x="34" y="159"/>
                    <a:pt x="34" y="159"/>
                    <a:pt x="1" y="192"/>
                  </a:cubicBezTo>
                  <a:cubicBezTo>
                    <a:pt x="1" y="226"/>
                    <a:pt x="1" y="259"/>
                    <a:pt x="1" y="293"/>
                  </a:cubicBezTo>
                  <a:lnTo>
                    <a:pt x="1" y="2928"/>
                  </a:lnTo>
                  <a:cubicBezTo>
                    <a:pt x="1" y="2961"/>
                    <a:pt x="1" y="2961"/>
                    <a:pt x="1" y="2994"/>
                  </a:cubicBezTo>
                  <a:lnTo>
                    <a:pt x="68" y="2994"/>
                  </a:lnTo>
                  <a:lnTo>
                    <a:pt x="268" y="2861"/>
                  </a:lnTo>
                  <a:cubicBezTo>
                    <a:pt x="301" y="2861"/>
                    <a:pt x="301" y="2828"/>
                    <a:pt x="335" y="2828"/>
                  </a:cubicBezTo>
                  <a:cubicBezTo>
                    <a:pt x="335" y="2794"/>
                    <a:pt x="335" y="2761"/>
                    <a:pt x="335" y="2728"/>
                  </a:cubicBezTo>
                  <a:lnTo>
                    <a:pt x="335" y="92"/>
                  </a:lnTo>
                  <a:cubicBezTo>
                    <a:pt x="335" y="59"/>
                    <a:pt x="335" y="26"/>
                    <a:pt x="335" y="26"/>
                  </a:cubicBezTo>
                  <a:cubicBezTo>
                    <a:pt x="318" y="9"/>
                    <a:pt x="301" y="1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8"/>
            <p:cNvSpPr/>
            <p:nvPr/>
          </p:nvSpPr>
          <p:spPr>
            <a:xfrm>
              <a:off x="2170462" y="2926633"/>
              <a:ext cx="19689" cy="34812"/>
            </a:xfrm>
            <a:custGeom>
              <a:avLst/>
              <a:gdLst/>
              <a:ahLst/>
              <a:cxnLst/>
              <a:rect l="l" t="t" r="r" b="b"/>
              <a:pathLst>
                <a:path w="1302" h="2302" extrusionOk="0">
                  <a:moveTo>
                    <a:pt x="801" y="500"/>
                  </a:moveTo>
                  <a:cubicBezTo>
                    <a:pt x="834" y="500"/>
                    <a:pt x="867" y="500"/>
                    <a:pt x="901" y="534"/>
                  </a:cubicBezTo>
                  <a:cubicBezTo>
                    <a:pt x="901" y="567"/>
                    <a:pt x="934" y="600"/>
                    <a:pt x="934" y="634"/>
                  </a:cubicBezTo>
                  <a:cubicBezTo>
                    <a:pt x="934" y="667"/>
                    <a:pt x="934" y="701"/>
                    <a:pt x="934" y="734"/>
                  </a:cubicBezTo>
                  <a:lnTo>
                    <a:pt x="334" y="1101"/>
                  </a:lnTo>
                  <a:cubicBezTo>
                    <a:pt x="367" y="1034"/>
                    <a:pt x="367" y="1001"/>
                    <a:pt x="367" y="934"/>
                  </a:cubicBezTo>
                  <a:cubicBezTo>
                    <a:pt x="400" y="901"/>
                    <a:pt x="400" y="834"/>
                    <a:pt x="434" y="801"/>
                  </a:cubicBezTo>
                  <a:cubicBezTo>
                    <a:pt x="467" y="734"/>
                    <a:pt x="500" y="701"/>
                    <a:pt x="534" y="667"/>
                  </a:cubicBezTo>
                  <a:cubicBezTo>
                    <a:pt x="567" y="600"/>
                    <a:pt x="601" y="567"/>
                    <a:pt x="667" y="534"/>
                  </a:cubicBezTo>
                  <a:cubicBezTo>
                    <a:pt x="701" y="500"/>
                    <a:pt x="734" y="500"/>
                    <a:pt x="801" y="500"/>
                  </a:cubicBezTo>
                  <a:close/>
                  <a:moveTo>
                    <a:pt x="901" y="0"/>
                  </a:moveTo>
                  <a:cubicBezTo>
                    <a:pt x="834" y="0"/>
                    <a:pt x="734" y="0"/>
                    <a:pt x="667" y="67"/>
                  </a:cubicBezTo>
                  <a:cubicBezTo>
                    <a:pt x="534" y="133"/>
                    <a:pt x="467" y="200"/>
                    <a:pt x="400" y="300"/>
                  </a:cubicBezTo>
                  <a:cubicBezTo>
                    <a:pt x="300" y="400"/>
                    <a:pt x="234" y="534"/>
                    <a:pt x="167" y="667"/>
                  </a:cubicBezTo>
                  <a:cubicBezTo>
                    <a:pt x="134" y="801"/>
                    <a:pt x="67" y="934"/>
                    <a:pt x="67" y="1067"/>
                  </a:cubicBezTo>
                  <a:cubicBezTo>
                    <a:pt x="33" y="1201"/>
                    <a:pt x="0" y="1368"/>
                    <a:pt x="0" y="1534"/>
                  </a:cubicBezTo>
                  <a:cubicBezTo>
                    <a:pt x="0" y="1668"/>
                    <a:pt x="33" y="1801"/>
                    <a:pt x="67" y="1901"/>
                  </a:cubicBezTo>
                  <a:cubicBezTo>
                    <a:pt x="100" y="2001"/>
                    <a:pt x="134" y="2102"/>
                    <a:pt x="200" y="2202"/>
                  </a:cubicBezTo>
                  <a:cubicBezTo>
                    <a:pt x="267" y="2235"/>
                    <a:pt x="334" y="2302"/>
                    <a:pt x="400" y="2302"/>
                  </a:cubicBezTo>
                  <a:cubicBezTo>
                    <a:pt x="500" y="2302"/>
                    <a:pt x="601" y="2268"/>
                    <a:pt x="667" y="2202"/>
                  </a:cubicBezTo>
                  <a:cubicBezTo>
                    <a:pt x="767" y="2168"/>
                    <a:pt x="867" y="2102"/>
                    <a:pt x="934" y="2001"/>
                  </a:cubicBezTo>
                  <a:cubicBezTo>
                    <a:pt x="1001" y="1935"/>
                    <a:pt x="1068" y="1835"/>
                    <a:pt x="1101" y="1768"/>
                  </a:cubicBezTo>
                  <a:cubicBezTo>
                    <a:pt x="1168" y="1668"/>
                    <a:pt x="1201" y="1601"/>
                    <a:pt x="1234" y="1501"/>
                  </a:cubicBezTo>
                  <a:cubicBezTo>
                    <a:pt x="1234" y="1468"/>
                    <a:pt x="1268" y="1401"/>
                    <a:pt x="1268" y="1334"/>
                  </a:cubicBezTo>
                  <a:cubicBezTo>
                    <a:pt x="1268" y="1334"/>
                    <a:pt x="1268" y="1301"/>
                    <a:pt x="1268" y="1268"/>
                  </a:cubicBezTo>
                  <a:lnTo>
                    <a:pt x="1201" y="1268"/>
                  </a:lnTo>
                  <a:lnTo>
                    <a:pt x="1001" y="1401"/>
                  </a:lnTo>
                  <a:cubicBezTo>
                    <a:pt x="967" y="1401"/>
                    <a:pt x="967" y="1434"/>
                    <a:pt x="934" y="1434"/>
                  </a:cubicBezTo>
                  <a:lnTo>
                    <a:pt x="901" y="1534"/>
                  </a:lnTo>
                  <a:cubicBezTo>
                    <a:pt x="867" y="1568"/>
                    <a:pt x="834" y="1601"/>
                    <a:pt x="801" y="1635"/>
                  </a:cubicBezTo>
                  <a:cubicBezTo>
                    <a:pt x="767" y="1668"/>
                    <a:pt x="734" y="1701"/>
                    <a:pt x="667" y="1735"/>
                  </a:cubicBezTo>
                  <a:cubicBezTo>
                    <a:pt x="634" y="1768"/>
                    <a:pt x="601" y="1768"/>
                    <a:pt x="567" y="1768"/>
                  </a:cubicBezTo>
                  <a:cubicBezTo>
                    <a:pt x="551" y="1785"/>
                    <a:pt x="534" y="1793"/>
                    <a:pt x="517" y="1793"/>
                  </a:cubicBezTo>
                  <a:cubicBezTo>
                    <a:pt x="500" y="1793"/>
                    <a:pt x="484" y="1785"/>
                    <a:pt x="467" y="1768"/>
                  </a:cubicBezTo>
                  <a:cubicBezTo>
                    <a:pt x="434" y="1768"/>
                    <a:pt x="400" y="1735"/>
                    <a:pt x="400" y="1701"/>
                  </a:cubicBezTo>
                  <a:cubicBezTo>
                    <a:pt x="367" y="1668"/>
                    <a:pt x="367" y="1601"/>
                    <a:pt x="367" y="1568"/>
                  </a:cubicBezTo>
                  <a:lnTo>
                    <a:pt x="1234" y="1034"/>
                  </a:lnTo>
                  <a:cubicBezTo>
                    <a:pt x="1268" y="1034"/>
                    <a:pt x="1268" y="1001"/>
                    <a:pt x="1301" y="1001"/>
                  </a:cubicBezTo>
                  <a:cubicBezTo>
                    <a:pt x="1301" y="967"/>
                    <a:pt x="1301" y="934"/>
                    <a:pt x="1301" y="901"/>
                  </a:cubicBezTo>
                  <a:lnTo>
                    <a:pt x="1301" y="734"/>
                  </a:lnTo>
                  <a:cubicBezTo>
                    <a:pt x="1301" y="600"/>
                    <a:pt x="1268" y="467"/>
                    <a:pt x="1234" y="367"/>
                  </a:cubicBezTo>
                  <a:cubicBezTo>
                    <a:pt x="1234" y="267"/>
                    <a:pt x="1168" y="167"/>
                    <a:pt x="1134" y="100"/>
                  </a:cubicBezTo>
                  <a:cubicBezTo>
                    <a:pt x="1068" y="33"/>
                    <a:pt x="1001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>
              <a:off x="2195172" y="2911495"/>
              <a:ext cx="19689" cy="39364"/>
            </a:xfrm>
            <a:custGeom>
              <a:avLst/>
              <a:gdLst/>
              <a:ahLst/>
              <a:cxnLst/>
              <a:rect l="l" t="t" r="r" b="b"/>
              <a:pathLst>
                <a:path w="1302" h="2603" extrusionOk="0">
                  <a:moveTo>
                    <a:pt x="1001" y="0"/>
                  </a:moveTo>
                  <a:cubicBezTo>
                    <a:pt x="901" y="0"/>
                    <a:pt x="801" y="34"/>
                    <a:pt x="734" y="100"/>
                  </a:cubicBezTo>
                  <a:cubicBezTo>
                    <a:pt x="634" y="134"/>
                    <a:pt x="568" y="200"/>
                    <a:pt x="501" y="301"/>
                  </a:cubicBezTo>
                  <a:cubicBezTo>
                    <a:pt x="434" y="367"/>
                    <a:pt x="401" y="467"/>
                    <a:pt x="334" y="567"/>
                  </a:cubicBezTo>
                  <a:lnTo>
                    <a:pt x="334" y="467"/>
                  </a:lnTo>
                  <a:cubicBezTo>
                    <a:pt x="368" y="434"/>
                    <a:pt x="334" y="401"/>
                    <a:pt x="334" y="401"/>
                  </a:cubicBezTo>
                  <a:lnTo>
                    <a:pt x="267" y="401"/>
                  </a:lnTo>
                  <a:lnTo>
                    <a:pt x="67" y="501"/>
                  </a:lnTo>
                  <a:cubicBezTo>
                    <a:pt x="67" y="534"/>
                    <a:pt x="34" y="534"/>
                    <a:pt x="34" y="567"/>
                  </a:cubicBezTo>
                  <a:cubicBezTo>
                    <a:pt x="1" y="601"/>
                    <a:pt x="1" y="634"/>
                    <a:pt x="1" y="667"/>
                  </a:cubicBezTo>
                  <a:lnTo>
                    <a:pt x="1" y="2535"/>
                  </a:lnTo>
                  <a:cubicBezTo>
                    <a:pt x="1" y="2569"/>
                    <a:pt x="1" y="2569"/>
                    <a:pt x="34" y="2602"/>
                  </a:cubicBezTo>
                  <a:lnTo>
                    <a:pt x="67" y="2602"/>
                  </a:lnTo>
                  <a:lnTo>
                    <a:pt x="267" y="2469"/>
                  </a:lnTo>
                  <a:cubicBezTo>
                    <a:pt x="301" y="2469"/>
                    <a:pt x="334" y="2435"/>
                    <a:pt x="334" y="2435"/>
                  </a:cubicBezTo>
                  <a:cubicBezTo>
                    <a:pt x="334" y="2402"/>
                    <a:pt x="334" y="2369"/>
                    <a:pt x="334" y="2335"/>
                  </a:cubicBezTo>
                  <a:lnTo>
                    <a:pt x="334" y="1301"/>
                  </a:lnTo>
                  <a:cubicBezTo>
                    <a:pt x="334" y="1168"/>
                    <a:pt x="368" y="1001"/>
                    <a:pt x="434" y="868"/>
                  </a:cubicBezTo>
                  <a:cubicBezTo>
                    <a:pt x="468" y="768"/>
                    <a:pt x="534" y="667"/>
                    <a:pt x="634" y="601"/>
                  </a:cubicBezTo>
                  <a:cubicBezTo>
                    <a:pt x="684" y="567"/>
                    <a:pt x="734" y="551"/>
                    <a:pt x="776" y="551"/>
                  </a:cubicBezTo>
                  <a:cubicBezTo>
                    <a:pt x="818" y="551"/>
                    <a:pt x="851" y="567"/>
                    <a:pt x="868" y="601"/>
                  </a:cubicBezTo>
                  <a:cubicBezTo>
                    <a:pt x="935" y="701"/>
                    <a:pt x="968" y="834"/>
                    <a:pt x="935" y="968"/>
                  </a:cubicBezTo>
                  <a:lnTo>
                    <a:pt x="935" y="1968"/>
                  </a:lnTo>
                  <a:cubicBezTo>
                    <a:pt x="935" y="2002"/>
                    <a:pt x="968" y="2035"/>
                    <a:pt x="968" y="2035"/>
                  </a:cubicBezTo>
                  <a:cubicBezTo>
                    <a:pt x="968" y="2052"/>
                    <a:pt x="976" y="2060"/>
                    <a:pt x="985" y="2060"/>
                  </a:cubicBezTo>
                  <a:cubicBezTo>
                    <a:pt x="993" y="2060"/>
                    <a:pt x="1001" y="2052"/>
                    <a:pt x="1001" y="2035"/>
                  </a:cubicBezTo>
                  <a:lnTo>
                    <a:pt x="1235" y="1935"/>
                  </a:lnTo>
                  <a:cubicBezTo>
                    <a:pt x="1235" y="1902"/>
                    <a:pt x="1268" y="1902"/>
                    <a:pt x="1268" y="1868"/>
                  </a:cubicBezTo>
                  <a:cubicBezTo>
                    <a:pt x="1268" y="1835"/>
                    <a:pt x="1302" y="1802"/>
                    <a:pt x="1302" y="1768"/>
                  </a:cubicBezTo>
                  <a:lnTo>
                    <a:pt x="1302" y="701"/>
                  </a:lnTo>
                  <a:cubicBezTo>
                    <a:pt x="1302" y="601"/>
                    <a:pt x="1268" y="467"/>
                    <a:pt x="1268" y="367"/>
                  </a:cubicBezTo>
                  <a:cubicBezTo>
                    <a:pt x="1235" y="267"/>
                    <a:pt x="1201" y="200"/>
                    <a:pt x="1168" y="134"/>
                  </a:cubicBezTo>
                  <a:cubicBezTo>
                    <a:pt x="1135" y="67"/>
                    <a:pt x="1068" y="34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>
              <a:off x="2218884" y="2889794"/>
              <a:ext cx="15153" cy="42600"/>
            </a:xfrm>
            <a:custGeom>
              <a:avLst/>
              <a:gdLst/>
              <a:ahLst/>
              <a:cxnLst/>
              <a:rect l="l" t="t" r="r" b="b"/>
              <a:pathLst>
                <a:path w="1002" h="2817" extrusionOk="0">
                  <a:moveTo>
                    <a:pt x="501" y="1"/>
                  </a:moveTo>
                  <a:lnTo>
                    <a:pt x="301" y="134"/>
                  </a:lnTo>
                  <a:cubicBezTo>
                    <a:pt x="301" y="134"/>
                    <a:pt x="267" y="168"/>
                    <a:pt x="267" y="168"/>
                  </a:cubicBezTo>
                  <a:cubicBezTo>
                    <a:pt x="234" y="201"/>
                    <a:pt x="234" y="234"/>
                    <a:pt x="234" y="268"/>
                  </a:cubicBezTo>
                  <a:lnTo>
                    <a:pt x="234" y="935"/>
                  </a:lnTo>
                  <a:lnTo>
                    <a:pt x="67" y="1035"/>
                  </a:lnTo>
                  <a:cubicBezTo>
                    <a:pt x="34" y="1068"/>
                    <a:pt x="34" y="1068"/>
                    <a:pt x="34" y="1102"/>
                  </a:cubicBezTo>
                  <a:cubicBezTo>
                    <a:pt x="0" y="1135"/>
                    <a:pt x="0" y="1168"/>
                    <a:pt x="0" y="1202"/>
                  </a:cubicBezTo>
                  <a:lnTo>
                    <a:pt x="0" y="1469"/>
                  </a:lnTo>
                  <a:cubicBezTo>
                    <a:pt x="0" y="1469"/>
                    <a:pt x="0" y="1502"/>
                    <a:pt x="34" y="1535"/>
                  </a:cubicBezTo>
                  <a:lnTo>
                    <a:pt x="67" y="1535"/>
                  </a:lnTo>
                  <a:lnTo>
                    <a:pt x="234" y="1435"/>
                  </a:lnTo>
                  <a:lnTo>
                    <a:pt x="234" y="2303"/>
                  </a:lnTo>
                  <a:cubicBezTo>
                    <a:pt x="201" y="2469"/>
                    <a:pt x="267" y="2636"/>
                    <a:pt x="367" y="2770"/>
                  </a:cubicBezTo>
                  <a:cubicBezTo>
                    <a:pt x="412" y="2800"/>
                    <a:pt x="464" y="2816"/>
                    <a:pt x="522" y="2816"/>
                  </a:cubicBezTo>
                  <a:cubicBezTo>
                    <a:pt x="594" y="2816"/>
                    <a:pt x="676" y="2791"/>
                    <a:pt x="768" y="2736"/>
                  </a:cubicBezTo>
                  <a:lnTo>
                    <a:pt x="934" y="2636"/>
                  </a:lnTo>
                  <a:cubicBezTo>
                    <a:pt x="968" y="2603"/>
                    <a:pt x="968" y="2603"/>
                    <a:pt x="1001" y="2569"/>
                  </a:cubicBezTo>
                  <a:cubicBezTo>
                    <a:pt x="1001" y="2536"/>
                    <a:pt x="1001" y="2503"/>
                    <a:pt x="1001" y="2469"/>
                  </a:cubicBezTo>
                  <a:lnTo>
                    <a:pt x="1001" y="2203"/>
                  </a:lnTo>
                  <a:cubicBezTo>
                    <a:pt x="1001" y="2203"/>
                    <a:pt x="1001" y="2169"/>
                    <a:pt x="1001" y="2136"/>
                  </a:cubicBezTo>
                  <a:lnTo>
                    <a:pt x="934" y="2136"/>
                  </a:lnTo>
                  <a:lnTo>
                    <a:pt x="801" y="2236"/>
                  </a:lnTo>
                  <a:cubicBezTo>
                    <a:pt x="751" y="2253"/>
                    <a:pt x="718" y="2261"/>
                    <a:pt x="693" y="2261"/>
                  </a:cubicBezTo>
                  <a:cubicBezTo>
                    <a:pt x="668" y="2261"/>
                    <a:pt x="651" y="2253"/>
                    <a:pt x="634" y="2236"/>
                  </a:cubicBezTo>
                  <a:cubicBezTo>
                    <a:pt x="601" y="2203"/>
                    <a:pt x="567" y="2136"/>
                    <a:pt x="567" y="2069"/>
                  </a:cubicBezTo>
                  <a:lnTo>
                    <a:pt x="567" y="1202"/>
                  </a:lnTo>
                  <a:lnTo>
                    <a:pt x="934" y="1002"/>
                  </a:lnTo>
                  <a:cubicBezTo>
                    <a:pt x="934" y="1002"/>
                    <a:pt x="968" y="968"/>
                    <a:pt x="968" y="935"/>
                  </a:cubicBezTo>
                  <a:cubicBezTo>
                    <a:pt x="968" y="902"/>
                    <a:pt x="1001" y="868"/>
                    <a:pt x="1001" y="868"/>
                  </a:cubicBezTo>
                  <a:lnTo>
                    <a:pt x="1001" y="601"/>
                  </a:lnTo>
                  <a:cubicBezTo>
                    <a:pt x="1001" y="568"/>
                    <a:pt x="968" y="535"/>
                    <a:pt x="968" y="535"/>
                  </a:cubicBezTo>
                  <a:cubicBezTo>
                    <a:pt x="968" y="518"/>
                    <a:pt x="959" y="510"/>
                    <a:pt x="951" y="510"/>
                  </a:cubicBezTo>
                  <a:cubicBezTo>
                    <a:pt x="943" y="510"/>
                    <a:pt x="934" y="518"/>
                    <a:pt x="934" y="535"/>
                  </a:cubicBezTo>
                  <a:lnTo>
                    <a:pt x="567" y="735"/>
                  </a:lnTo>
                  <a:lnTo>
                    <a:pt x="567" y="68"/>
                  </a:lnTo>
                  <a:cubicBezTo>
                    <a:pt x="567" y="34"/>
                    <a:pt x="567" y="34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8"/>
            <p:cNvSpPr/>
            <p:nvPr/>
          </p:nvSpPr>
          <p:spPr>
            <a:xfrm>
              <a:off x="2239057" y="2880721"/>
              <a:ext cx="5565" cy="44778"/>
            </a:xfrm>
            <a:custGeom>
              <a:avLst/>
              <a:gdLst/>
              <a:ahLst/>
              <a:cxnLst/>
              <a:rect l="l" t="t" r="r" b="b"/>
              <a:pathLst>
                <a:path w="368" h="2961" extrusionOk="0">
                  <a:moveTo>
                    <a:pt x="268" y="1"/>
                  </a:moveTo>
                  <a:lnTo>
                    <a:pt x="67" y="134"/>
                  </a:lnTo>
                  <a:cubicBezTo>
                    <a:pt x="67" y="134"/>
                    <a:pt x="34" y="167"/>
                    <a:pt x="34" y="201"/>
                  </a:cubicBezTo>
                  <a:cubicBezTo>
                    <a:pt x="1" y="201"/>
                    <a:pt x="1" y="234"/>
                    <a:pt x="1" y="267"/>
                  </a:cubicBezTo>
                  <a:lnTo>
                    <a:pt x="1" y="2069"/>
                  </a:lnTo>
                  <a:cubicBezTo>
                    <a:pt x="1" y="2102"/>
                    <a:pt x="1" y="2102"/>
                    <a:pt x="34" y="2135"/>
                  </a:cubicBezTo>
                  <a:lnTo>
                    <a:pt x="67" y="2135"/>
                  </a:lnTo>
                  <a:lnTo>
                    <a:pt x="268" y="2002"/>
                  </a:lnTo>
                  <a:cubicBezTo>
                    <a:pt x="301" y="2002"/>
                    <a:pt x="301" y="1969"/>
                    <a:pt x="334" y="1969"/>
                  </a:cubicBezTo>
                  <a:cubicBezTo>
                    <a:pt x="334" y="1935"/>
                    <a:pt x="334" y="1902"/>
                    <a:pt x="334" y="1869"/>
                  </a:cubicBezTo>
                  <a:lnTo>
                    <a:pt x="334" y="67"/>
                  </a:lnTo>
                  <a:cubicBezTo>
                    <a:pt x="334" y="67"/>
                    <a:pt x="334" y="34"/>
                    <a:pt x="334" y="1"/>
                  </a:cubicBezTo>
                  <a:close/>
                  <a:moveTo>
                    <a:pt x="301" y="2235"/>
                  </a:moveTo>
                  <a:lnTo>
                    <a:pt x="67" y="2369"/>
                  </a:lnTo>
                  <a:cubicBezTo>
                    <a:pt x="34" y="2402"/>
                    <a:pt x="34" y="2402"/>
                    <a:pt x="1" y="2436"/>
                  </a:cubicBezTo>
                  <a:cubicBezTo>
                    <a:pt x="1" y="2469"/>
                    <a:pt x="1" y="2502"/>
                    <a:pt x="1" y="2536"/>
                  </a:cubicBezTo>
                  <a:lnTo>
                    <a:pt x="1" y="2903"/>
                  </a:lnTo>
                  <a:cubicBezTo>
                    <a:pt x="1" y="2903"/>
                    <a:pt x="1" y="2936"/>
                    <a:pt x="1" y="2936"/>
                  </a:cubicBezTo>
                  <a:cubicBezTo>
                    <a:pt x="17" y="2953"/>
                    <a:pt x="26" y="2961"/>
                    <a:pt x="34" y="2961"/>
                  </a:cubicBezTo>
                  <a:cubicBezTo>
                    <a:pt x="42" y="2961"/>
                    <a:pt x="51" y="2953"/>
                    <a:pt x="67" y="2936"/>
                  </a:cubicBezTo>
                  <a:lnTo>
                    <a:pt x="301" y="2836"/>
                  </a:lnTo>
                  <a:cubicBezTo>
                    <a:pt x="301" y="2803"/>
                    <a:pt x="334" y="2769"/>
                    <a:pt x="334" y="2769"/>
                  </a:cubicBezTo>
                  <a:cubicBezTo>
                    <a:pt x="368" y="2736"/>
                    <a:pt x="368" y="2702"/>
                    <a:pt x="368" y="2669"/>
                  </a:cubicBezTo>
                  <a:lnTo>
                    <a:pt x="368" y="2302"/>
                  </a:lnTo>
                  <a:cubicBezTo>
                    <a:pt x="368" y="2302"/>
                    <a:pt x="368" y="2269"/>
                    <a:pt x="334" y="22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8"/>
            <p:cNvSpPr/>
            <p:nvPr/>
          </p:nvSpPr>
          <p:spPr>
            <a:xfrm>
              <a:off x="2269333" y="2785525"/>
              <a:ext cx="167860" cy="116761"/>
            </a:xfrm>
            <a:custGeom>
              <a:avLst/>
              <a:gdLst/>
              <a:ahLst/>
              <a:cxnLst/>
              <a:rect l="l" t="t" r="r" b="b"/>
              <a:pathLst>
                <a:path w="11100" h="7721" extrusionOk="0">
                  <a:moveTo>
                    <a:pt x="10700" y="0"/>
                  </a:moveTo>
                  <a:cubicBezTo>
                    <a:pt x="10613" y="0"/>
                    <a:pt x="10514" y="29"/>
                    <a:pt x="10408" y="91"/>
                  </a:cubicBezTo>
                  <a:lnTo>
                    <a:pt x="701" y="5695"/>
                  </a:lnTo>
                  <a:cubicBezTo>
                    <a:pt x="267" y="5995"/>
                    <a:pt x="33" y="6462"/>
                    <a:pt x="0" y="6996"/>
                  </a:cubicBezTo>
                  <a:lnTo>
                    <a:pt x="0" y="7129"/>
                  </a:lnTo>
                  <a:cubicBezTo>
                    <a:pt x="0" y="7497"/>
                    <a:pt x="180" y="7721"/>
                    <a:pt x="421" y="7721"/>
                  </a:cubicBezTo>
                  <a:cubicBezTo>
                    <a:pt x="508" y="7721"/>
                    <a:pt x="603" y="7692"/>
                    <a:pt x="701" y="7630"/>
                  </a:cubicBezTo>
                  <a:lnTo>
                    <a:pt x="10408" y="2026"/>
                  </a:lnTo>
                  <a:cubicBezTo>
                    <a:pt x="10841" y="1726"/>
                    <a:pt x="11075" y="1225"/>
                    <a:pt x="11075" y="725"/>
                  </a:cubicBezTo>
                  <a:lnTo>
                    <a:pt x="11075" y="591"/>
                  </a:lnTo>
                  <a:cubicBezTo>
                    <a:pt x="11099" y="224"/>
                    <a:pt x="10944" y="0"/>
                    <a:pt x="10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8"/>
            <p:cNvSpPr/>
            <p:nvPr/>
          </p:nvSpPr>
          <p:spPr>
            <a:xfrm>
              <a:off x="2049391" y="2864948"/>
              <a:ext cx="387801" cy="243865"/>
            </a:xfrm>
            <a:custGeom>
              <a:avLst/>
              <a:gdLst/>
              <a:ahLst/>
              <a:cxnLst/>
              <a:rect l="l" t="t" r="r" b="b"/>
              <a:pathLst>
                <a:path w="25644" h="16126" extrusionOk="0">
                  <a:moveTo>
                    <a:pt x="25235" y="0"/>
                  </a:moveTo>
                  <a:cubicBezTo>
                    <a:pt x="25150" y="0"/>
                    <a:pt x="25054" y="25"/>
                    <a:pt x="24952" y="76"/>
                  </a:cubicBezTo>
                  <a:lnTo>
                    <a:pt x="668" y="14086"/>
                  </a:lnTo>
                  <a:cubicBezTo>
                    <a:pt x="234" y="14386"/>
                    <a:pt x="0" y="14887"/>
                    <a:pt x="0" y="15387"/>
                  </a:cubicBezTo>
                  <a:lnTo>
                    <a:pt x="0" y="15521"/>
                  </a:lnTo>
                  <a:cubicBezTo>
                    <a:pt x="0" y="15900"/>
                    <a:pt x="173" y="16126"/>
                    <a:pt x="416" y="16126"/>
                  </a:cubicBezTo>
                  <a:cubicBezTo>
                    <a:pt x="494" y="16126"/>
                    <a:pt x="579" y="16103"/>
                    <a:pt x="668" y="16054"/>
                  </a:cubicBezTo>
                  <a:lnTo>
                    <a:pt x="24952" y="2011"/>
                  </a:lnTo>
                  <a:cubicBezTo>
                    <a:pt x="25385" y="1711"/>
                    <a:pt x="25619" y="1244"/>
                    <a:pt x="25619" y="743"/>
                  </a:cubicBezTo>
                  <a:lnTo>
                    <a:pt x="25619" y="610"/>
                  </a:lnTo>
                  <a:cubicBezTo>
                    <a:pt x="25644" y="212"/>
                    <a:pt x="25483" y="0"/>
                    <a:pt x="25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8"/>
            <p:cNvSpPr/>
            <p:nvPr/>
          </p:nvSpPr>
          <p:spPr>
            <a:xfrm>
              <a:off x="2049391" y="3014328"/>
              <a:ext cx="270904" cy="177009"/>
            </a:xfrm>
            <a:custGeom>
              <a:avLst/>
              <a:gdLst/>
              <a:ahLst/>
              <a:cxnLst/>
              <a:rect l="l" t="t" r="r" b="b"/>
              <a:pathLst>
                <a:path w="17914" h="11705" extrusionOk="0">
                  <a:moveTo>
                    <a:pt x="17497" y="0"/>
                  </a:moveTo>
                  <a:cubicBezTo>
                    <a:pt x="17420" y="0"/>
                    <a:pt x="17335" y="23"/>
                    <a:pt x="17246" y="72"/>
                  </a:cubicBezTo>
                  <a:lnTo>
                    <a:pt x="668" y="9679"/>
                  </a:lnTo>
                  <a:cubicBezTo>
                    <a:pt x="267" y="9979"/>
                    <a:pt x="0" y="10446"/>
                    <a:pt x="0" y="10980"/>
                  </a:cubicBezTo>
                  <a:lnTo>
                    <a:pt x="0" y="11113"/>
                  </a:lnTo>
                  <a:cubicBezTo>
                    <a:pt x="0" y="11481"/>
                    <a:pt x="163" y="11704"/>
                    <a:pt x="394" y="11704"/>
                  </a:cubicBezTo>
                  <a:cubicBezTo>
                    <a:pt x="478" y="11704"/>
                    <a:pt x="570" y="11675"/>
                    <a:pt x="668" y="11613"/>
                  </a:cubicBezTo>
                  <a:lnTo>
                    <a:pt x="17246" y="2040"/>
                  </a:lnTo>
                  <a:cubicBezTo>
                    <a:pt x="17680" y="1740"/>
                    <a:pt x="17913" y="1273"/>
                    <a:pt x="17913" y="739"/>
                  </a:cubicBezTo>
                  <a:lnTo>
                    <a:pt x="17913" y="606"/>
                  </a:lnTo>
                  <a:cubicBezTo>
                    <a:pt x="17913" y="226"/>
                    <a:pt x="17741" y="0"/>
                    <a:pt x="17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8"/>
            <p:cNvSpPr/>
            <p:nvPr/>
          </p:nvSpPr>
          <p:spPr>
            <a:xfrm>
              <a:off x="2963939" y="2745027"/>
              <a:ext cx="55515" cy="58025"/>
            </a:xfrm>
            <a:custGeom>
              <a:avLst/>
              <a:gdLst/>
              <a:ahLst/>
              <a:cxnLst/>
              <a:rect l="l" t="t" r="r" b="b"/>
              <a:pathLst>
                <a:path w="3671" h="3837" extrusionOk="0">
                  <a:moveTo>
                    <a:pt x="1769" y="0"/>
                  </a:moveTo>
                  <a:lnTo>
                    <a:pt x="1" y="1035"/>
                  </a:lnTo>
                  <a:lnTo>
                    <a:pt x="535" y="2002"/>
                  </a:lnTo>
                  <a:cubicBezTo>
                    <a:pt x="568" y="2035"/>
                    <a:pt x="635" y="2102"/>
                    <a:pt x="701" y="2102"/>
                  </a:cubicBezTo>
                  <a:lnTo>
                    <a:pt x="3670" y="3837"/>
                  </a:lnTo>
                  <a:lnTo>
                    <a:pt x="3670" y="3837"/>
                  </a:lnTo>
                  <a:lnTo>
                    <a:pt x="1702" y="16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8"/>
            <p:cNvSpPr/>
            <p:nvPr/>
          </p:nvSpPr>
          <p:spPr>
            <a:xfrm>
              <a:off x="2963939" y="2745027"/>
              <a:ext cx="55515" cy="58025"/>
            </a:xfrm>
            <a:custGeom>
              <a:avLst/>
              <a:gdLst/>
              <a:ahLst/>
              <a:cxnLst/>
              <a:rect l="l" t="t" r="r" b="b"/>
              <a:pathLst>
                <a:path w="3671" h="3837" extrusionOk="0">
                  <a:moveTo>
                    <a:pt x="1769" y="0"/>
                  </a:moveTo>
                  <a:lnTo>
                    <a:pt x="1" y="1035"/>
                  </a:lnTo>
                  <a:lnTo>
                    <a:pt x="535" y="2002"/>
                  </a:lnTo>
                  <a:cubicBezTo>
                    <a:pt x="568" y="2035"/>
                    <a:pt x="635" y="2102"/>
                    <a:pt x="701" y="2102"/>
                  </a:cubicBezTo>
                  <a:lnTo>
                    <a:pt x="3670" y="3837"/>
                  </a:lnTo>
                  <a:lnTo>
                    <a:pt x="3670" y="3837"/>
                  </a:lnTo>
                  <a:lnTo>
                    <a:pt x="1702" y="16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8"/>
            <p:cNvSpPr/>
            <p:nvPr/>
          </p:nvSpPr>
          <p:spPr>
            <a:xfrm>
              <a:off x="2986638" y="2705179"/>
              <a:ext cx="72664" cy="98720"/>
            </a:xfrm>
            <a:custGeom>
              <a:avLst/>
              <a:gdLst/>
              <a:ahLst/>
              <a:cxnLst/>
              <a:rect l="l" t="t" r="r" b="b"/>
              <a:pathLst>
                <a:path w="4805" h="6528" extrusionOk="0">
                  <a:moveTo>
                    <a:pt x="4804" y="0"/>
                  </a:moveTo>
                  <a:lnTo>
                    <a:pt x="1" y="2802"/>
                  </a:lnTo>
                  <a:lnTo>
                    <a:pt x="2069" y="6371"/>
                  </a:lnTo>
                  <a:cubicBezTo>
                    <a:pt x="2129" y="6477"/>
                    <a:pt x="2230" y="6528"/>
                    <a:pt x="2331" y="6528"/>
                  </a:cubicBezTo>
                  <a:cubicBezTo>
                    <a:pt x="2456" y="6528"/>
                    <a:pt x="2581" y="6451"/>
                    <a:pt x="2636" y="6305"/>
                  </a:cubicBezTo>
                  <a:lnTo>
                    <a:pt x="4804" y="0"/>
                  </a:ln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8"/>
            <p:cNvSpPr/>
            <p:nvPr/>
          </p:nvSpPr>
          <p:spPr>
            <a:xfrm>
              <a:off x="2986638" y="2705179"/>
              <a:ext cx="72664" cy="98720"/>
            </a:xfrm>
            <a:custGeom>
              <a:avLst/>
              <a:gdLst/>
              <a:ahLst/>
              <a:cxnLst/>
              <a:rect l="l" t="t" r="r" b="b"/>
              <a:pathLst>
                <a:path w="4805" h="6528" extrusionOk="0">
                  <a:moveTo>
                    <a:pt x="4804" y="0"/>
                  </a:moveTo>
                  <a:lnTo>
                    <a:pt x="1" y="2802"/>
                  </a:lnTo>
                  <a:lnTo>
                    <a:pt x="2069" y="6371"/>
                  </a:lnTo>
                  <a:cubicBezTo>
                    <a:pt x="2129" y="6477"/>
                    <a:pt x="2230" y="6528"/>
                    <a:pt x="2331" y="6528"/>
                  </a:cubicBezTo>
                  <a:cubicBezTo>
                    <a:pt x="2456" y="6528"/>
                    <a:pt x="2581" y="6451"/>
                    <a:pt x="2636" y="6305"/>
                  </a:cubicBezTo>
                  <a:lnTo>
                    <a:pt x="48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8"/>
            <p:cNvSpPr/>
            <p:nvPr/>
          </p:nvSpPr>
          <p:spPr>
            <a:xfrm>
              <a:off x="2845394" y="2256464"/>
              <a:ext cx="512033" cy="537257"/>
            </a:xfrm>
            <a:custGeom>
              <a:avLst/>
              <a:gdLst/>
              <a:ahLst/>
              <a:cxnLst/>
              <a:rect l="l" t="t" r="r" b="b"/>
              <a:pathLst>
                <a:path w="33859" h="35527" extrusionOk="0">
                  <a:moveTo>
                    <a:pt x="30656" y="1"/>
                  </a:moveTo>
                  <a:cubicBezTo>
                    <a:pt x="30164" y="1"/>
                    <a:pt x="29672" y="118"/>
                    <a:pt x="29222" y="351"/>
                  </a:cubicBezTo>
                  <a:lnTo>
                    <a:pt x="1469" y="16363"/>
                  </a:lnTo>
                  <a:cubicBezTo>
                    <a:pt x="601" y="16930"/>
                    <a:pt x="68" y="17864"/>
                    <a:pt x="1" y="18864"/>
                  </a:cubicBezTo>
                  <a:lnTo>
                    <a:pt x="1" y="32474"/>
                  </a:lnTo>
                  <a:cubicBezTo>
                    <a:pt x="68" y="33508"/>
                    <a:pt x="601" y="34442"/>
                    <a:pt x="1469" y="34976"/>
                  </a:cubicBezTo>
                  <a:lnTo>
                    <a:pt x="1769" y="35176"/>
                  </a:lnTo>
                  <a:cubicBezTo>
                    <a:pt x="2219" y="35410"/>
                    <a:pt x="2720" y="35526"/>
                    <a:pt x="3220" y="35526"/>
                  </a:cubicBezTo>
                  <a:cubicBezTo>
                    <a:pt x="3720" y="35526"/>
                    <a:pt x="4221" y="35410"/>
                    <a:pt x="4671" y="35176"/>
                  </a:cubicBezTo>
                  <a:lnTo>
                    <a:pt x="32558" y="19065"/>
                  </a:lnTo>
                  <a:cubicBezTo>
                    <a:pt x="33825" y="18331"/>
                    <a:pt x="33859" y="17564"/>
                    <a:pt x="33859" y="16663"/>
                  </a:cubicBezTo>
                  <a:lnTo>
                    <a:pt x="33859" y="3020"/>
                  </a:lnTo>
                  <a:cubicBezTo>
                    <a:pt x="33792" y="2019"/>
                    <a:pt x="33258" y="1085"/>
                    <a:pt x="32424" y="518"/>
                  </a:cubicBezTo>
                  <a:lnTo>
                    <a:pt x="32091" y="351"/>
                  </a:lnTo>
                  <a:cubicBezTo>
                    <a:pt x="31640" y="118"/>
                    <a:pt x="31148" y="1"/>
                    <a:pt x="30656" y="1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8"/>
            <p:cNvSpPr/>
            <p:nvPr/>
          </p:nvSpPr>
          <p:spPr>
            <a:xfrm>
              <a:off x="2845394" y="2256464"/>
              <a:ext cx="512033" cy="537257"/>
            </a:xfrm>
            <a:custGeom>
              <a:avLst/>
              <a:gdLst/>
              <a:ahLst/>
              <a:cxnLst/>
              <a:rect l="l" t="t" r="r" b="b"/>
              <a:pathLst>
                <a:path w="33859" h="35527" extrusionOk="0">
                  <a:moveTo>
                    <a:pt x="30656" y="1"/>
                  </a:moveTo>
                  <a:cubicBezTo>
                    <a:pt x="30164" y="1"/>
                    <a:pt x="29672" y="118"/>
                    <a:pt x="29222" y="351"/>
                  </a:cubicBezTo>
                  <a:lnTo>
                    <a:pt x="1469" y="16363"/>
                  </a:lnTo>
                  <a:cubicBezTo>
                    <a:pt x="601" y="16930"/>
                    <a:pt x="68" y="17864"/>
                    <a:pt x="1" y="18864"/>
                  </a:cubicBezTo>
                  <a:lnTo>
                    <a:pt x="1" y="32474"/>
                  </a:lnTo>
                  <a:cubicBezTo>
                    <a:pt x="68" y="33508"/>
                    <a:pt x="601" y="34442"/>
                    <a:pt x="1469" y="34976"/>
                  </a:cubicBezTo>
                  <a:lnTo>
                    <a:pt x="1769" y="35176"/>
                  </a:lnTo>
                  <a:cubicBezTo>
                    <a:pt x="2219" y="35410"/>
                    <a:pt x="2720" y="35526"/>
                    <a:pt x="3220" y="35526"/>
                  </a:cubicBezTo>
                  <a:cubicBezTo>
                    <a:pt x="3720" y="35526"/>
                    <a:pt x="4221" y="35410"/>
                    <a:pt x="4671" y="35176"/>
                  </a:cubicBezTo>
                  <a:lnTo>
                    <a:pt x="32558" y="19065"/>
                  </a:lnTo>
                  <a:cubicBezTo>
                    <a:pt x="33825" y="18331"/>
                    <a:pt x="33859" y="17564"/>
                    <a:pt x="33859" y="16663"/>
                  </a:cubicBezTo>
                  <a:lnTo>
                    <a:pt x="33859" y="3020"/>
                  </a:lnTo>
                  <a:cubicBezTo>
                    <a:pt x="33792" y="2019"/>
                    <a:pt x="33258" y="1085"/>
                    <a:pt x="32424" y="518"/>
                  </a:cubicBezTo>
                  <a:lnTo>
                    <a:pt x="32091" y="351"/>
                  </a:lnTo>
                  <a:cubicBezTo>
                    <a:pt x="31640" y="118"/>
                    <a:pt x="31148" y="1"/>
                    <a:pt x="30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8"/>
            <p:cNvSpPr/>
            <p:nvPr/>
          </p:nvSpPr>
          <p:spPr>
            <a:xfrm>
              <a:off x="2845394" y="2520049"/>
              <a:ext cx="66615" cy="273627"/>
            </a:xfrm>
            <a:custGeom>
              <a:avLst/>
              <a:gdLst/>
              <a:ahLst/>
              <a:cxnLst/>
              <a:rect l="l" t="t" r="r" b="b"/>
              <a:pathLst>
                <a:path w="4405" h="18094" extrusionOk="0">
                  <a:moveTo>
                    <a:pt x="435" y="0"/>
                  </a:moveTo>
                  <a:cubicBezTo>
                    <a:pt x="168" y="434"/>
                    <a:pt x="34" y="934"/>
                    <a:pt x="1" y="1434"/>
                  </a:cubicBezTo>
                  <a:lnTo>
                    <a:pt x="1" y="15044"/>
                  </a:lnTo>
                  <a:cubicBezTo>
                    <a:pt x="68" y="16078"/>
                    <a:pt x="601" y="17012"/>
                    <a:pt x="1469" y="17546"/>
                  </a:cubicBezTo>
                  <a:lnTo>
                    <a:pt x="1769" y="17746"/>
                  </a:lnTo>
                  <a:cubicBezTo>
                    <a:pt x="2242" y="17973"/>
                    <a:pt x="2759" y="18093"/>
                    <a:pt x="3270" y="18093"/>
                  </a:cubicBezTo>
                  <a:cubicBezTo>
                    <a:pt x="3658" y="18093"/>
                    <a:pt x="4044" y="18024"/>
                    <a:pt x="4404" y="17880"/>
                  </a:cubicBezTo>
                  <a:lnTo>
                    <a:pt x="4404" y="17880"/>
                  </a:lnTo>
                  <a:cubicBezTo>
                    <a:pt x="4271" y="17926"/>
                    <a:pt x="4144" y="17949"/>
                    <a:pt x="4025" y="17949"/>
                  </a:cubicBezTo>
                  <a:cubicBezTo>
                    <a:pt x="3546" y="17949"/>
                    <a:pt x="3203" y="17580"/>
                    <a:pt x="3203" y="16912"/>
                  </a:cubicBezTo>
                  <a:lnTo>
                    <a:pt x="3203" y="3302"/>
                  </a:lnTo>
                  <a:cubicBezTo>
                    <a:pt x="3237" y="2802"/>
                    <a:pt x="3370" y="2302"/>
                    <a:pt x="3637" y="1868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8"/>
            <p:cNvSpPr/>
            <p:nvPr/>
          </p:nvSpPr>
          <p:spPr>
            <a:xfrm>
              <a:off x="2851957" y="2256464"/>
              <a:ext cx="504456" cy="291849"/>
            </a:xfrm>
            <a:custGeom>
              <a:avLst/>
              <a:gdLst/>
              <a:ahLst/>
              <a:cxnLst/>
              <a:rect l="l" t="t" r="r" b="b"/>
              <a:pathLst>
                <a:path w="33358" h="19299" extrusionOk="0">
                  <a:moveTo>
                    <a:pt x="30218" y="1"/>
                  </a:moveTo>
                  <a:cubicBezTo>
                    <a:pt x="29722" y="1"/>
                    <a:pt x="29222" y="118"/>
                    <a:pt x="28755" y="351"/>
                  </a:cubicBezTo>
                  <a:lnTo>
                    <a:pt x="1035" y="16363"/>
                  </a:lnTo>
                  <a:cubicBezTo>
                    <a:pt x="601" y="16630"/>
                    <a:pt x="234" y="16996"/>
                    <a:pt x="1" y="17463"/>
                  </a:cubicBezTo>
                  <a:lnTo>
                    <a:pt x="3203" y="19298"/>
                  </a:lnTo>
                  <a:cubicBezTo>
                    <a:pt x="3436" y="18864"/>
                    <a:pt x="3803" y="18498"/>
                    <a:pt x="4237" y="18231"/>
                  </a:cubicBezTo>
                  <a:lnTo>
                    <a:pt x="31990" y="2219"/>
                  </a:lnTo>
                  <a:cubicBezTo>
                    <a:pt x="32226" y="2077"/>
                    <a:pt x="32446" y="2011"/>
                    <a:pt x="32639" y="2011"/>
                  </a:cubicBezTo>
                  <a:cubicBezTo>
                    <a:pt x="32989" y="2011"/>
                    <a:pt x="33250" y="2232"/>
                    <a:pt x="33358" y="2620"/>
                  </a:cubicBezTo>
                  <a:cubicBezTo>
                    <a:pt x="33224" y="1752"/>
                    <a:pt x="32691" y="1018"/>
                    <a:pt x="31990" y="551"/>
                  </a:cubicBezTo>
                  <a:lnTo>
                    <a:pt x="31657" y="351"/>
                  </a:lnTo>
                  <a:cubicBezTo>
                    <a:pt x="31206" y="118"/>
                    <a:pt x="30714" y="1"/>
                    <a:pt x="30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8"/>
            <p:cNvSpPr/>
            <p:nvPr/>
          </p:nvSpPr>
          <p:spPr>
            <a:xfrm>
              <a:off x="2939728" y="2494114"/>
              <a:ext cx="253257" cy="159678"/>
            </a:xfrm>
            <a:custGeom>
              <a:avLst/>
              <a:gdLst/>
              <a:ahLst/>
              <a:cxnLst/>
              <a:rect l="l" t="t" r="r" b="b"/>
              <a:pathLst>
                <a:path w="16747" h="10559" extrusionOk="0">
                  <a:moveTo>
                    <a:pt x="16353" y="0"/>
                  </a:moveTo>
                  <a:cubicBezTo>
                    <a:pt x="16215" y="0"/>
                    <a:pt x="16052" y="49"/>
                    <a:pt x="15879" y="147"/>
                  </a:cubicBezTo>
                  <a:lnTo>
                    <a:pt x="868" y="8820"/>
                  </a:lnTo>
                  <a:cubicBezTo>
                    <a:pt x="368" y="9087"/>
                    <a:pt x="67" y="9587"/>
                    <a:pt x="1" y="10121"/>
                  </a:cubicBezTo>
                  <a:cubicBezTo>
                    <a:pt x="1" y="10404"/>
                    <a:pt x="157" y="10559"/>
                    <a:pt x="403" y="10559"/>
                  </a:cubicBezTo>
                  <a:cubicBezTo>
                    <a:pt x="536" y="10559"/>
                    <a:pt x="694" y="10514"/>
                    <a:pt x="868" y="10421"/>
                  </a:cubicBezTo>
                  <a:lnTo>
                    <a:pt x="15879" y="1715"/>
                  </a:lnTo>
                  <a:cubicBezTo>
                    <a:pt x="16346" y="1448"/>
                    <a:pt x="16679" y="981"/>
                    <a:pt x="16746" y="414"/>
                  </a:cubicBezTo>
                  <a:cubicBezTo>
                    <a:pt x="16746" y="141"/>
                    <a:pt x="16587" y="0"/>
                    <a:pt x="16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8"/>
            <p:cNvSpPr/>
            <p:nvPr/>
          </p:nvSpPr>
          <p:spPr>
            <a:xfrm>
              <a:off x="2939728" y="2500450"/>
              <a:ext cx="345065" cy="213378"/>
            </a:xfrm>
            <a:custGeom>
              <a:avLst/>
              <a:gdLst/>
              <a:ahLst/>
              <a:cxnLst/>
              <a:rect l="l" t="t" r="r" b="b"/>
              <a:pathLst>
                <a:path w="22818" h="14110" extrusionOk="0">
                  <a:moveTo>
                    <a:pt x="22435" y="0"/>
                  </a:moveTo>
                  <a:cubicBezTo>
                    <a:pt x="22299" y="0"/>
                    <a:pt x="22133" y="52"/>
                    <a:pt x="21950" y="162"/>
                  </a:cubicBezTo>
                  <a:lnTo>
                    <a:pt x="868" y="12371"/>
                  </a:lnTo>
                  <a:cubicBezTo>
                    <a:pt x="401" y="12638"/>
                    <a:pt x="67" y="13138"/>
                    <a:pt x="1" y="13672"/>
                  </a:cubicBezTo>
                  <a:cubicBezTo>
                    <a:pt x="1" y="13954"/>
                    <a:pt x="171" y="14109"/>
                    <a:pt x="418" y="14109"/>
                  </a:cubicBezTo>
                  <a:cubicBezTo>
                    <a:pt x="551" y="14109"/>
                    <a:pt x="705" y="14065"/>
                    <a:pt x="868" y="13972"/>
                  </a:cubicBezTo>
                  <a:lnTo>
                    <a:pt x="21950" y="1730"/>
                  </a:lnTo>
                  <a:cubicBezTo>
                    <a:pt x="22417" y="1463"/>
                    <a:pt x="22750" y="963"/>
                    <a:pt x="22817" y="429"/>
                  </a:cubicBezTo>
                  <a:cubicBezTo>
                    <a:pt x="22817" y="154"/>
                    <a:pt x="22670" y="0"/>
                    <a:pt x="2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8"/>
            <p:cNvSpPr/>
            <p:nvPr/>
          </p:nvSpPr>
          <p:spPr>
            <a:xfrm>
              <a:off x="2939728" y="2377731"/>
              <a:ext cx="345065" cy="213137"/>
            </a:xfrm>
            <a:custGeom>
              <a:avLst/>
              <a:gdLst/>
              <a:ahLst/>
              <a:cxnLst/>
              <a:rect l="l" t="t" r="r" b="b"/>
              <a:pathLst>
                <a:path w="22818" h="14094" extrusionOk="0">
                  <a:moveTo>
                    <a:pt x="22414" y="0"/>
                  </a:moveTo>
                  <a:cubicBezTo>
                    <a:pt x="22282" y="0"/>
                    <a:pt x="22124" y="45"/>
                    <a:pt x="21950" y="138"/>
                  </a:cubicBezTo>
                  <a:lnTo>
                    <a:pt x="868" y="12380"/>
                  </a:lnTo>
                  <a:cubicBezTo>
                    <a:pt x="401" y="12647"/>
                    <a:pt x="67" y="13114"/>
                    <a:pt x="1" y="13647"/>
                  </a:cubicBezTo>
                  <a:cubicBezTo>
                    <a:pt x="1" y="13945"/>
                    <a:pt x="163" y="14093"/>
                    <a:pt x="401" y="14093"/>
                  </a:cubicBezTo>
                  <a:cubicBezTo>
                    <a:pt x="537" y="14093"/>
                    <a:pt x="698" y="14045"/>
                    <a:pt x="868" y="13948"/>
                  </a:cubicBezTo>
                  <a:lnTo>
                    <a:pt x="21950" y="1706"/>
                  </a:lnTo>
                  <a:cubicBezTo>
                    <a:pt x="22417" y="1439"/>
                    <a:pt x="22750" y="972"/>
                    <a:pt x="22817" y="438"/>
                  </a:cubicBezTo>
                  <a:cubicBezTo>
                    <a:pt x="22817" y="156"/>
                    <a:pt x="22661" y="0"/>
                    <a:pt x="22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8"/>
            <p:cNvSpPr/>
            <p:nvPr/>
          </p:nvSpPr>
          <p:spPr>
            <a:xfrm>
              <a:off x="1130805" y="2346519"/>
              <a:ext cx="1020497" cy="946850"/>
            </a:xfrm>
            <a:custGeom>
              <a:avLst/>
              <a:gdLst/>
              <a:ahLst/>
              <a:cxnLst/>
              <a:rect l="l" t="t" r="r" b="b"/>
              <a:pathLst>
                <a:path w="67482" h="62612" extrusionOk="0">
                  <a:moveTo>
                    <a:pt x="67482" y="0"/>
                  </a:moveTo>
                  <a:lnTo>
                    <a:pt x="60977" y="6371"/>
                  </a:lnTo>
                  <a:lnTo>
                    <a:pt x="55139" y="9274"/>
                  </a:lnTo>
                  <a:lnTo>
                    <a:pt x="49302" y="14444"/>
                  </a:lnTo>
                  <a:lnTo>
                    <a:pt x="43498" y="15678"/>
                  </a:lnTo>
                  <a:lnTo>
                    <a:pt x="37660" y="19848"/>
                  </a:lnTo>
                  <a:lnTo>
                    <a:pt x="31856" y="26152"/>
                  </a:lnTo>
                  <a:lnTo>
                    <a:pt x="26019" y="32957"/>
                  </a:lnTo>
                  <a:lnTo>
                    <a:pt x="19981" y="34592"/>
                  </a:lnTo>
                  <a:lnTo>
                    <a:pt x="14177" y="41230"/>
                  </a:lnTo>
                  <a:lnTo>
                    <a:pt x="8339" y="45032"/>
                  </a:lnTo>
                  <a:lnTo>
                    <a:pt x="2535" y="49336"/>
                  </a:lnTo>
                  <a:lnTo>
                    <a:pt x="0" y="55507"/>
                  </a:lnTo>
                  <a:lnTo>
                    <a:pt x="0" y="62612"/>
                  </a:lnTo>
                  <a:lnTo>
                    <a:pt x="67482" y="23650"/>
                  </a:lnTo>
                  <a:lnTo>
                    <a:pt x="67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8"/>
            <p:cNvSpPr/>
            <p:nvPr/>
          </p:nvSpPr>
          <p:spPr>
            <a:xfrm>
              <a:off x="1130805" y="2400491"/>
              <a:ext cx="1020497" cy="892878"/>
            </a:xfrm>
            <a:custGeom>
              <a:avLst/>
              <a:gdLst/>
              <a:ahLst/>
              <a:cxnLst/>
              <a:rect l="l" t="t" r="r" b="b"/>
              <a:pathLst>
                <a:path w="67482" h="59043" extrusionOk="0">
                  <a:moveTo>
                    <a:pt x="67482" y="0"/>
                  </a:moveTo>
                  <a:lnTo>
                    <a:pt x="61310" y="6205"/>
                  </a:lnTo>
                  <a:lnTo>
                    <a:pt x="54472" y="9874"/>
                  </a:lnTo>
                  <a:lnTo>
                    <a:pt x="49102" y="14111"/>
                  </a:lnTo>
                  <a:lnTo>
                    <a:pt x="43264" y="16312"/>
                  </a:lnTo>
                  <a:lnTo>
                    <a:pt x="37460" y="21116"/>
                  </a:lnTo>
                  <a:lnTo>
                    <a:pt x="31623" y="28021"/>
                  </a:lnTo>
                  <a:lnTo>
                    <a:pt x="25818" y="30722"/>
                  </a:lnTo>
                  <a:lnTo>
                    <a:pt x="19981" y="33825"/>
                  </a:lnTo>
                  <a:lnTo>
                    <a:pt x="14177" y="41297"/>
                  </a:lnTo>
                  <a:lnTo>
                    <a:pt x="2535" y="47368"/>
                  </a:lnTo>
                  <a:lnTo>
                    <a:pt x="0" y="51938"/>
                  </a:lnTo>
                  <a:lnTo>
                    <a:pt x="0" y="59043"/>
                  </a:lnTo>
                  <a:lnTo>
                    <a:pt x="67482" y="20081"/>
                  </a:lnTo>
                  <a:lnTo>
                    <a:pt x="67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8"/>
            <p:cNvSpPr/>
            <p:nvPr/>
          </p:nvSpPr>
          <p:spPr>
            <a:xfrm>
              <a:off x="1130805" y="2493313"/>
              <a:ext cx="1020497" cy="800056"/>
            </a:xfrm>
            <a:custGeom>
              <a:avLst/>
              <a:gdLst/>
              <a:ahLst/>
              <a:cxnLst/>
              <a:rect l="l" t="t" r="r" b="b"/>
              <a:pathLst>
                <a:path w="67482" h="52905" extrusionOk="0">
                  <a:moveTo>
                    <a:pt x="67482" y="0"/>
                  </a:moveTo>
                  <a:lnTo>
                    <a:pt x="60743" y="4537"/>
                  </a:lnTo>
                  <a:lnTo>
                    <a:pt x="54472" y="7506"/>
                  </a:lnTo>
                  <a:lnTo>
                    <a:pt x="49102" y="12976"/>
                  </a:lnTo>
                  <a:lnTo>
                    <a:pt x="43264" y="14777"/>
                  </a:lnTo>
                  <a:lnTo>
                    <a:pt x="37460" y="19714"/>
                  </a:lnTo>
                  <a:lnTo>
                    <a:pt x="31623" y="25752"/>
                  </a:lnTo>
                  <a:lnTo>
                    <a:pt x="25818" y="28120"/>
                  </a:lnTo>
                  <a:lnTo>
                    <a:pt x="19981" y="32857"/>
                  </a:lnTo>
                  <a:lnTo>
                    <a:pt x="14177" y="39495"/>
                  </a:lnTo>
                  <a:lnTo>
                    <a:pt x="8339" y="40963"/>
                  </a:lnTo>
                  <a:lnTo>
                    <a:pt x="2535" y="42931"/>
                  </a:lnTo>
                  <a:lnTo>
                    <a:pt x="0" y="45800"/>
                  </a:lnTo>
                  <a:lnTo>
                    <a:pt x="0" y="52905"/>
                  </a:lnTo>
                  <a:lnTo>
                    <a:pt x="67482" y="13943"/>
                  </a:lnTo>
                  <a:lnTo>
                    <a:pt x="674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6" grpId="0" build="p"/>
      <p:bldP spid="11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p91"/>
          <p:cNvSpPr txBox="1">
            <a:spLocks noGrp="1"/>
          </p:cNvSpPr>
          <p:nvPr>
            <p:ph type="title"/>
          </p:nvPr>
        </p:nvSpPr>
        <p:spPr>
          <a:xfrm>
            <a:off x="686288" y="589025"/>
            <a:ext cx="7717500" cy="5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Недостатки </a:t>
            </a:r>
            <a:r>
              <a:rPr lang="ru-RU" dirty="0"/>
              <a:t>архитектуры информационной </a:t>
            </a:r>
            <a:r>
              <a:rPr lang="ru-RU" dirty="0" smtClean="0"/>
              <a:t>среды: </a:t>
            </a:r>
            <a:endParaRPr dirty="0"/>
          </a:p>
        </p:txBody>
      </p:sp>
      <p:grpSp>
        <p:nvGrpSpPr>
          <p:cNvPr id="3286" name="Google Shape;3286;p91"/>
          <p:cNvGrpSpPr/>
          <p:nvPr/>
        </p:nvGrpSpPr>
        <p:grpSpPr>
          <a:xfrm flipH="1">
            <a:off x="7956653" y="3711095"/>
            <a:ext cx="216300" cy="965800"/>
            <a:chOff x="4664716" y="3950185"/>
            <a:chExt cx="216300" cy="965800"/>
          </a:xfrm>
        </p:grpSpPr>
        <p:sp>
          <p:nvSpPr>
            <p:cNvPr id="3287" name="Google Shape;3287;p91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91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3292;p91"/>
          <p:cNvGrpSpPr/>
          <p:nvPr/>
        </p:nvGrpSpPr>
        <p:grpSpPr>
          <a:xfrm flipH="1">
            <a:off x="611560" y="570157"/>
            <a:ext cx="216300" cy="965800"/>
            <a:chOff x="4664716" y="3950185"/>
            <a:chExt cx="216300" cy="965800"/>
          </a:xfrm>
        </p:grpSpPr>
        <p:sp>
          <p:nvSpPr>
            <p:cNvPr id="30" name="Google Shape;3293;p91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94;p91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7225"/>
            <a:ext cx="77311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15" y="1968600"/>
            <a:ext cx="76088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62" y="2715765"/>
            <a:ext cx="88153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3" y="3665320"/>
            <a:ext cx="79009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56"/>
          <p:cNvSpPr/>
          <p:nvPr/>
        </p:nvSpPr>
        <p:spPr>
          <a:xfrm rot="2700000">
            <a:off x="3662906" y="2148932"/>
            <a:ext cx="977929" cy="9779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56"/>
          <p:cNvSpPr/>
          <p:nvPr/>
        </p:nvSpPr>
        <p:spPr>
          <a:xfrm rot="2700000">
            <a:off x="4503164" y="2148932"/>
            <a:ext cx="977929" cy="977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56"/>
          <p:cNvSpPr txBox="1"/>
          <p:nvPr/>
        </p:nvSpPr>
        <p:spPr>
          <a:xfrm flipH="1">
            <a:off x="5868143" y="1606128"/>
            <a:ext cx="3082824" cy="78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Share Tech Mono"/>
              </a:rPr>
              <a:t>Цифровизация как автоматизация производственных процессов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Share Tech Mono"/>
              <a:ea typeface="Share Tech Mono"/>
              <a:cs typeface="Share Tech Mono"/>
              <a:sym typeface="Share Tech Mono"/>
            </a:endParaRPr>
          </a:p>
        </p:txBody>
      </p:sp>
      <p:sp>
        <p:nvSpPr>
          <p:cNvPr id="1712" name="Google Shape;1712;p56"/>
          <p:cNvSpPr txBox="1"/>
          <p:nvPr/>
        </p:nvSpPr>
        <p:spPr>
          <a:xfrm flipH="1">
            <a:off x="555327" y="2560873"/>
            <a:ext cx="2721000" cy="54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Share Tech Mono"/>
              </a:rPr>
              <a:t>Цифровизация как дополнительный канал образования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Share Tech Mono"/>
              <a:ea typeface="Share Tech Mono"/>
              <a:cs typeface="Share Tech Mono"/>
              <a:sym typeface="Share Tech Mono"/>
            </a:endParaRPr>
          </a:p>
        </p:txBody>
      </p:sp>
      <p:cxnSp>
        <p:nvCxnSpPr>
          <p:cNvPr id="1717" name="Google Shape;1717;p56"/>
          <p:cNvCxnSpPr>
            <a:stCxn id="1708" idx="0"/>
            <a:endCxn id="1710" idx="3"/>
          </p:cNvCxnSpPr>
          <p:nvPr/>
        </p:nvCxnSpPr>
        <p:spPr>
          <a:xfrm flipV="1">
            <a:off x="5337879" y="1998131"/>
            <a:ext cx="530264" cy="29401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1721" name="Google Shape;1721;p56"/>
          <p:cNvCxnSpPr>
            <a:stCxn id="1712" idx="1"/>
            <a:endCxn id="1707" idx="2"/>
          </p:cNvCxnSpPr>
          <p:nvPr/>
        </p:nvCxnSpPr>
        <p:spPr>
          <a:xfrm>
            <a:off x="3276327" y="2835149"/>
            <a:ext cx="529794" cy="14849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2" name="Google Shape;1722;p56"/>
          <p:cNvSpPr txBox="1">
            <a:spLocks noGrp="1"/>
          </p:cNvSpPr>
          <p:nvPr>
            <p:ph type="title"/>
          </p:nvPr>
        </p:nvSpPr>
        <p:spPr>
          <a:xfrm>
            <a:off x="604150" y="483518"/>
            <a:ext cx="7532939" cy="4632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200" dirty="0" smtClean="0"/>
              <a:t>Основные направления </a:t>
            </a:r>
            <a:r>
              <a:rPr lang="ru-RU" sz="2200" dirty="0"/>
              <a:t>цифровизации:</a:t>
            </a:r>
          </a:p>
        </p:txBody>
      </p:sp>
      <p:grpSp>
        <p:nvGrpSpPr>
          <p:cNvPr id="1723" name="Google Shape;1723;p56"/>
          <p:cNvGrpSpPr/>
          <p:nvPr/>
        </p:nvGrpSpPr>
        <p:grpSpPr>
          <a:xfrm flipH="1">
            <a:off x="8064317" y="-1182100"/>
            <a:ext cx="216300" cy="965800"/>
            <a:chOff x="4664716" y="3950185"/>
            <a:chExt cx="216300" cy="965800"/>
          </a:xfrm>
        </p:grpSpPr>
        <p:sp>
          <p:nvSpPr>
            <p:cNvPr id="1724" name="Google Shape;1724;p56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6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6" name="Google Shape;1726;p56"/>
          <p:cNvGrpSpPr/>
          <p:nvPr/>
        </p:nvGrpSpPr>
        <p:grpSpPr>
          <a:xfrm flipH="1">
            <a:off x="209809" y="1102873"/>
            <a:ext cx="216300" cy="965800"/>
            <a:chOff x="4664716" y="3950185"/>
            <a:chExt cx="216300" cy="965800"/>
          </a:xfrm>
        </p:grpSpPr>
        <p:sp>
          <p:nvSpPr>
            <p:cNvPr id="1727" name="Google Shape;1727;p56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6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7256;p103"/>
          <p:cNvGrpSpPr/>
          <p:nvPr/>
        </p:nvGrpSpPr>
        <p:grpSpPr>
          <a:xfrm rot="18991465">
            <a:off x="2185124" y="1348583"/>
            <a:ext cx="1317459" cy="684168"/>
            <a:chOff x="238125" y="999450"/>
            <a:chExt cx="7140700" cy="3708225"/>
          </a:xfrm>
          <a:solidFill>
            <a:schemeClr val="accent4">
              <a:lumMod val="75000"/>
            </a:schemeClr>
          </a:solidFill>
        </p:grpSpPr>
        <p:sp>
          <p:nvSpPr>
            <p:cNvPr id="46" name="Google Shape;7257;p103"/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58;p103"/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59;p103"/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60;p103"/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61;p103"/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62;p103"/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63;p103"/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4;p103"/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65;p103"/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7256;p103"/>
          <p:cNvGrpSpPr/>
          <p:nvPr/>
        </p:nvGrpSpPr>
        <p:grpSpPr>
          <a:xfrm rot="18991465">
            <a:off x="4679149" y="3741711"/>
            <a:ext cx="1317459" cy="684168"/>
            <a:chOff x="238125" y="999450"/>
            <a:chExt cx="7140700" cy="3708225"/>
          </a:xfrm>
          <a:solidFill>
            <a:schemeClr val="accent4">
              <a:lumMod val="75000"/>
            </a:schemeClr>
          </a:solidFill>
        </p:grpSpPr>
        <p:sp>
          <p:nvSpPr>
            <p:cNvPr id="56" name="Google Shape;7257;p103"/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258;p103"/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259;p103"/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260;p103"/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261;p103"/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262;p103"/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263;p103"/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264;p103"/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265;p103"/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63861E-7 L 1.11022E-16 0.43941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" grpId="0"/>
      <p:bldP spid="17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Google Shape;862;p47"/>
          <p:cNvGrpSpPr/>
          <p:nvPr/>
        </p:nvGrpSpPr>
        <p:grpSpPr>
          <a:xfrm flipH="1">
            <a:off x="4615271" y="3950185"/>
            <a:ext cx="216300" cy="965800"/>
            <a:chOff x="4664716" y="3950185"/>
            <a:chExt cx="216300" cy="965800"/>
          </a:xfrm>
        </p:grpSpPr>
        <p:sp>
          <p:nvSpPr>
            <p:cNvPr id="863" name="Google Shape;863;p47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7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47"/>
          <p:cNvSpPr txBox="1">
            <a:spLocks noGrp="1"/>
          </p:cNvSpPr>
          <p:nvPr>
            <p:ph type="title"/>
          </p:nvPr>
        </p:nvSpPr>
        <p:spPr>
          <a:xfrm flipH="1">
            <a:off x="611560" y="738844"/>
            <a:ext cx="4752528" cy="14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400" dirty="0"/>
              <a:t>Цифровизация как автоматизация производственных процессов </a:t>
            </a:r>
            <a:endParaRPr sz="2400" dirty="0"/>
          </a:p>
        </p:txBody>
      </p:sp>
      <p:sp>
        <p:nvSpPr>
          <p:cNvPr id="869" name="Google Shape;869;p47"/>
          <p:cNvSpPr txBox="1">
            <a:spLocks noGrp="1"/>
          </p:cNvSpPr>
          <p:nvPr>
            <p:ph type="title" idx="2"/>
          </p:nvPr>
        </p:nvSpPr>
        <p:spPr>
          <a:xfrm flipH="1">
            <a:off x="36017" y="627534"/>
            <a:ext cx="12975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01</a:t>
            </a:r>
            <a:endParaRPr sz="6000" dirty="0"/>
          </a:p>
        </p:txBody>
      </p:sp>
      <p:sp>
        <p:nvSpPr>
          <p:cNvPr id="870" name="Google Shape;870;p47"/>
          <p:cNvSpPr txBox="1">
            <a:spLocks noGrp="1"/>
          </p:cNvSpPr>
          <p:nvPr>
            <p:ph type="subTitle" idx="1"/>
          </p:nvPr>
        </p:nvSpPr>
        <p:spPr>
          <a:xfrm flipH="1">
            <a:off x="385938" y="2355726"/>
            <a:ext cx="4461905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/>
              <a:t>Электронный журнал Оренбургской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47912" y="3020134"/>
            <a:ext cx="255711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/>
            <a:r>
              <a:rPr lang="ru-RU" sz="1700" dirty="0">
                <a:solidFill>
                  <a:schemeClr val="accent1"/>
                </a:solidFill>
                <a:latin typeface="Barlow"/>
              </a:rPr>
              <a:t>Журнал учета питания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0467" y="3413933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 algn="ctr"/>
            <a:r>
              <a:rPr lang="ru-RU" sz="1700" dirty="0">
                <a:solidFill>
                  <a:schemeClr val="accent1"/>
                </a:solidFill>
                <a:latin typeface="Barlow"/>
              </a:rPr>
              <a:t>Журнал получения дополнительных образовательных услуг</a:t>
            </a:r>
            <a:endParaRPr lang="ru-RU" sz="1700" b="1" dirty="0">
              <a:solidFill>
                <a:schemeClr val="accent1"/>
              </a:solidFill>
              <a:latin typeface="Barlow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66" y="1203598"/>
            <a:ext cx="2906106" cy="265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" grpId="0" build="p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865;p47"/>
          <p:cNvGrpSpPr/>
          <p:nvPr/>
        </p:nvGrpSpPr>
        <p:grpSpPr>
          <a:xfrm flipH="1">
            <a:off x="359762" y="411804"/>
            <a:ext cx="216300" cy="965800"/>
            <a:chOff x="4664716" y="3950185"/>
            <a:chExt cx="216300" cy="965800"/>
          </a:xfrm>
        </p:grpSpPr>
        <p:sp>
          <p:nvSpPr>
            <p:cNvPr id="248" name="Google Shape;866;p47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867;p47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Прямоугольник 249"/>
          <p:cNvSpPr/>
          <p:nvPr/>
        </p:nvSpPr>
        <p:spPr>
          <a:xfrm>
            <a:off x="341744" y="633950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Segoe UI Black" pitchFamily="34" charset="0"/>
                <a:ea typeface="Segoe UI Black" pitchFamily="34" charset="0"/>
              </a:rPr>
              <a:t>Проекты этого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Segoe UI Black" pitchFamily="34" charset="0"/>
                <a:ea typeface="Segoe UI Black" pitchFamily="34" charset="0"/>
              </a:rPr>
              <a:t>года:</a:t>
            </a:r>
            <a:endParaRPr lang="ru-RU" sz="2800" b="1" dirty="0">
              <a:solidFill>
                <a:schemeClr val="bg1">
                  <a:lumMod val="95000"/>
                </a:schemeClr>
              </a:solidFill>
              <a:latin typeface="Segoe UI Black" pitchFamily="34" charset="0"/>
              <a:ea typeface="Segoe UI Black" pitchFamily="34" charset="0"/>
            </a:endParaRPr>
          </a:p>
        </p:txBody>
      </p:sp>
      <p:grpSp>
        <p:nvGrpSpPr>
          <p:cNvPr id="251" name="Группа 250"/>
          <p:cNvGrpSpPr/>
          <p:nvPr/>
        </p:nvGrpSpPr>
        <p:grpSpPr>
          <a:xfrm>
            <a:off x="141138" y="1754125"/>
            <a:ext cx="4172614" cy="584775"/>
            <a:chOff x="5258971" y="1707654"/>
            <a:chExt cx="4172614" cy="584775"/>
          </a:xfrm>
        </p:grpSpPr>
        <p:sp>
          <p:nvSpPr>
            <p:cNvPr id="252" name="Прямоугольник 251"/>
            <p:cNvSpPr/>
            <p:nvPr/>
          </p:nvSpPr>
          <p:spPr>
            <a:xfrm>
              <a:off x="5471145" y="1707654"/>
              <a:ext cx="39604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95000"/>
                    </a:schemeClr>
                  </a:solidFill>
                  <a:latin typeface="Barlow"/>
                </a:rPr>
                <a:t>Цифровой план </a:t>
              </a:r>
              <a:r>
                <a:rPr lang="ru-RU" sz="1600" dirty="0">
                  <a:solidFill>
                    <a:schemeClr val="bg1">
                      <a:lumMod val="95000"/>
                    </a:schemeClr>
                  </a:solidFill>
                  <a:latin typeface="Barlow"/>
                </a:rPr>
                <a:t>воспитательной работы</a:t>
              </a:r>
            </a:p>
          </p:txBody>
        </p:sp>
        <p:sp>
          <p:nvSpPr>
            <p:cNvPr id="253" name="Овал 252"/>
            <p:cNvSpPr/>
            <p:nvPr/>
          </p:nvSpPr>
          <p:spPr>
            <a:xfrm>
              <a:off x="5258971" y="1891458"/>
              <a:ext cx="212174" cy="2116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4" name="Группа 253"/>
          <p:cNvGrpSpPr/>
          <p:nvPr/>
        </p:nvGrpSpPr>
        <p:grpSpPr>
          <a:xfrm>
            <a:off x="141138" y="2482566"/>
            <a:ext cx="3777525" cy="584775"/>
            <a:chOff x="5258971" y="2436095"/>
            <a:chExt cx="3777525" cy="584775"/>
          </a:xfrm>
        </p:grpSpPr>
        <p:sp>
          <p:nvSpPr>
            <p:cNvPr id="255" name="Прямоугольник 254"/>
            <p:cNvSpPr/>
            <p:nvPr/>
          </p:nvSpPr>
          <p:spPr>
            <a:xfrm>
              <a:off x="5471145" y="2436095"/>
              <a:ext cx="3565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95000"/>
                    </a:schemeClr>
                  </a:solidFill>
                  <a:latin typeface="Barlow"/>
                </a:rPr>
                <a:t>Цифровой </a:t>
              </a:r>
              <a:r>
                <a:rPr lang="ru-RU" sz="1600" dirty="0">
                  <a:solidFill>
                    <a:schemeClr val="bg1">
                      <a:lumMod val="95000"/>
                    </a:schemeClr>
                  </a:solidFill>
                  <a:latin typeface="Barlow"/>
                </a:rPr>
                <a:t>социальный паспорт класса</a:t>
              </a:r>
            </a:p>
          </p:txBody>
        </p:sp>
        <p:sp>
          <p:nvSpPr>
            <p:cNvPr id="256" name="Овал 255"/>
            <p:cNvSpPr/>
            <p:nvPr/>
          </p:nvSpPr>
          <p:spPr>
            <a:xfrm>
              <a:off x="5258971" y="2622649"/>
              <a:ext cx="212174" cy="2116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7" name="Группа 256"/>
          <p:cNvGrpSpPr/>
          <p:nvPr/>
        </p:nvGrpSpPr>
        <p:grpSpPr>
          <a:xfrm>
            <a:off x="141137" y="3217436"/>
            <a:ext cx="3777525" cy="584775"/>
            <a:chOff x="5258970" y="3170965"/>
            <a:chExt cx="3777525" cy="584775"/>
          </a:xfrm>
        </p:grpSpPr>
        <p:sp>
          <p:nvSpPr>
            <p:cNvPr id="258" name="Прямоугольник 257"/>
            <p:cNvSpPr/>
            <p:nvPr/>
          </p:nvSpPr>
          <p:spPr>
            <a:xfrm>
              <a:off x="5471144" y="3170965"/>
              <a:ext cx="3565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95000"/>
                    </a:schemeClr>
                  </a:solidFill>
                  <a:latin typeface="Barlow"/>
                </a:rPr>
                <a:t>Цифровое портфолио педагога как способ фиксирования</a:t>
              </a:r>
              <a:endParaRPr lang="ru-RU" sz="1600" dirty="0">
                <a:solidFill>
                  <a:schemeClr val="bg1">
                    <a:lumMod val="95000"/>
                  </a:schemeClr>
                </a:solidFill>
                <a:latin typeface="Barlow"/>
              </a:endParaRPr>
            </a:p>
          </p:txBody>
        </p:sp>
        <p:sp>
          <p:nvSpPr>
            <p:cNvPr id="259" name="Овал 258"/>
            <p:cNvSpPr/>
            <p:nvPr/>
          </p:nvSpPr>
          <p:spPr>
            <a:xfrm>
              <a:off x="5258970" y="3357519"/>
              <a:ext cx="212174" cy="2116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0" name="Группа 259"/>
          <p:cNvGrpSpPr/>
          <p:nvPr/>
        </p:nvGrpSpPr>
        <p:grpSpPr>
          <a:xfrm>
            <a:off x="141135" y="3971888"/>
            <a:ext cx="3777525" cy="338554"/>
            <a:chOff x="5258968" y="3925417"/>
            <a:chExt cx="3777525" cy="338554"/>
          </a:xfrm>
        </p:grpSpPr>
        <p:sp>
          <p:nvSpPr>
            <p:cNvPr id="261" name="Прямоугольник 260"/>
            <p:cNvSpPr/>
            <p:nvPr/>
          </p:nvSpPr>
          <p:spPr>
            <a:xfrm>
              <a:off x="5471142" y="3925417"/>
              <a:ext cx="35653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95000"/>
                    </a:schemeClr>
                  </a:solidFill>
                  <a:latin typeface="Barlow"/>
                </a:rPr>
                <a:t>Цифровой лист самооценки</a:t>
              </a:r>
              <a:endParaRPr lang="ru-RU" sz="1600" dirty="0">
                <a:solidFill>
                  <a:schemeClr val="bg1">
                    <a:lumMod val="95000"/>
                  </a:schemeClr>
                </a:solidFill>
                <a:latin typeface="Barlow"/>
              </a:endParaRPr>
            </a:p>
          </p:txBody>
        </p:sp>
        <p:sp>
          <p:nvSpPr>
            <p:cNvPr id="262" name="Овал 261"/>
            <p:cNvSpPr/>
            <p:nvPr/>
          </p:nvSpPr>
          <p:spPr>
            <a:xfrm>
              <a:off x="5258968" y="4010680"/>
              <a:ext cx="212174" cy="2116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7791"/>
            <a:ext cx="3980573" cy="176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B20-02\3D Objects\Desktop\изображение_viber_2022-12-08_17-04-13-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09" y="2338900"/>
            <a:ext cx="4060338" cy="253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1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5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p67"/>
          <p:cNvSpPr/>
          <p:nvPr/>
        </p:nvSpPr>
        <p:spPr>
          <a:xfrm>
            <a:off x="-32975" y="-17850"/>
            <a:ext cx="4061100" cy="51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"/>
          <a:stretch/>
        </p:blipFill>
        <p:spPr bwMode="auto">
          <a:xfrm>
            <a:off x="-130029" y="-283615"/>
            <a:ext cx="4158154" cy="27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6" name="Google Shape;2176;p67"/>
          <p:cNvSpPr txBox="1">
            <a:spLocks noGrp="1"/>
          </p:cNvSpPr>
          <p:nvPr>
            <p:ph type="title"/>
          </p:nvPr>
        </p:nvSpPr>
        <p:spPr>
          <a:xfrm flipH="1">
            <a:off x="4788024" y="571727"/>
            <a:ext cx="4146807" cy="15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dirty="0"/>
              <a:t>Цифровизация как дополнительный канал образования </a:t>
            </a:r>
            <a:endParaRPr dirty="0"/>
          </a:p>
        </p:txBody>
      </p:sp>
      <p:sp>
        <p:nvSpPr>
          <p:cNvPr id="2177" name="Google Shape;2177;p67"/>
          <p:cNvSpPr txBox="1">
            <a:spLocks noGrp="1"/>
          </p:cNvSpPr>
          <p:nvPr>
            <p:ph type="subTitle" idx="3"/>
          </p:nvPr>
        </p:nvSpPr>
        <p:spPr>
          <a:xfrm>
            <a:off x="4567738" y="2299327"/>
            <a:ext cx="3888432" cy="1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ru-RU" sz="2000" b="1" dirty="0" smtClean="0"/>
              <a:t>2020</a:t>
            </a:r>
            <a:r>
              <a:rPr lang="ru-RU" sz="1800" dirty="0" smtClean="0"/>
              <a:t> – создание подборки </a:t>
            </a:r>
            <a:r>
              <a:rPr lang="ru-RU" sz="1800" dirty="0" err="1"/>
              <a:t>видеоуроков</a:t>
            </a:r>
            <a:r>
              <a:rPr lang="ru-RU" sz="1800" dirty="0"/>
              <a:t> с разбором </a:t>
            </a:r>
            <a:r>
              <a:rPr lang="ru-RU" sz="1800" dirty="0" smtClean="0"/>
              <a:t>заданий</a:t>
            </a:r>
          </a:p>
        </p:txBody>
      </p:sp>
      <p:grpSp>
        <p:nvGrpSpPr>
          <p:cNvPr id="2179" name="Google Shape;2179;p67"/>
          <p:cNvGrpSpPr/>
          <p:nvPr/>
        </p:nvGrpSpPr>
        <p:grpSpPr>
          <a:xfrm>
            <a:off x="3635896" y="2546427"/>
            <a:ext cx="216300" cy="965800"/>
            <a:chOff x="4664716" y="3950185"/>
            <a:chExt cx="216300" cy="965800"/>
          </a:xfrm>
        </p:grpSpPr>
        <p:sp>
          <p:nvSpPr>
            <p:cNvPr id="2180" name="Google Shape;2180;p67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7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2" name="Google Shape;2182;p67"/>
          <p:cNvGrpSpPr/>
          <p:nvPr/>
        </p:nvGrpSpPr>
        <p:grpSpPr>
          <a:xfrm>
            <a:off x="8748464" y="3810759"/>
            <a:ext cx="216300" cy="965800"/>
            <a:chOff x="4664716" y="3950185"/>
            <a:chExt cx="216300" cy="965800"/>
          </a:xfrm>
        </p:grpSpPr>
        <p:sp>
          <p:nvSpPr>
            <p:cNvPr id="2183" name="Google Shape;2183;p67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7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5" name="Google Shape;2185;p67"/>
          <p:cNvGrpSpPr/>
          <p:nvPr/>
        </p:nvGrpSpPr>
        <p:grpSpPr>
          <a:xfrm>
            <a:off x="251520" y="422510"/>
            <a:ext cx="216300" cy="965800"/>
            <a:chOff x="4664716" y="3950185"/>
            <a:chExt cx="216300" cy="965800"/>
          </a:xfrm>
        </p:grpSpPr>
        <p:sp>
          <p:nvSpPr>
            <p:cNvPr id="2186" name="Google Shape;2186;p67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67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98;p64"/>
          <p:cNvSpPr txBox="1">
            <a:spLocks noGrp="1"/>
          </p:cNvSpPr>
          <p:nvPr>
            <p:ph type="title" idx="2"/>
          </p:nvPr>
        </p:nvSpPr>
        <p:spPr>
          <a:xfrm>
            <a:off x="4095465" y="553710"/>
            <a:ext cx="12975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02</a:t>
            </a:r>
            <a:endParaRPr sz="6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-371" r="11875" b="371"/>
          <a:stretch/>
        </p:blipFill>
        <p:spPr bwMode="auto">
          <a:xfrm>
            <a:off x="-55340" y="1984483"/>
            <a:ext cx="4083465" cy="322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20104" y="3512227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bg2"/>
                </a:solidFill>
                <a:latin typeface="Barlow"/>
              </a:rPr>
              <a:t>6000 </a:t>
            </a:r>
            <a:r>
              <a:rPr lang="ru-RU" sz="2000" dirty="0">
                <a:solidFill>
                  <a:schemeClr val="bg2"/>
                </a:solidFill>
                <a:latin typeface="Barlow"/>
              </a:rPr>
              <a:t>просмотров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51713" y="3112117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Barlow"/>
              </a:rPr>
              <a:t>з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Barlow"/>
              </a:rPr>
              <a:t>адания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rlow"/>
              </a:rPr>
              <a:t>1-5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Barlow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Barlow"/>
              </a:rPr>
              <a:t>ОГЭ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50"/>
          <p:cNvSpPr txBox="1">
            <a:spLocks noGrp="1"/>
          </p:cNvSpPr>
          <p:nvPr>
            <p:ph type="subTitle" idx="6"/>
          </p:nvPr>
        </p:nvSpPr>
        <p:spPr>
          <a:xfrm flipH="1">
            <a:off x="1018380" y="1800230"/>
            <a:ext cx="3436833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dirty="0" smtClean="0"/>
              <a:t>Концепция проекта </a:t>
            </a:r>
            <a:r>
              <a:rPr lang="ru-RU" dirty="0"/>
              <a:t>«Внуки Циолковского»</a:t>
            </a:r>
            <a:endParaRPr dirty="0"/>
          </a:p>
        </p:txBody>
      </p:sp>
      <p:sp>
        <p:nvSpPr>
          <p:cNvPr id="1574" name="Google Shape;1574;p50"/>
          <p:cNvSpPr txBox="1">
            <a:spLocks noGrp="1"/>
          </p:cNvSpPr>
          <p:nvPr>
            <p:ph type="title"/>
          </p:nvPr>
        </p:nvSpPr>
        <p:spPr>
          <a:xfrm>
            <a:off x="747636" y="1115135"/>
            <a:ext cx="7717500" cy="5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400" dirty="0"/>
              <a:t>Цифровизация – это не только работа в интернете, но и использование новых технологий</a:t>
            </a:r>
            <a:endParaRPr sz="2400" dirty="0"/>
          </a:p>
        </p:txBody>
      </p:sp>
      <p:grpSp>
        <p:nvGrpSpPr>
          <p:cNvPr id="1575" name="Google Shape;1575;p50"/>
          <p:cNvGrpSpPr/>
          <p:nvPr/>
        </p:nvGrpSpPr>
        <p:grpSpPr>
          <a:xfrm flipH="1">
            <a:off x="8630634" y="3748085"/>
            <a:ext cx="216300" cy="965800"/>
            <a:chOff x="-3711584" y="4450360"/>
            <a:chExt cx="216300" cy="965800"/>
          </a:xfrm>
        </p:grpSpPr>
        <p:sp>
          <p:nvSpPr>
            <p:cNvPr id="1576" name="Google Shape;1576;p50"/>
            <p:cNvSpPr/>
            <p:nvPr/>
          </p:nvSpPr>
          <p:spPr>
            <a:xfrm rot="-5400000">
              <a:off x="-3711584" y="5199860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-3638048" y="4450360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8" name="Google Shape;1578;p50"/>
          <p:cNvSpPr/>
          <p:nvPr/>
        </p:nvSpPr>
        <p:spPr>
          <a:xfrm>
            <a:off x="8746125" y="32051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50"/>
          <p:cNvSpPr/>
          <p:nvPr/>
        </p:nvSpPr>
        <p:spPr>
          <a:xfrm>
            <a:off x="-2052736" y="1637248"/>
            <a:ext cx="1907115" cy="72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8FFF5"/>
              </a:solidFill>
              <a:latin typeface="Share Tech Mono"/>
              <a:ea typeface="Share Tech Mono"/>
              <a:cs typeface="Share Tech Mono"/>
              <a:sym typeface="Share Tech Mono"/>
            </a:endParaRPr>
          </a:p>
        </p:txBody>
      </p:sp>
      <p:grpSp>
        <p:nvGrpSpPr>
          <p:cNvPr id="1583" name="Google Shape;1583;p50"/>
          <p:cNvGrpSpPr/>
          <p:nvPr/>
        </p:nvGrpSpPr>
        <p:grpSpPr>
          <a:xfrm flipH="1">
            <a:off x="284723" y="-965800"/>
            <a:ext cx="216300" cy="965800"/>
            <a:chOff x="-3711584" y="4450360"/>
            <a:chExt cx="216300" cy="965800"/>
          </a:xfrm>
        </p:grpSpPr>
        <p:sp>
          <p:nvSpPr>
            <p:cNvPr id="1584" name="Google Shape;1584;p50"/>
            <p:cNvSpPr/>
            <p:nvPr/>
          </p:nvSpPr>
          <p:spPr>
            <a:xfrm rot="-5400000">
              <a:off x="-3711584" y="5199860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0"/>
            <p:cNvSpPr/>
            <p:nvPr/>
          </p:nvSpPr>
          <p:spPr>
            <a:xfrm>
              <a:off x="-3638048" y="4450360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50"/>
          <p:cNvGrpSpPr/>
          <p:nvPr/>
        </p:nvGrpSpPr>
        <p:grpSpPr>
          <a:xfrm>
            <a:off x="1636246" y="2458562"/>
            <a:ext cx="216300" cy="965800"/>
            <a:chOff x="4664716" y="3950185"/>
            <a:chExt cx="216300" cy="965800"/>
          </a:xfrm>
        </p:grpSpPr>
        <p:sp>
          <p:nvSpPr>
            <p:cNvPr id="1587" name="Google Shape;1587;p50"/>
            <p:cNvSpPr/>
            <p:nvPr/>
          </p:nvSpPr>
          <p:spPr>
            <a:xfrm rot="-5400000">
              <a:off x="4664716" y="4699685"/>
              <a:ext cx="216300" cy="216300"/>
            </a:xfrm>
            <a:prstGeom prst="ellipse">
              <a:avLst/>
            </a:pr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0"/>
            <p:cNvSpPr/>
            <p:nvPr/>
          </p:nvSpPr>
          <p:spPr>
            <a:xfrm>
              <a:off x="4738252" y="3950185"/>
              <a:ext cx="69000" cy="7956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80000">
                  <a:srgbClr val="BA68C8">
                    <a:alpha val="0"/>
                  </a:srgbClr>
                </a:gs>
                <a:gs pos="100000">
                  <a:srgbClr val="BA68C8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50"/>
          <p:cNvSpPr/>
          <p:nvPr/>
        </p:nvSpPr>
        <p:spPr>
          <a:xfrm>
            <a:off x="260175" y="4713863"/>
            <a:ext cx="137700" cy="13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4" name="Google Shape;1594;p50"/>
          <p:cNvGrpSpPr/>
          <p:nvPr/>
        </p:nvGrpSpPr>
        <p:grpSpPr>
          <a:xfrm>
            <a:off x="1030017" y="3178517"/>
            <a:ext cx="423079" cy="419659"/>
            <a:chOff x="-4475825" y="3612425"/>
            <a:chExt cx="293825" cy="291450"/>
          </a:xfrm>
        </p:grpSpPr>
        <p:sp>
          <p:nvSpPr>
            <p:cNvPr id="1595" name="Google Shape;1595;p50"/>
            <p:cNvSpPr/>
            <p:nvPr/>
          </p:nvSpPr>
          <p:spPr>
            <a:xfrm>
              <a:off x="-4349800" y="3664400"/>
              <a:ext cx="34675" cy="33100"/>
            </a:xfrm>
            <a:custGeom>
              <a:avLst/>
              <a:gdLst/>
              <a:ahLst/>
              <a:cxnLst/>
              <a:rect l="l" t="t" r="r" b="b"/>
              <a:pathLst>
                <a:path w="1387" h="1324" extrusionOk="0">
                  <a:moveTo>
                    <a:pt x="694" y="1"/>
                  </a:moveTo>
                  <a:cubicBezTo>
                    <a:pt x="347" y="1"/>
                    <a:pt x="32" y="316"/>
                    <a:pt x="32" y="662"/>
                  </a:cubicBezTo>
                  <a:cubicBezTo>
                    <a:pt x="1" y="1040"/>
                    <a:pt x="316" y="1324"/>
                    <a:pt x="694" y="1324"/>
                  </a:cubicBezTo>
                  <a:cubicBezTo>
                    <a:pt x="1103" y="1324"/>
                    <a:pt x="1387" y="1009"/>
                    <a:pt x="1387" y="662"/>
                  </a:cubicBezTo>
                  <a:cubicBezTo>
                    <a:pt x="1387" y="284"/>
                    <a:pt x="1072" y="1"/>
                    <a:pt x="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0"/>
            <p:cNvSpPr/>
            <p:nvPr/>
          </p:nvSpPr>
          <p:spPr>
            <a:xfrm>
              <a:off x="-4366325" y="3714800"/>
              <a:ext cx="68525" cy="34700"/>
            </a:xfrm>
            <a:custGeom>
              <a:avLst/>
              <a:gdLst/>
              <a:ahLst/>
              <a:cxnLst/>
              <a:rect l="l" t="t" r="r" b="b"/>
              <a:pathLst>
                <a:path w="2741" h="1388" extrusionOk="0">
                  <a:moveTo>
                    <a:pt x="1008" y="1"/>
                  </a:moveTo>
                  <a:cubicBezTo>
                    <a:pt x="473" y="1"/>
                    <a:pt x="0" y="474"/>
                    <a:pt x="0" y="1009"/>
                  </a:cubicBezTo>
                  <a:lnTo>
                    <a:pt x="0" y="1387"/>
                  </a:lnTo>
                  <a:lnTo>
                    <a:pt x="2741" y="1387"/>
                  </a:lnTo>
                  <a:lnTo>
                    <a:pt x="2741" y="1009"/>
                  </a:lnTo>
                  <a:cubicBezTo>
                    <a:pt x="2741" y="474"/>
                    <a:pt x="2268" y="1"/>
                    <a:pt x="1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0"/>
            <p:cNvSpPr/>
            <p:nvPr/>
          </p:nvSpPr>
          <p:spPr>
            <a:xfrm>
              <a:off x="-4475825" y="3612425"/>
              <a:ext cx="293825" cy="291450"/>
            </a:xfrm>
            <a:custGeom>
              <a:avLst/>
              <a:gdLst/>
              <a:ahLst/>
              <a:cxnLst/>
              <a:rect l="l" t="t" r="r" b="b"/>
              <a:pathLst>
                <a:path w="11753" h="11658" extrusionOk="0">
                  <a:moveTo>
                    <a:pt x="5703" y="1324"/>
                  </a:moveTo>
                  <a:cubicBezTo>
                    <a:pt x="6459" y="1324"/>
                    <a:pt x="7089" y="1954"/>
                    <a:pt x="7089" y="2710"/>
                  </a:cubicBezTo>
                  <a:cubicBezTo>
                    <a:pt x="7089" y="3025"/>
                    <a:pt x="6963" y="3340"/>
                    <a:pt x="6774" y="3592"/>
                  </a:cubicBezTo>
                  <a:cubicBezTo>
                    <a:pt x="7373" y="3844"/>
                    <a:pt x="7751" y="4443"/>
                    <a:pt x="7751" y="5104"/>
                  </a:cubicBezTo>
                  <a:lnTo>
                    <a:pt x="7751" y="5766"/>
                  </a:lnTo>
                  <a:lnTo>
                    <a:pt x="7783" y="5766"/>
                  </a:lnTo>
                  <a:cubicBezTo>
                    <a:pt x="7783" y="5986"/>
                    <a:pt x="7625" y="6144"/>
                    <a:pt x="7436" y="6144"/>
                  </a:cubicBezTo>
                  <a:lnTo>
                    <a:pt x="4002" y="6144"/>
                  </a:lnTo>
                  <a:cubicBezTo>
                    <a:pt x="3813" y="6144"/>
                    <a:pt x="3655" y="5986"/>
                    <a:pt x="3655" y="5766"/>
                  </a:cubicBezTo>
                  <a:lnTo>
                    <a:pt x="3655" y="5104"/>
                  </a:lnTo>
                  <a:cubicBezTo>
                    <a:pt x="3655" y="4443"/>
                    <a:pt x="4065" y="3844"/>
                    <a:pt x="4664" y="3592"/>
                  </a:cubicBezTo>
                  <a:cubicBezTo>
                    <a:pt x="4443" y="3340"/>
                    <a:pt x="4348" y="3056"/>
                    <a:pt x="4348" y="2710"/>
                  </a:cubicBezTo>
                  <a:cubicBezTo>
                    <a:pt x="4348" y="1954"/>
                    <a:pt x="4979" y="1324"/>
                    <a:pt x="5703" y="1324"/>
                  </a:cubicBezTo>
                  <a:close/>
                  <a:moveTo>
                    <a:pt x="5798" y="0"/>
                  </a:moveTo>
                  <a:cubicBezTo>
                    <a:pt x="3561" y="0"/>
                    <a:pt x="1702" y="1859"/>
                    <a:pt x="1702" y="4096"/>
                  </a:cubicBezTo>
                  <a:cubicBezTo>
                    <a:pt x="1702" y="5041"/>
                    <a:pt x="2017" y="5955"/>
                    <a:pt x="2553" y="6616"/>
                  </a:cubicBezTo>
                  <a:lnTo>
                    <a:pt x="1702" y="7120"/>
                  </a:lnTo>
                  <a:cubicBezTo>
                    <a:pt x="1513" y="6963"/>
                    <a:pt x="1293" y="6900"/>
                    <a:pt x="1040" y="6900"/>
                  </a:cubicBezTo>
                  <a:cubicBezTo>
                    <a:pt x="473" y="6900"/>
                    <a:pt x="1" y="7341"/>
                    <a:pt x="1" y="7908"/>
                  </a:cubicBezTo>
                  <a:cubicBezTo>
                    <a:pt x="1" y="8475"/>
                    <a:pt x="473" y="8948"/>
                    <a:pt x="1040" y="8948"/>
                  </a:cubicBezTo>
                  <a:cubicBezTo>
                    <a:pt x="1576" y="8948"/>
                    <a:pt x="2049" y="8475"/>
                    <a:pt x="2049" y="7908"/>
                  </a:cubicBezTo>
                  <a:lnTo>
                    <a:pt x="2049" y="7719"/>
                  </a:lnTo>
                  <a:lnTo>
                    <a:pt x="3025" y="7120"/>
                  </a:lnTo>
                  <a:cubicBezTo>
                    <a:pt x="3309" y="7372"/>
                    <a:pt x="3592" y="7593"/>
                    <a:pt x="3939" y="7751"/>
                  </a:cubicBezTo>
                  <a:lnTo>
                    <a:pt x="3277" y="8948"/>
                  </a:lnTo>
                  <a:lnTo>
                    <a:pt x="3088" y="8948"/>
                  </a:lnTo>
                  <a:cubicBezTo>
                    <a:pt x="2521" y="8948"/>
                    <a:pt x="2049" y="9420"/>
                    <a:pt x="2049" y="9956"/>
                  </a:cubicBezTo>
                  <a:cubicBezTo>
                    <a:pt x="2049" y="10523"/>
                    <a:pt x="2521" y="10996"/>
                    <a:pt x="3088" y="10996"/>
                  </a:cubicBezTo>
                  <a:cubicBezTo>
                    <a:pt x="3624" y="10996"/>
                    <a:pt x="4096" y="10523"/>
                    <a:pt x="4096" y="9956"/>
                  </a:cubicBezTo>
                  <a:cubicBezTo>
                    <a:pt x="4096" y="9735"/>
                    <a:pt x="4033" y="9483"/>
                    <a:pt x="3876" y="9294"/>
                  </a:cubicBezTo>
                  <a:lnTo>
                    <a:pt x="4569" y="8034"/>
                  </a:lnTo>
                  <a:cubicBezTo>
                    <a:pt x="4853" y="8097"/>
                    <a:pt x="5168" y="8192"/>
                    <a:pt x="5483" y="8223"/>
                  </a:cubicBezTo>
                  <a:lnTo>
                    <a:pt x="5483" y="9672"/>
                  </a:lnTo>
                  <a:cubicBezTo>
                    <a:pt x="5073" y="9830"/>
                    <a:pt x="4821" y="10208"/>
                    <a:pt x="4821" y="10617"/>
                  </a:cubicBezTo>
                  <a:cubicBezTo>
                    <a:pt x="4821" y="11185"/>
                    <a:pt x="5294" y="11657"/>
                    <a:pt x="5829" y="11657"/>
                  </a:cubicBezTo>
                  <a:cubicBezTo>
                    <a:pt x="6396" y="11657"/>
                    <a:pt x="6869" y="11185"/>
                    <a:pt x="6869" y="10617"/>
                  </a:cubicBezTo>
                  <a:cubicBezTo>
                    <a:pt x="6869" y="10208"/>
                    <a:pt x="6585" y="9798"/>
                    <a:pt x="6176" y="9672"/>
                  </a:cubicBezTo>
                  <a:lnTo>
                    <a:pt x="6176" y="8223"/>
                  </a:lnTo>
                  <a:cubicBezTo>
                    <a:pt x="6491" y="8192"/>
                    <a:pt x="6806" y="8160"/>
                    <a:pt x="7089" y="8034"/>
                  </a:cubicBezTo>
                  <a:lnTo>
                    <a:pt x="7814" y="9294"/>
                  </a:lnTo>
                  <a:cubicBezTo>
                    <a:pt x="7657" y="9483"/>
                    <a:pt x="7562" y="9672"/>
                    <a:pt x="7562" y="9956"/>
                  </a:cubicBezTo>
                  <a:cubicBezTo>
                    <a:pt x="7562" y="10523"/>
                    <a:pt x="8035" y="10996"/>
                    <a:pt x="8602" y="10996"/>
                  </a:cubicBezTo>
                  <a:cubicBezTo>
                    <a:pt x="9137" y="10996"/>
                    <a:pt x="9610" y="10523"/>
                    <a:pt x="9610" y="9956"/>
                  </a:cubicBezTo>
                  <a:cubicBezTo>
                    <a:pt x="9610" y="9420"/>
                    <a:pt x="9137" y="8948"/>
                    <a:pt x="8602" y="8948"/>
                  </a:cubicBezTo>
                  <a:lnTo>
                    <a:pt x="8381" y="8948"/>
                  </a:lnTo>
                  <a:lnTo>
                    <a:pt x="7720" y="7751"/>
                  </a:lnTo>
                  <a:cubicBezTo>
                    <a:pt x="8035" y="7593"/>
                    <a:pt x="8350" y="7372"/>
                    <a:pt x="8633" y="7120"/>
                  </a:cubicBezTo>
                  <a:lnTo>
                    <a:pt x="9704" y="7719"/>
                  </a:lnTo>
                  <a:lnTo>
                    <a:pt x="9704" y="7908"/>
                  </a:lnTo>
                  <a:cubicBezTo>
                    <a:pt x="9704" y="8475"/>
                    <a:pt x="10177" y="8948"/>
                    <a:pt x="10713" y="8948"/>
                  </a:cubicBezTo>
                  <a:cubicBezTo>
                    <a:pt x="11280" y="8948"/>
                    <a:pt x="11752" y="8475"/>
                    <a:pt x="11752" y="7908"/>
                  </a:cubicBezTo>
                  <a:cubicBezTo>
                    <a:pt x="11626" y="7309"/>
                    <a:pt x="11154" y="6900"/>
                    <a:pt x="10586" y="6900"/>
                  </a:cubicBezTo>
                  <a:cubicBezTo>
                    <a:pt x="10366" y="6900"/>
                    <a:pt x="10114" y="6963"/>
                    <a:pt x="9925" y="7120"/>
                  </a:cubicBezTo>
                  <a:lnTo>
                    <a:pt x="9011" y="6616"/>
                  </a:lnTo>
                  <a:cubicBezTo>
                    <a:pt x="9515" y="5892"/>
                    <a:pt x="9893" y="4978"/>
                    <a:pt x="9893" y="4096"/>
                  </a:cubicBezTo>
                  <a:cubicBezTo>
                    <a:pt x="9893" y="1796"/>
                    <a:pt x="8035" y="0"/>
                    <a:pt x="5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50"/>
          <p:cNvGrpSpPr/>
          <p:nvPr/>
        </p:nvGrpSpPr>
        <p:grpSpPr>
          <a:xfrm>
            <a:off x="5364045" y="1997398"/>
            <a:ext cx="420775" cy="418507"/>
            <a:chOff x="-4118225" y="3253275"/>
            <a:chExt cx="292225" cy="290650"/>
          </a:xfrm>
        </p:grpSpPr>
        <p:sp>
          <p:nvSpPr>
            <p:cNvPr id="1599" name="Google Shape;1599;p50"/>
            <p:cNvSpPr/>
            <p:nvPr/>
          </p:nvSpPr>
          <p:spPr>
            <a:xfrm>
              <a:off x="-4118225" y="3287125"/>
              <a:ext cx="256725" cy="256800"/>
            </a:xfrm>
            <a:custGeom>
              <a:avLst/>
              <a:gdLst/>
              <a:ahLst/>
              <a:cxnLst/>
              <a:rect l="l" t="t" r="r" b="b"/>
              <a:pathLst>
                <a:path w="10269" h="10272" extrusionOk="0">
                  <a:moveTo>
                    <a:pt x="5104" y="1"/>
                  </a:moveTo>
                  <a:cubicBezTo>
                    <a:pt x="2268" y="1"/>
                    <a:pt x="0" y="2301"/>
                    <a:pt x="0" y="5136"/>
                  </a:cubicBezTo>
                  <a:cubicBezTo>
                    <a:pt x="0" y="7972"/>
                    <a:pt x="2268" y="10271"/>
                    <a:pt x="5104" y="10271"/>
                  </a:cubicBezTo>
                  <a:cubicBezTo>
                    <a:pt x="7939" y="10271"/>
                    <a:pt x="10239" y="8003"/>
                    <a:pt x="10239" y="5168"/>
                  </a:cubicBezTo>
                  <a:cubicBezTo>
                    <a:pt x="10268" y="4993"/>
                    <a:pt x="10108" y="4818"/>
                    <a:pt x="9910" y="4818"/>
                  </a:cubicBezTo>
                  <a:cubicBezTo>
                    <a:pt x="9894" y="4818"/>
                    <a:pt x="9877" y="4819"/>
                    <a:pt x="9861" y="4821"/>
                  </a:cubicBezTo>
                  <a:lnTo>
                    <a:pt x="5797" y="4821"/>
                  </a:lnTo>
                  <a:cubicBezTo>
                    <a:pt x="5639" y="4821"/>
                    <a:pt x="5450" y="4695"/>
                    <a:pt x="5450" y="4506"/>
                  </a:cubicBezTo>
                  <a:lnTo>
                    <a:pt x="5450" y="347"/>
                  </a:lnTo>
                  <a:cubicBezTo>
                    <a:pt x="5450" y="158"/>
                    <a:pt x="5324" y="1"/>
                    <a:pt x="5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0"/>
            <p:cNvSpPr/>
            <p:nvPr/>
          </p:nvSpPr>
          <p:spPr>
            <a:xfrm>
              <a:off x="-3963850" y="32532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35"/>
                  </a:lnTo>
                  <a:cubicBezTo>
                    <a:pt x="0" y="5356"/>
                    <a:pt x="158" y="5514"/>
                    <a:pt x="347" y="5514"/>
                  </a:cubicBezTo>
                  <a:lnTo>
                    <a:pt x="5167" y="5514"/>
                  </a:lnTo>
                  <a:cubicBezTo>
                    <a:pt x="5356" y="5514"/>
                    <a:pt x="5513" y="5356"/>
                    <a:pt x="5513" y="5135"/>
                  </a:cubicBezTo>
                  <a:cubicBezTo>
                    <a:pt x="5513" y="2269"/>
                    <a:pt x="3182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50"/>
          <p:cNvGrpSpPr/>
          <p:nvPr/>
        </p:nvGrpSpPr>
        <p:grpSpPr>
          <a:xfrm>
            <a:off x="5414508" y="3178247"/>
            <a:ext cx="319874" cy="420199"/>
            <a:chOff x="-4082800" y="3612425"/>
            <a:chExt cx="222150" cy="291825"/>
          </a:xfrm>
        </p:grpSpPr>
        <p:sp>
          <p:nvSpPr>
            <p:cNvPr id="1602" name="Google Shape;1602;p50"/>
            <p:cNvSpPr/>
            <p:nvPr/>
          </p:nvSpPr>
          <p:spPr>
            <a:xfrm>
              <a:off x="-4027650" y="3663625"/>
              <a:ext cx="112650" cy="119725"/>
            </a:xfrm>
            <a:custGeom>
              <a:avLst/>
              <a:gdLst/>
              <a:ahLst/>
              <a:cxnLst/>
              <a:rect l="l" t="t" r="r" b="b"/>
              <a:pathLst>
                <a:path w="4506" h="4789" extrusionOk="0">
                  <a:moveTo>
                    <a:pt x="2237" y="1355"/>
                  </a:moveTo>
                  <a:cubicBezTo>
                    <a:pt x="2773" y="1355"/>
                    <a:pt x="3245" y="1827"/>
                    <a:pt x="3245" y="2395"/>
                  </a:cubicBezTo>
                  <a:cubicBezTo>
                    <a:pt x="3308" y="2930"/>
                    <a:pt x="2836" y="3434"/>
                    <a:pt x="2237" y="3434"/>
                  </a:cubicBezTo>
                  <a:cubicBezTo>
                    <a:pt x="1670" y="3434"/>
                    <a:pt x="1197" y="2962"/>
                    <a:pt x="1197" y="2395"/>
                  </a:cubicBezTo>
                  <a:cubicBezTo>
                    <a:pt x="1197" y="1859"/>
                    <a:pt x="1670" y="1355"/>
                    <a:pt x="2237" y="1355"/>
                  </a:cubicBezTo>
                  <a:close/>
                  <a:moveTo>
                    <a:pt x="1922" y="0"/>
                  </a:moveTo>
                  <a:lnTo>
                    <a:pt x="1922" y="473"/>
                  </a:lnTo>
                  <a:cubicBezTo>
                    <a:pt x="1922" y="630"/>
                    <a:pt x="1827" y="725"/>
                    <a:pt x="1670" y="788"/>
                  </a:cubicBezTo>
                  <a:cubicBezTo>
                    <a:pt x="1481" y="851"/>
                    <a:pt x="1292" y="945"/>
                    <a:pt x="1134" y="1103"/>
                  </a:cubicBezTo>
                  <a:cubicBezTo>
                    <a:pt x="1055" y="1143"/>
                    <a:pt x="962" y="1183"/>
                    <a:pt x="873" y="1183"/>
                  </a:cubicBezTo>
                  <a:cubicBezTo>
                    <a:pt x="822" y="1183"/>
                    <a:pt x="771" y="1169"/>
                    <a:pt x="725" y="1134"/>
                  </a:cubicBezTo>
                  <a:lnTo>
                    <a:pt x="347" y="914"/>
                  </a:lnTo>
                  <a:lnTo>
                    <a:pt x="0" y="1481"/>
                  </a:lnTo>
                  <a:lnTo>
                    <a:pt x="378" y="1733"/>
                  </a:lnTo>
                  <a:cubicBezTo>
                    <a:pt x="504" y="1796"/>
                    <a:pt x="599" y="1922"/>
                    <a:pt x="536" y="2079"/>
                  </a:cubicBezTo>
                  <a:cubicBezTo>
                    <a:pt x="504" y="2332"/>
                    <a:pt x="504" y="2489"/>
                    <a:pt x="536" y="2710"/>
                  </a:cubicBezTo>
                  <a:cubicBezTo>
                    <a:pt x="599" y="2867"/>
                    <a:pt x="504" y="2993"/>
                    <a:pt x="378" y="3056"/>
                  </a:cubicBezTo>
                  <a:lnTo>
                    <a:pt x="0" y="3308"/>
                  </a:lnTo>
                  <a:lnTo>
                    <a:pt x="347" y="3907"/>
                  </a:lnTo>
                  <a:lnTo>
                    <a:pt x="725" y="3655"/>
                  </a:lnTo>
                  <a:cubicBezTo>
                    <a:pt x="773" y="3631"/>
                    <a:pt x="826" y="3620"/>
                    <a:pt x="879" y="3620"/>
                  </a:cubicBezTo>
                  <a:cubicBezTo>
                    <a:pt x="967" y="3620"/>
                    <a:pt x="1056" y="3647"/>
                    <a:pt x="1134" y="3686"/>
                  </a:cubicBezTo>
                  <a:cubicBezTo>
                    <a:pt x="1292" y="3812"/>
                    <a:pt x="1481" y="3938"/>
                    <a:pt x="1670" y="4001"/>
                  </a:cubicBezTo>
                  <a:cubicBezTo>
                    <a:pt x="1796" y="4064"/>
                    <a:pt x="1922" y="4222"/>
                    <a:pt x="1922" y="4316"/>
                  </a:cubicBezTo>
                  <a:lnTo>
                    <a:pt x="1922" y="4789"/>
                  </a:lnTo>
                  <a:lnTo>
                    <a:pt x="2584" y="4789"/>
                  </a:lnTo>
                  <a:lnTo>
                    <a:pt x="2584" y="4316"/>
                  </a:lnTo>
                  <a:cubicBezTo>
                    <a:pt x="2584" y="4159"/>
                    <a:pt x="2678" y="4064"/>
                    <a:pt x="2836" y="4001"/>
                  </a:cubicBezTo>
                  <a:cubicBezTo>
                    <a:pt x="3025" y="3938"/>
                    <a:pt x="3182" y="3844"/>
                    <a:pt x="3371" y="3686"/>
                  </a:cubicBezTo>
                  <a:cubicBezTo>
                    <a:pt x="3449" y="3647"/>
                    <a:pt x="3539" y="3620"/>
                    <a:pt x="3626" y="3620"/>
                  </a:cubicBezTo>
                  <a:cubicBezTo>
                    <a:pt x="3680" y="3620"/>
                    <a:pt x="3733" y="3631"/>
                    <a:pt x="3781" y="3655"/>
                  </a:cubicBezTo>
                  <a:lnTo>
                    <a:pt x="4159" y="3907"/>
                  </a:lnTo>
                  <a:lnTo>
                    <a:pt x="4505" y="3308"/>
                  </a:lnTo>
                  <a:lnTo>
                    <a:pt x="4127" y="3056"/>
                  </a:lnTo>
                  <a:cubicBezTo>
                    <a:pt x="4001" y="2993"/>
                    <a:pt x="3938" y="2867"/>
                    <a:pt x="3970" y="2710"/>
                  </a:cubicBezTo>
                  <a:cubicBezTo>
                    <a:pt x="4001" y="2489"/>
                    <a:pt x="4001" y="2332"/>
                    <a:pt x="3970" y="2079"/>
                  </a:cubicBezTo>
                  <a:cubicBezTo>
                    <a:pt x="3938" y="1922"/>
                    <a:pt x="4001" y="1796"/>
                    <a:pt x="4127" y="1733"/>
                  </a:cubicBezTo>
                  <a:lnTo>
                    <a:pt x="4505" y="1481"/>
                  </a:lnTo>
                  <a:lnTo>
                    <a:pt x="4159" y="914"/>
                  </a:lnTo>
                  <a:lnTo>
                    <a:pt x="3781" y="1134"/>
                  </a:lnTo>
                  <a:cubicBezTo>
                    <a:pt x="3734" y="1169"/>
                    <a:pt x="3684" y="1183"/>
                    <a:pt x="3632" y="1183"/>
                  </a:cubicBezTo>
                  <a:cubicBezTo>
                    <a:pt x="3543" y="1183"/>
                    <a:pt x="3451" y="1143"/>
                    <a:pt x="3371" y="1103"/>
                  </a:cubicBezTo>
                  <a:cubicBezTo>
                    <a:pt x="3214" y="977"/>
                    <a:pt x="3025" y="851"/>
                    <a:pt x="2836" y="788"/>
                  </a:cubicBezTo>
                  <a:cubicBezTo>
                    <a:pt x="2710" y="725"/>
                    <a:pt x="2584" y="567"/>
                    <a:pt x="2584" y="473"/>
                  </a:cubicBezTo>
                  <a:lnTo>
                    <a:pt x="25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0"/>
            <p:cNvSpPr/>
            <p:nvPr/>
          </p:nvSpPr>
          <p:spPr>
            <a:xfrm>
              <a:off x="-4082800" y="3612425"/>
              <a:ext cx="222150" cy="291825"/>
            </a:xfrm>
            <a:custGeom>
              <a:avLst/>
              <a:gdLst/>
              <a:ahLst/>
              <a:cxnLst/>
              <a:rect l="l" t="t" r="r" b="b"/>
              <a:pathLst>
                <a:path w="8886" h="11673" extrusionOk="0">
                  <a:moveTo>
                    <a:pt x="5168" y="1324"/>
                  </a:moveTo>
                  <a:cubicBezTo>
                    <a:pt x="5357" y="1324"/>
                    <a:pt x="5514" y="1481"/>
                    <a:pt x="5514" y="1702"/>
                  </a:cubicBezTo>
                  <a:lnTo>
                    <a:pt x="5514" y="2269"/>
                  </a:lnTo>
                  <a:cubicBezTo>
                    <a:pt x="5609" y="2332"/>
                    <a:pt x="5735" y="2395"/>
                    <a:pt x="5829" y="2489"/>
                  </a:cubicBezTo>
                  <a:lnTo>
                    <a:pt x="6333" y="2206"/>
                  </a:lnTo>
                  <a:cubicBezTo>
                    <a:pt x="6396" y="2174"/>
                    <a:pt x="6491" y="2174"/>
                    <a:pt x="6617" y="2174"/>
                  </a:cubicBezTo>
                  <a:cubicBezTo>
                    <a:pt x="6680" y="2206"/>
                    <a:pt x="6774" y="2237"/>
                    <a:pt x="6806" y="2300"/>
                  </a:cubicBezTo>
                  <a:lnTo>
                    <a:pt x="7467" y="3497"/>
                  </a:lnTo>
                  <a:cubicBezTo>
                    <a:pt x="7562" y="3655"/>
                    <a:pt x="7530" y="3844"/>
                    <a:pt x="7341" y="3970"/>
                  </a:cubicBezTo>
                  <a:lnTo>
                    <a:pt x="6837" y="4254"/>
                  </a:lnTo>
                  <a:cubicBezTo>
                    <a:pt x="6869" y="4380"/>
                    <a:pt x="6869" y="4474"/>
                    <a:pt x="6837" y="4632"/>
                  </a:cubicBezTo>
                  <a:lnTo>
                    <a:pt x="7341" y="4915"/>
                  </a:lnTo>
                  <a:cubicBezTo>
                    <a:pt x="7499" y="4978"/>
                    <a:pt x="7593" y="5230"/>
                    <a:pt x="7467" y="5388"/>
                  </a:cubicBezTo>
                  <a:lnTo>
                    <a:pt x="6806" y="6553"/>
                  </a:lnTo>
                  <a:cubicBezTo>
                    <a:pt x="6774" y="6648"/>
                    <a:pt x="6680" y="6679"/>
                    <a:pt x="6617" y="6711"/>
                  </a:cubicBezTo>
                  <a:cubicBezTo>
                    <a:pt x="6588" y="6730"/>
                    <a:pt x="6555" y="6738"/>
                    <a:pt x="6523" y="6738"/>
                  </a:cubicBezTo>
                  <a:cubicBezTo>
                    <a:pt x="6450" y="6738"/>
                    <a:pt x="6377" y="6701"/>
                    <a:pt x="6333" y="6679"/>
                  </a:cubicBezTo>
                  <a:lnTo>
                    <a:pt x="5829" y="6396"/>
                  </a:lnTo>
                  <a:cubicBezTo>
                    <a:pt x="5703" y="6490"/>
                    <a:pt x="5609" y="6522"/>
                    <a:pt x="5514" y="6616"/>
                  </a:cubicBezTo>
                  <a:lnTo>
                    <a:pt x="5514" y="7183"/>
                  </a:lnTo>
                  <a:cubicBezTo>
                    <a:pt x="5514" y="7404"/>
                    <a:pt x="5357" y="7562"/>
                    <a:pt x="5168" y="7562"/>
                  </a:cubicBezTo>
                  <a:lnTo>
                    <a:pt x="3781" y="7562"/>
                  </a:lnTo>
                  <a:cubicBezTo>
                    <a:pt x="3592" y="7562"/>
                    <a:pt x="3435" y="7404"/>
                    <a:pt x="3435" y="7183"/>
                  </a:cubicBezTo>
                  <a:lnTo>
                    <a:pt x="3435" y="6616"/>
                  </a:lnTo>
                  <a:cubicBezTo>
                    <a:pt x="3309" y="6553"/>
                    <a:pt x="3183" y="6490"/>
                    <a:pt x="3120" y="6396"/>
                  </a:cubicBezTo>
                  <a:lnTo>
                    <a:pt x="2584" y="6679"/>
                  </a:lnTo>
                  <a:cubicBezTo>
                    <a:pt x="2521" y="6711"/>
                    <a:pt x="2427" y="6711"/>
                    <a:pt x="2332" y="6711"/>
                  </a:cubicBezTo>
                  <a:cubicBezTo>
                    <a:pt x="2238" y="6679"/>
                    <a:pt x="2175" y="6648"/>
                    <a:pt x="2112" y="6553"/>
                  </a:cubicBezTo>
                  <a:lnTo>
                    <a:pt x="1450" y="5388"/>
                  </a:lnTo>
                  <a:cubicBezTo>
                    <a:pt x="1387" y="5230"/>
                    <a:pt x="1419" y="5041"/>
                    <a:pt x="1576" y="4915"/>
                  </a:cubicBezTo>
                  <a:lnTo>
                    <a:pt x="2080" y="4632"/>
                  </a:lnTo>
                  <a:lnTo>
                    <a:pt x="2080" y="4443"/>
                  </a:lnTo>
                  <a:lnTo>
                    <a:pt x="2080" y="4254"/>
                  </a:lnTo>
                  <a:lnTo>
                    <a:pt x="1576" y="3970"/>
                  </a:lnTo>
                  <a:cubicBezTo>
                    <a:pt x="1419" y="3907"/>
                    <a:pt x="1324" y="3655"/>
                    <a:pt x="1450" y="3497"/>
                  </a:cubicBezTo>
                  <a:lnTo>
                    <a:pt x="2112" y="2332"/>
                  </a:lnTo>
                  <a:cubicBezTo>
                    <a:pt x="2175" y="2237"/>
                    <a:pt x="2238" y="2206"/>
                    <a:pt x="2332" y="2174"/>
                  </a:cubicBezTo>
                  <a:cubicBezTo>
                    <a:pt x="2352" y="2155"/>
                    <a:pt x="2377" y="2147"/>
                    <a:pt x="2405" y="2147"/>
                  </a:cubicBezTo>
                  <a:cubicBezTo>
                    <a:pt x="2467" y="2147"/>
                    <a:pt x="2541" y="2184"/>
                    <a:pt x="2584" y="2206"/>
                  </a:cubicBezTo>
                  <a:lnTo>
                    <a:pt x="3120" y="2489"/>
                  </a:lnTo>
                  <a:cubicBezTo>
                    <a:pt x="3214" y="2395"/>
                    <a:pt x="3309" y="2363"/>
                    <a:pt x="3435" y="2269"/>
                  </a:cubicBezTo>
                  <a:lnTo>
                    <a:pt x="3435" y="1702"/>
                  </a:lnTo>
                  <a:cubicBezTo>
                    <a:pt x="3435" y="1481"/>
                    <a:pt x="3592" y="1324"/>
                    <a:pt x="3781" y="1324"/>
                  </a:cubicBezTo>
                  <a:close/>
                  <a:moveTo>
                    <a:pt x="4443" y="0"/>
                  </a:moveTo>
                  <a:cubicBezTo>
                    <a:pt x="1986" y="0"/>
                    <a:pt x="1" y="2017"/>
                    <a:pt x="1" y="4443"/>
                  </a:cubicBezTo>
                  <a:cubicBezTo>
                    <a:pt x="1" y="5419"/>
                    <a:pt x="316" y="6333"/>
                    <a:pt x="851" y="7120"/>
                  </a:cubicBezTo>
                  <a:lnTo>
                    <a:pt x="4159" y="11531"/>
                  </a:lnTo>
                  <a:cubicBezTo>
                    <a:pt x="4222" y="11626"/>
                    <a:pt x="4325" y="11673"/>
                    <a:pt x="4431" y="11673"/>
                  </a:cubicBezTo>
                  <a:cubicBezTo>
                    <a:pt x="4538" y="11673"/>
                    <a:pt x="4648" y="11626"/>
                    <a:pt x="4727" y="11531"/>
                  </a:cubicBezTo>
                  <a:lnTo>
                    <a:pt x="8066" y="6994"/>
                  </a:lnTo>
                  <a:cubicBezTo>
                    <a:pt x="8602" y="6270"/>
                    <a:pt x="8885" y="5356"/>
                    <a:pt x="8885" y="4443"/>
                  </a:cubicBezTo>
                  <a:cubicBezTo>
                    <a:pt x="8885" y="2017"/>
                    <a:pt x="6932" y="0"/>
                    <a:pt x="4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0"/>
            <p:cNvSpPr/>
            <p:nvPr/>
          </p:nvSpPr>
          <p:spPr>
            <a:xfrm>
              <a:off x="-3980400" y="3714800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4" y="537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668508" y="1997398"/>
            <a:ext cx="6300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 </a:t>
            </a:r>
            <a:r>
              <a:rPr lang="ru-RU" sz="1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                      создание </a:t>
            </a: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эффективной образовательной среды, которая отвечала бы тенденциям развития современного общества и одновременно позволила бы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начать</a:t>
            </a: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 подготовку детей к реальному участию в научно-техническом прогрессе,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мотивировать</a:t>
            </a: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 их на освоение инженерно-технических профессий,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создать</a:t>
            </a: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 атмосферу полной </a:t>
            </a:r>
            <a:r>
              <a:rPr lang="ru-RU" sz="1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вовлечённости</a:t>
            </a: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Share Tech Mono"/>
              </a:rPr>
              <a:t> в проектную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01573E-6 L 0.13195 0.003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 animBg="1"/>
    </p:bldLst>
  </p:timing>
</p:sld>
</file>

<file path=ppt/theme/theme1.xml><?xml version="1.0" encoding="utf-8"?>
<a:theme xmlns:a="http://schemas.openxmlformats.org/drawingml/2006/main" name="IT Consulting Toolkit by Slidesgo">
  <a:themeElements>
    <a:clrScheme name="Simple Light">
      <a:dk1>
        <a:srgbClr val="000000"/>
      </a:dk1>
      <a:lt1>
        <a:srgbClr val="FFFFFF"/>
      </a:lt1>
      <a:dk2>
        <a:srgbClr val="292929"/>
      </a:dk2>
      <a:lt2>
        <a:srgbClr val="434343"/>
      </a:lt2>
      <a:accent1>
        <a:srgbClr val="666666"/>
      </a:accent1>
      <a:accent2>
        <a:srgbClr val="B7B7B7"/>
      </a:accent2>
      <a:accent3>
        <a:srgbClr val="F3F3F3"/>
      </a:accent3>
      <a:accent4>
        <a:srgbClr val="BA68C8"/>
      </a:accent4>
      <a:accent5>
        <a:srgbClr val="CCCCCC"/>
      </a:accent5>
      <a:accent6>
        <a:srgbClr val="380093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236</Words>
  <Application>Microsoft Office PowerPoint</Application>
  <PresentationFormat>Экран (16:9)</PresentationFormat>
  <Paragraphs>47</Paragraphs>
  <Slides>13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IT Consulting Toolkit by Slidesgo</vt:lpstr>
      <vt:lpstr>2022</vt:lpstr>
      <vt:lpstr>Презентация PowerPoint</vt:lpstr>
      <vt:lpstr>Главная задача российского образования –</vt:lpstr>
      <vt:lpstr>Недостатки архитектуры информационной среды: </vt:lpstr>
      <vt:lpstr>Основные направления цифровизации:</vt:lpstr>
      <vt:lpstr>Цифровизация как автоматизация производственных процессов </vt:lpstr>
      <vt:lpstr>Презентация PowerPoint</vt:lpstr>
      <vt:lpstr>Цифровизация как дополнительный канал образования </vt:lpstr>
      <vt:lpstr>Цифровизация – это не только работа в интернете, но и использование новых технологий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</dc:title>
  <dc:creator>NB20-02</dc:creator>
  <cp:lastModifiedBy>NB20-02</cp:lastModifiedBy>
  <cp:revision>27</cp:revision>
  <dcterms:modified xsi:type="dcterms:W3CDTF">2022-12-09T08:01:52Z</dcterms:modified>
</cp:coreProperties>
</file>